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fmrq4MpZYizSFFonLvXcitMUm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c1a9782c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5c1a9782cb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c1a9782c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5c1a9782cb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c1a9782c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c1a9782c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c1a9782cb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c1a9782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c1a9782c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c1a9782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c1a9782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5c1a9782c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c1a9782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5c1a9782cb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c1a9782c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5c1a9782cb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c1a9782c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5c1a9782cb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c1a9782c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5c1a9782cb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c1a9782c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5c1a9782cb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14;p18"/>
          <p:cNvSpPr txBox="1"/>
          <p:nvPr>
            <p:ph type="ctrTitle"/>
          </p:nvPr>
        </p:nvSpPr>
        <p:spPr>
          <a:xfrm>
            <a:off x="4654295" y="1346268"/>
            <a:ext cx="7060135" cy="32852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Meiryo"/>
              <a:buNone/>
              <a:defRPr sz="54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subTitle"/>
          </p:nvPr>
        </p:nvSpPr>
        <p:spPr>
          <a:xfrm>
            <a:off x="4662312" y="4631475"/>
            <a:ext cx="7052117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8"/>
          <p:cNvSpPr txBox="1"/>
          <p:nvPr>
            <p:ph idx="10" type="dt"/>
          </p:nvPr>
        </p:nvSpPr>
        <p:spPr>
          <a:xfrm>
            <a:off x="4654295" y="617415"/>
            <a:ext cx="712372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4654295" y="6170490"/>
            <a:ext cx="55883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10515600" y="6170490"/>
            <a:ext cx="11988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8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" name="Google Shape;20;p18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" name="Google Shape;21;p18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D5DD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 rot="5400000">
            <a:off x="4479774" y="-247258"/>
            <a:ext cx="3651504" cy="8770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/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" type="body"/>
          </p:nvPr>
        </p:nvSpPr>
        <p:spPr>
          <a:xfrm rot="5400000">
            <a:off x="3252190" y="205883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0" type="dt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1" type="ftr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2" type="sldNum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28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20"/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30" name="Google Shape;30;p20"/>
            <p:cNvSpPr/>
            <p:nvPr/>
          </p:nvSpPr>
          <p:spPr>
            <a:xfrm>
              <a:off x="3320637" y="0"/>
              <a:ext cx="4013331" cy="2742133"/>
            </a:xfrm>
            <a:custGeom>
              <a:rect b="b" l="l" r="r" t="t"/>
              <a:pathLst>
                <a:path extrusionOk="0" h="2742133" w="4013331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>
              <a:off x="3566319" y="0"/>
              <a:ext cx="3401415" cy="2440484"/>
            </a:xfrm>
            <a:custGeom>
              <a:rect b="b" l="l" r="r" t="t"/>
              <a:pathLst>
                <a:path extrusionOk="0" h="2440484" w="3401415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>
              <a:off x="3232490" y="0"/>
              <a:ext cx="4164597" cy="2817185"/>
            </a:xfrm>
            <a:custGeom>
              <a:rect b="b" l="l" r="r" t="t"/>
              <a:pathLst>
                <a:path extrusionOk="0" h="2806419" w="4130517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>
              <a:off x="3124577" y="0"/>
              <a:ext cx="4389519" cy="2916937"/>
            </a:xfrm>
            <a:custGeom>
              <a:rect b="b" l="l" r="r" t="t"/>
              <a:pathLst>
                <a:path extrusionOk="0" h="2916937" w="4389519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34" name="Google Shape;34;p20"/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35" name="Google Shape;35;p20"/>
            <p:cNvSpPr/>
            <p:nvPr/>
          </p:nvSpPr>
          <p:spPr>
            <a:xfrm>
              <a:off x="8122942" y="0"/>
              <a:ext cx="4069058" cy="3547008"/>
            </a:xfrm>
            <a:custGeom>
              <a:rect b="b" l="l" r="r" t="t"/>
              <a:pathLst>
                <a:path extrusionOk="0" h="3547008" w="406905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6" name="Google Shape;36;p20"/>
            <p:cNvSpPr/>
            <p:nvPr/>
          </p:nvSpPr>
          <p:spPr>
            <a:xfrm flipH="1">
              <a:off x="8319994" y="0"/>
              <a:ext cx="3872006" cy="3321595"/>
            </a:xfrm>
            <a:custGeom>
              <a:rect b="b" l="l" r="r" t="t"/>
              <a:pathLst>
                <a:path extrusionOk="0" h="3321595" w="3872006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rect b="b" l="l" r="r" t="t"/>
              <a:pathLst>
                <a:path extrusionOk="0" h="3010961" w="3462454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38" name="Google Shape;38;p20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rect b="b" l="l" r="r" t="t"/>
              <a:pathLst>
                <a:path extrusionOk="0" h="3411460" w="3904481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39" name="Google Shape;39;p20"/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40" name="Google Shape;40;p20"/>
            <p:cNvSpPr/>
            <p:nvPr/>
          </p:nvSpPr>
          <p:spPr>
            <a:xfrm>
              <a:off x="0" y="1676545"/>
              <a:ext cx="4174269" cy="5181455"/>
            </a:xfrm>
            <a:custGeom>
              <a:rect b="b" l="l" r="r" t="t"/>
              <a:pathLst>
                <a:path extrusionOk="0" h="5181455" w="4174269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>
              <a:off x="0" y="1347287"/>
              <a:ext cx="4259808" cy="5510713"/>
            </a:xfrm>
            <a:custGeom>
              <a:rect b="b" l="l" r="r" t="t"/>
              <a:pathLst>
                <a:path extrusionOk="0" h="5510713" w="4259808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>
              <a:off x="0" y="1592806"/>
              <a:ext cx="4029221" cy="5265194"/>
            </a:xfrm>
            <a:custGeom>
              <a:rect b="b" l="l" r="r" t="t"/>
              <a:pathLst>
                <a:path extrusionOk="0" h="5265194" w="4029221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D5DD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3" name="Google Shape;43;p20"/>
            <p:cNvSpPr/>
            <p:nvPr/>
          </p:nvSpPr>
          <p:spPr>
            <a:xfrm>
              <a:off x="0" y="2147333"/>
              <a:ext cx="3702048" cy="4710667"/>
            </a:xfrm>
            <a:custGeom>
              <a:rect b="b" l="l" r="r" t="t"/>
              <a:pathLst>
                <a:path extrusionOk="0" h="4710667" w="3702048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cap="flat" cmpd="sng" w="15875">
              <a:solidFill>
                <a:srgbClr val="D5DD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44" name="Google Shape;44;p20"/>
          <p:cNvSpPr txBox="1"/>
          <p:nvPr>
            <p:ph type="title"/>
          </p:nvPr>
        </p:nvSpPr>
        <p:spPr>
          <a:xfrm>
            <a:off x="4654296" y="3420734"/>
            <a:ext cx="6665976" cy="2129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eiryo"/>
              <a:buNone/>
              <a:defRPr sz="48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4654296" y="6170490"/>
            <a:ext cx="571331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4654295" y="5550408"/>
            <a:ext cx="6665975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640080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192024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2" type="body"/>
          </p:nvPr>
        </p:nvSpPr>
        <p:spPr>
          <a:xfrm>
            <a:off x="653029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1920241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2"/>
          <p:cNvSpPr txBox="1"/>
          <p:nvPr>
            <p:ph idx="2" type="body"/>
          </p:nvPr>
        </p:nvSpPr>
        <p:spPr>
          <a:xfrm>
            <a:off x="1920241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3" type="body"/>
          </p:nvPr>
        </p:nvSpPr>
        <p:spPr>
          <a:xfrm>
            <a:off x="6530290" y="2456408"/>
            <a:ext cx="41605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2"/>
          <p:cNvSpPr txBox="1"/>
          <p:nvPr>
            <p:ph idx="4" type="body"/>
          </p:nvPr>
        </p:nvSpPr>
        <p:spPr>
          <a:xfrm>
            <a:off x="6530290" y="3316639"/>
            <a:ext cx="416052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2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8476488" y="640080"/>
            <a:ext cx="3227715" cy="2551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1280160" y="640080"/>
            <a:ext cx="6949440" cy="5455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indent="-3175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175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400"/>
              <a:buChar char="–"/>
              <a:defRPr sz="1400"/>
            </a:lvl7pPr>
            <a:lvl8pPr indent="-3175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400"/>
              <a:buChar char="–"/>
              <a:defRPr sz="1400"/>
            </a:lvl9pPr>
          </a:lstStyle>
          <a:p/>
        </p:txBody>
      </p:sp>
      <p:sp>
        <p:nvSpPr>
          <p:cNvPr id="77" name="Google Shape;77;p25"/>
          <p:cNvSpPr txBox="1"/>
          <p:nvPr>
            <p:ph idx="2" type="body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5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1" type="ftr"/>
          </p:nvPr>
        </p:nvSpPr>
        <p:spPr>
          <a:xfrm>
            <a:off x="1280160" y="6170490"/>
            <a:ext cx="69494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/>
          <p:nvPr>
            <p:ph idx="2" type="pic"/>
          </p:nvPr>
        </p:nvSpPr>
        <p:spPr>
          <a:xfrm>
            <a:off x="0" y="0"/>
            <a:ext cx="8102651" cy="6857999"/>
          </a:xfrm>
          <a:prstGeom prst="rect">
            <a:avLst/>
          </a:prstGeom>
          <a:solidFill>
            <a:srgbClr val="D5DDD7"/>
          </a:solidFill>
          <a:ln>
            <a:noFill/>
          </a:ln>
        </p:spPr>
      </p:sp>
      <p:sp>
        <p:nvSpPr>
          <p:cNvPr id="83" name="Google Shape;83;p26"/>
          <p:cNvSpPr txBox="1"/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" type="body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6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1" type="ftr"/>
          </p:nvPr>
        </p:nvSpPr>
        <p:spPr>
          <a:xfrm>
            <a:off x="1280160" y="6170490"/>
            <a:ext cx="64644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b="1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b="0" i="0" sz="1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AB2088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AB2088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AB2088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AB2088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AB2088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7" title="Rule Line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1180531" y="1346268"/>
            <a:ext cx="5274860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Meiryo"/>
              <a:buNone/>
            </a:pPr>
            <a:r>
              <a:rPr lang="en-US" sz="3600"/>
              <a:t>A Presentation on Final Project TSS (Trainee Selection System)</a:t>
            </a:r>
            <a:endParaRPr sz="3600"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201212" y="4412974"/>
            <a:ext cx="4524024" cy="1576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 flipH="1">
            <a:off x="6986049" y="0"/>
            <a:ext cx="5205951" cy="6858000"/>
          </a:xfrm>
          <a:custGeom>
            <a:rect b="b" l="l" r="r" t="t"/>
            <a:pathLst>
              <a:path extrusionOk="0" h="6858000" w="5205951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9" name="Google Shape;109;p1"/>
          <p:cNvSpPr/>
          <p:nvPr/>
        </p:nvSpPr>
        <p:spPr>
          <a:xfrm flipH="1">
            <a:off x="6553480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0" name="Google Shape;110;p1"/>
          <p:cNvSpPr/>
          <p:nvPr/>
        </p:nvSpPr>
        <p:spPr>
          <a:xfrm flipH="1">
            <a:off x="6758825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Network Technology Background" id="111" name="Google Shape;111;p1"/>
          <p:cNvPicPr preferRelativeResize="0"/>
          <p:nvPr/>
        </p:nvPicPr>
        <p:blipFill rotWithShape="1">
          <a:blip r:embed="rId3">
            <a:alphaModFix/>
          </a:blip>
          <a:srcRect b="-5" l="47253" r="10275" t="0"/>
          <a:stretch/>
        </p:blipFill>
        <p:spPr>
          <a:xfrm>
            <a:off x="7187979" y="10"/>
            <a:ext cx="5004021" cy="6857990"/>
          </a:xfrm>
          <a:custGeom>
            <a:rect b="b" l="l" r="r" t="t"/>
            <a:pathLst>
              <a:path extrusionOk="0" h="6858000" w="4901771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c1a9782cb_0_94"/>
          <p:cNvSpPr/>
          <p:nvPr/>
        </p:nvSpPr>
        <p:spPr>
          <a:xfrm>
            <a:off x="153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12" name="Google Shape;212;g25c1a9782cb_0_94"/>
          <p:cNvGrpSpPr/>
          <p:nvPr/>
        </p:nvGrpSpPr>
        <p:grpSpPr>
          <a:xfrm>
            <a:off x="-1" y="0"/>
            <a:ext cx="10854239" cy="6858000"/>
            <a:chOff x="-1" y="0"/>
            <a:chExt cx="10934058" cy="6858000"/>
          </a:xfrm>
        </p:grpSpPr>
        <p:sp>
          <p:nvSpPr>
            <p:cNvPr id="213" name="Google Shape;213;g25c1a9782cb_0_94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14" name="Google Shape;214;g25c1a9782cb_0_94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15" name="Google Shape;215;g25c1a9782cb_0_94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16" name="Google Shape;216;g25c1a9782cb_0_94"/>
            <p:cNvSpPr/>
            <p:nvPr/>
          </p:nvSpPr>
          <p:spPr>
            <a:xfrm>
              <a:off x="7953086" y="0"/>
              <a:ext cx="2262979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5DD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217" name="Google Shape;217;g25c1a9782cb_0_94"/>
          <p:cNvSpPr txBox="1"/>
          <p:nvPr>
            <p:ph type="title"/>
          </p:nvPr>
        </p:nvSpPr>
        <p:spPr>
          <a:xfrm>
            <a:off x="1920875" y="57675"/>
            <a:ext cx="6857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Meiryo"/>
              <a:buNone/>
            </a:pPr>
            <a:r>
              <a:rPr lang="en-US" sz="3000"/>
              <a:t>Screenshots of the UI (User Interface)</a:t>
            </a:r>
            <a:endParaRPr sz="3000"/>
          </a:p>
        </p:txBody>
      </p:sp>
      <p:sp>
        <p:nvSpPr>
          <p:cNvPr id="218" name="Google Shape;218;g25c1a9782cb_0_94"/>
          <p:cNvSpPr txBox="1"/>
          <p:nvPr>
            <p:ph idx="1" type="body"/>
          </p:nvPr>
        </p:nvSpPr>
        <p:spPr>
          <a:xfrm>
            <a:off x="1920875" y="2312988"/>
            <a:ext cx="68574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714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9" name="Google Shape;219;g25c1a9782cb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75" y="938000"/>
            <a:ext cx="11174401" cy="59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c1a9782cb_0_107"/>
          <p:cNvSpPr/>
          <p:nvPr/>
        </p:nvSpPr>
        <p:spPr>
          <a:xfrm>
            <a:off x="153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25" name="Google Shape;225;g25c1a9782cb_0_107"/>
          <p:cNvGrpSpPr/>
          <p:nvPr/>
        </p:nvGrpSpPr>
        <p:grpSpPr>
          <a:xfrm>
            <a:off x="-1" y="0"/>
            <a:ext cx="10854239" cy="6858000"/>
            <a:chOff x="-1" y="0"/>
            <a:chExt cx="10934058" cy="6858000"/>
          </a:xfrm>
        </p:grpSpPr>
        <p:sp>
          <p:nvSpPr>
            <p:cNvPr id="226" name="Google Shape;226;g25c1a9782cb_0_107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27" name="Google Shape;227;g25c1a9782cb_0_107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28" name="Google Shape;228;g25c1a9782cb_0_107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29" name="Google Shape;229;g25c1a9782cb_0_107"/>
            <p:cNvSpPr/>
            <p:nvPr/>
          </p:nvSpPr>
          <p:spPr>
            <a:xfrm>
              <a:off x="7953086" y="0"/>
              <a:ext cx="2262979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5DD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230" name="Google Shape;230;g25c1a9782cb_0_107"/>
          <p:cNvSpPr txBox="1"/>
          <p:nvPr>
            <p:ph type="title"/>
          </p:nvPr>
        </p:nvSpPr>
        <p:spPr>
          <a:xfrm>
            <a:off x="1920875" y="57675"/>
            <a:ext cx="6857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Meiryo"/>
              <a:buNone/>
            </a:pPr>
            <a:r>
              <a:rPr lang="en-US" sz="3300"/>
              <a:t>            Unit test (Job Circular)</a:t>
            </a:r>
            <a:endParaRPr sz="3300"/>
          </a:p>
        </p:txBody>
      </p:sp>
      <p:sp>
        <p:nvSpPr>
          <p:cNvPr id="231" name="Google Shape;231;g25c1a9782cb_0_107"/>
          <p:cNvSpPr txBox="1"/>
          <p:nvPr>
            <p:ph idx="1" type="body"/>
          </p:nvPr>
        </p:nvSpPr>
        <p:spPr>
          <a:xfrm>
            <a:off x="1920875" y="2312988"/>
            <a:ext cx="68574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714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2" name="Google Shape;232;g25c1a9782cb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625" y="1173150"/>
            <a:ext cx="10212451" cy="586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c1a9782cb_0_27"/>
          <p:cNvSpPr txBox="1"/>
          <p:nvPr>
            <p:ph type="title"/>
          </p:nvPr>
        </p:nvSpPr>
        <p:spPr>
          <a:xfrm>
            <a:off x="1920240" y="442220"/>
            <a:ext cx="8770500" cy="13452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Learnings</a:t>
            </a:r>
            <a:endParaRPr/>
          </a:p>
        </p:txBody>
      </p:sp>
      <p:sp>
        <p:nvSpPr>
          <p:cNvPr id="238" name="Google Shape;238;g25c1a9782cb_0_27"/>
          <p:cNvSpPr txBox="1"/>
          <p:nvPr>
            <p:ph idx="1" type="body"/>
          </p:nvPr>
        </p:nvSpPr>
        <p:spPr>
          <a:xfrm>
            <a:off x="1920250" y="2312275"/>
            <a:ext cx="8770500" cy="41286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368300" lvl="0" marL="457200" rtl="0" algn="l">
              <a:spcBef>
                <a:spcPts val="93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Experiencing to develop a real life application project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Understanding how to set up a spring boot project to build RESTful API’s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Can able to </a:t>
            </a:r>
            <a:r>
              <a:rPr lang="en-US" sz="2200"/>
              <a:t>understand</a:t>
            </a:r>
            <a:r>
              <a:rPr lang="en-US" sz="2200"/>
              <a:t> how to handle exceptions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Getting familiar with entity relationships , spring security and unit testing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Getting familiar with front end framework React JS, state management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c1a9782cb_0_32"/>
          <p:cNvSpPr txBox="1"/>
          <p:nvPr>
            <p:ph type="title"/>
          </p:nvPr>
        </p:nvSpPr>
        <p:spPr>
          <a:xfrm>
            <a:off x="1920240" y="442220"/>
            <a:ext cx="8770500" cy="13452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Challenges</a:t>
            </a:r>
            <a:endParaRPr sz="3400"/>
          </a:p>
        </p:txBody>
      </p:sp>
      <p:sp>
        <p:nvSpPr>
          <p:cNvPr id="244" name="Google Shape;244;g25c1a9782cb_0_32"/>
          <p:cNvSpPr txBox="1"/>
          <p:nvPr>
            <p:ph idx="1" type="body"/>
          </p:nvPr>
        </p:nvSpPr>
        <p:spPr>
          <a:xfrm>
            <a:off x="1920240" y="2312276"/>
            <a:ext cx="8770500" cy="36516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rmAutofit lnSpcReduction="10000"/>
          </a:bodyPr>
          <a:lstStyle/>
          <a:p>
            <a:pPr indent="-368300" lvl="0" marL="457200" rtl="0" algn="l">
              <a:spcBef>
                <a:spcPts val="93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Facing some problems related to security while integrating frontend with the backend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Facing challenges about configuring CORS settings to allow or restrict cross-origin requests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During the </a:t>
            </a:r>
            <a:r>
              <a:rPr lang="en-US" sz="2200"/>
              <a:t>front end development process facing many debugging errors as I learn React for the very first time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Facing problems to handle exceptions in front-end that is coming from the backend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/>
          <p:nvPr/>
        </p:nvSpPr>
        <p:spPr>
          <a:xfrm>
            <a:off x="-1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0" name="Google Shape;250;p16"/>
          <p:cNvSpPr/>
          <p:nvPr/>
        </p:nvSpPr>
        <p:spPr>
          <a:xfrm rot="5400000">
            <a:off x="5026626" y="-5026319"/>
            <a:ext cx="2138900" cy="12191541"/>
          </a:xfrm>
          <a:custGeom>
            <a:rect b="b" l="l" r="r" t="t"/>
            <a:pathLst>
              <a:path extrusionOk="0" h="12191541" w="2382867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1" name="Google Shape;251;p16"/>
          <p:cNvSpPr/>
          <p:nvPr/>
        </p:nvSpPr>
        <p:spPr>
          <a:xfrm rot="5400000">
            <a:off x="5527211" y="-4339476"/>
            <a:ext cx="1137882" cy="12191694"/>
          </a:xfrm>
          <a:custGeom>
            <a:rect b="b" l="l" r="r" t="t"/>
            <a:pathLst>
              <a:path extrusionOk="0" h="12191694" w="124095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2" name="Google Shape;252;p16"/>
          <p:cNvSpPr txBox="1"/>
          <p:nvPr>
            <p:ph type="title"/>
          </p:nvPr>
        </p:nvSpPr>
        <p:spPr>
          <a:xfrm>
            <a:off x="1217944" y="543687"/>
            <a:ext cx="9756112" cy="1046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 rot="5400000">
            <a:off x="5590529" y="-4583452"/>
            <a:ext cx="1011248" cy="12191695"/>
          </a:xfrm>
          <a:custGeom>
            <a:rect b="b" l="l" r="r" t="t"/>
            <a:pathLst>
              <a:path extrusionOk="0" h="12191695" w="1102849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rgbClr val="D5DD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54" name="Google Shape;254;p16"/>
          <p:cNvGrpSpPr/>
          <p:nvPr/>
        </p:nvGrpSpPr>
        <p:grpSpPr>
          <a:xfrm>
            <a:off x="3839170" y="2812978"/>
            <a:ext cx="4932759" cy="3287683"/>
            <a:chOff x="1918295" y="968"/>
            <a:chExt cx="4932759" cy="3287683"/>
          </a:xfrm>
        </p:grpSpPr>
        <p:sp>
          <p:nvSpPr>
            <p:cNvPr id="255" name="Google Shape;255;p16"/>
            <p:cNvSpPr/>
            <p:nvPr/>
          </p:nvSpPr>
          <p:spPr>
            <a:xfrm>
              <a:off x="1918295" y="968"/>
              <a:ext cx="4439483" cy="2819071"/>
            </a:xfrm>
            <a:prstGeom prst="roundRect">
              <a:avLst>
                <a:gd fmla="val 10000" name="adj"/>
              </a:avLst>
            </a:prstGeom>
            <a:solidFill>
              <a:srgbClr val="D934AE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411571" y="469580"/>
              <a:ext cx="4439483" cy="281907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D934A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 txBox="1"/>
            <p:nvPr/>
          </p:nvSpPr>
          <p:spPr>
            <a:xfrm>
              <a:off x="2494139" y="552148"/>
              <a:ext cx="4274347" cy="2653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0975" lIns="220975" spcFirstLastPara="1" rIns="220975" wrap="square" tIns="220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800"/>
                <a:buFont typeface="Meiryo"/>
                <a:buNone/>
              </a:pPr>
              <a:r>
                <a:rPr b="0" i="0" lang="en-US" sz="5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Thank You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c1a9782cb_0_0"/>
          <p:cNvSpPr txBox="1"/>
          <p:nvPr>
            <p:ph type="ctrTitle"/>
          </p:nvPr>
        </p:nvSpPr>
        <p:spPr>
          <a:xfrm>
            <a:off x="4654300" y="351875"/>
            <a:ext cx="7060200" cy="961200"/>
          </a:xfrm>
          <a:prstGeom prst="rect">
            <a:avLst/>
          </a:prstGeom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117" name="Google Shape;117;g25c1a9782cb_0_0"/>
          <p:cNvSpPr txBox="1"/>
          <p:nvPr>
            <p:ph idx="1" type="subTitle"/>
          </p:nvPr>
        </p:nvSpPr>
        <p:spPr>
          <a:xfrm>
            <a:off x="3108525" y="1496175"/>
            <a:ext cx="8605800" cy="5168400"/>
          </a:xfrm>
          <a:prstGeom prst="rect">
            <a:avLst/>
          </a:prstGeom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393700" lvl="0" marL="457200" rtl="0" algn="l">
              <a:spcBef>
                <a:spcPts val="93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TSS is a software platform designed to streamline and enhance the trainee </a:t>
            </a:r>
            <a:r>
              <a:rPr lang="en-US" sz="2600"/>
              <a:t>selection process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TSS provides a user-friendly interface for trainees to submit their applications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TSS also offers admins to review and evaluate applications , approve trainees and generate admit cards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Internal mailing service is integrated for sending important notifications to the applicants  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23" name="Google Shape;123;p5"/>
          <p:cNvGrpSpPr/>
          <p:nvPr/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24" name="Google Shape;124;p5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7953086" y="0"/>
              <a:ext cx="2261351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5DD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28" name="Google Shape;128;p5"/>
          <p:cNvSpPr txBox="1"/>
          <p:nvPr>
            <p:ph type="title"/>
          </p:nvPr>
        </p:nvSpPr>
        <p:spPr>
          <a:xfrm>
            <a:off x="1920875" y="442913"/>
            <a:ext cx="6857365" cy="1344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Meiryo"/>
              <a:buNone/>
            </a:pPr>
            <a:r>
              <a:rPr lang="en-US"/>
              <a:t>Feature List</a:t>
            </a:r>
            <a:endParaRPr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1920875" y="1915650"/>
            <a:ext cx="6857400" cy="4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984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/>
              <a:t>Applicant’s Login/Registration</a:t>
            </a:r>
            <a:endParaRPr sz="2000"/>
          </a:p>
          <a:p>
            <a:pPr indent="-2984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/>
              <a:t>Application for desire circular</a:t>
            </a:r>
            <a:endParaRPr sz="2000"/>
          </a:p>
          <a:p>
            <a:pPr indent="-2984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/>
              <a:t>Approval of applicants </a:t>
            </a:r>
            <a:r>
              <a:rPr lang="en-US" sz="2000"/>
              <a:t>for 3 categories(written , technical, hr)</a:t>
            </a:r>
            <a:endParaRPr sz="2000"/>
          </a:p>
          <a:p>
            <a:pPr indent="-2984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/>
              <a:t>Admit card generation</a:t>
            </a:r>
            <a:endParaRPr sz="2000"/>
          </a:p>
          <a:p>
            <a:pPr indent="-2984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/>
              <a:t>Track participants of the exam by generating unique code</a:t>
            </a:r>
            <a:endParaRPr sz="2000"/>
          </a:p>
          <a:p>
            <a:pPr indent="-2984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/>
              <a:t>Upload marks f</a:t>
            </a:r>
            <a:r>
              <a:rPr lang="en-US" sz="2000"/>
              <a:t>or 3 categories(written , technical &amp; hr)</a:t>
            </a:r>
            <a:endParaRPr sz="2000"/>
          </a:p>
          <a:p>
            <a:pPr indent="-2984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/>
              <a:t>Internal mailing system</a:t>
            </a:r>
            <a:endParaRPr sz="2000"/>
          </a:p>
          <a:p>
            <a:pPr indent="-2984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/>
              <a:t>Applicant notice board</a:t>
            </a:r>
            <a:endParaRPr sz="2000"/>
          </a:p>
          <a:p>
            <a:pPr indent="-2984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lang="en-US" sz="2000"/>
              <a:t>Select Final trainee list </a:t>
            </a:r>
            <a:endParaRPr sz="2000"/>
          </a:p>
          <a:p>
            <a:pPr indent="-171450" lvl="0" marL="285750" rtl="0" algn="l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530"/>
              <a:buFont typeface="Arial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c1a9782cb_0_5"/>
          <p:cNvSpPr/>
          <p:nvPr/>
        </p:nvSpPr>
        <p:spPr>
          <a:xfrm>
            <a:off x="153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35" name="Google Shape;135;g25c1a9782cb_0_5"/>
          <p:cNvGrpSpPr/>
          <p:nvPr/>
        </p:nvGrpSpPr>
        <p:grpSpPr>
          <a:xfrm>
            <a:off x="-1" y="0"/>
            <a:ext cx="10854239" cy="6858000"/>
            <a:chOff x="-1" y="0"/>
            <a:chExt cx="10934058" cy="6858000"/>
          </a:xfrm>
        </p:grpSpPr>
        <p:sp>
          <p:nvSpPr>
            <p:cNvPr id="136" name="Google Shape;136;g25c1a9782cb_0_5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37" name="Google Shape;137;g25c1a9782cb_0_5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38" name="Google Shape;138;g25c1a9782cb_0_5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39" name="Google Shape;139;g25c1a9782cb_0_5"/>
            <p:cNvSpPr/>
            <p:nvPr/>
          </p:nvSpPr>
          <p:spPr>
            <a:xfrm>
              <a:off x="7953086" y="0"/>
              <a:ext cx="2262979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5DD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40" name="Google Shape;140;g25c1a9782cb_0_5"/>
          <p:cNvSpPr txBox="1"/>
          <p:nvPr>
            <p:ph type="title"/>
          </p:nvPr>
        </p:nvSpPr>
        <p:spPr>
          <a:xfrm>
            <a:off x="1920875" y="204075"/>
            <a:ext cx="68574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Meiryo"/>
              <a:buNone/>
            </a:pPr>
            <a:r>
              <a:rPr lang="en-US" sz="3400"/>
              <a:t>Technologies / Tools</a:t>
            </a:r>
            <a:endParaRPr sz="3400"/>
          </a:p>
        </p:txBody>
      </p:sp>
      <p:sp>
        <p:nvSpPr>
          <p:cNvPr id="141" name="Google Shape;141;g25c1a9782cb_0_5"/>
          <p:cNvSpPr txBox="1"/>
          <p:nvPr>
            <p:ph idx="1" type="body"/>
          </p:nvPr>
        </p:nvSpPr>
        <p:spPr>
          <a:xfrm>
            <a:off x="1920875" y="1670102"/>
            <a:ext cx="6857400" cy="4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85000" lnSpcReduction="20000"/>
          </a:bodyPr>
          <a:lstStyle/>
          <a:p>
            <a:pPr indent="-324407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833"/>
              <a:t>Intellij IDE used for backend and VS code is used for frontend as a tools for developing the software</a:t>
            </a:r>
            <a:endParaRPr sz="2833"/>
          </a:p>
          <a:p>
            <a:pPr indent="-324407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833"/>
              <a:t>The rest api’s is developed by Spring framework</a:t>
            </a:r>
            <a:endParaRPr sz="2833"/>
          </a:p>
          <a:p>
            <a:pPr indent="-324407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833"/>
              <a:t>The user interface is developed by React JS</a:t>
            </a:r>
            <a:endParaRPr sz="2833"/>
          </a:p>
          <a:p>
            <a:pPr indent="-324407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-US" sz="2833"/>
              <a:t>Spring security is integrated for secure the project</a:t>
            </a:r>
            <a:endParaRPr sz="2833"/>
          </a:p>
          <a:p>
            <a:pPr indent="-324407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SzPct val="100000"/>
              <a:buChar char="•"/>
            </a:pPr>
            <a:r>
              <a:rPr lang="en-US" sz="2833"/>
              <a:t>Builder design pattern is used </a:t>
            </a:r>
            <a:endParaRPr sz="2833"/>
          </a:p>
          <a:p>
            <a:pPr indent="-324407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SzPct val="100000"/>
              <a:buChar char="•"/>
            </a:pPr>
            <a:r>
              <a:rPr lang="en-US" sz="2833"/>
              <a:t>MySQL Workbench is used for storing the data</a:t>
            </a:r>
            <a:endParaRPr sz="2833"/>
          </a:p>
          <a:p>
            <a:pPr indent="-1714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c1a9782cb_0_16"/>
          <p:cNvSpPr/>
          <p:nvPr/>
        </p:nvSpPr>
        <p:spPr>
          <a:xfrm>
            <a:off x="153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47" name="Google Shape;147;g25c1a9782cb_0_16"/>
          <p:cNvGrpSpPr/>
          <p:nvPr/>
        </p:nvGrpSpPr>
        <p:grpSpPr>
          <a:xfrm>
            <a:off x="-1" y="0"/>
            <a:ext cx="10854239" cy="6858000"/>
            <a:chOff x="-1" y="0"/>
            <a:chExt cx="10934058" cy="6858000"/>
          </a:xfrm>
        </p:grpSpPr>
        <p:sp>
          <p:nvSpPr>
            <p:cNvPr id="148" name="Google Shape;148;g25c1a9782cb_0_16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49" name="Google Shape;149;g25c1a9782cb_0_16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50" name="Google Shape;150;g25c1a9782cb_0_16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51" name="Google Shape;151;g25c1a9782cb_0_16"/>
            <p:cNvSpPr/>
            <p:nvPr/>
          </p:nvSpPr>
          <p:spPr>
            <a:xfrm>
              <a:off x="7953086" y="0"/>
              <a:ext cx="2262979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5DD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52" name="Google Shape;152;g25c1a9782cb_0_16"/>
          <p:cNvSpPr txBox="1"/>
          <p:nvPr>
            <p:ph type="title"/>
          </p:nvPr>
        </p:nvSpPr>
        <p:spPr>
          <a:xfrm>
            <a:off x="1920875" y="231700"/>
            <a:ext cx="6857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Meiryo"/>
              <a:buNone/>
            </a:pPr>
            <a:r>
              <a:rPr lang="en-US" sz="3000"/>
              <a:t>Screenshots of </a:t>
            </a:r>
            <a:r>
              <a:rPr lang="en-US" sz="3000"/>
              <a:t>the</a:t>
            </a:r>
            <a:r>
              <a:rPr lang="en-US" sz="3000"/>
              <a:t> UI (User Interface)</a:t>
            </a:r>
            <a:endParaRPr sz="3000"/>
          </a:p>
        </p:txBody>
      </p:sp>
      <p:sp>
        <p:nvSpPr>
          <p:cNvPr id="153" name="Google Shape;153;g25c1a9782cb_0_16"/>
          <p:cNvSpPr txBox="1"/>
          <p:nvPr>
            <p:ph idx="1" type="body"/>
          </p:nvPr>
        </p:nvSpPr>
        <p:spPr>
          <a:xfrm>
            <a:off x="1920875" y="2312988"/>
            <a:ext cx="68574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714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4" name="Google Shape;154;g25c1a9782cb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75" y="1358875"/>
            <a:ext cx="9603777" cy="54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c1a9782cb_0_39"/>
          <p:cNvSpPr/>
          <p:nvPr/>
        </p:nvSpPr>
        <p:spPr>
          <a:xfrm>
            <a:off x="153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60" name="Google Shape;160;g25c1a9782cb_0_39"/>
          <p:cNvGrpSpPr/>
          <p:nvPr/>
        </p:nvGrpSpPr>
        <p:grpSpPr>
          <a:xfrm>
            <a:off x="-1" y="0"/>
            <a:ext cx="10854239" cy="6858000"/>
            <a:chOff x="-1" y="0"/>
            <a:chExt cx="10934058" cy="6858000"/>
          </a:xfrm>
        </p:grpSpPr>
        <p:sp>
          <p:nvSpPr>
            <p:cNvPr id="161" name="Google Shape;161;g25c1a9782cb_0_39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62" name="Google Shape;162;g25c1a9782cb_0_39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63" name="Google Shape;163;g25c1a9782cb_0_39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64" name="Google Shape;164;g25c1a9782cb_0_39"/>
            <p:cNvSpPr/>
            <p:nvPr/>
          </p:nvSpPr>
          <p:spPr>
            <a:xfrm>
              <a:off x="7953086" y="0"/>
              <a:ext cx="2262979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5DD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65" name="Google Shape;165;g25c1a9782cb_0_39"/>
          <p:cNvSpPr txBox="1"/>
          <p:nvPr>
            <p:ph type="title"/>
          </p:nvPr>
        </p:nvSpPr>
        <p:spPr>
          <a:xfrm>
            <a:off x="1920875" y="340351"/>
            <a:ext cx="68574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Meiryo"/>
              <a:buNone/>
            </a:pPr>
            <a:r>
              <a:rPr lang="en-US" sz="3000"/>
              <a:t>Screenshots of the UI (User Interface)</a:t>
            </a:r>
            <a:endParaRPr sz="3000"/>
          </a:p>
        </p:txBody>
      </p:sp>
      <p:sp>
        <p:nvSpPr>
          <p:cNvPr id="166" name="Google Shape;166;g25c1a9782cb_0_39"/>
          <p:cNvSpPr txBox="1"/>
          <p:nvPr>
            <p:ph idx="1" type="body"/>
          </p:nvPr>
        </p:nvSpPr>
        <p:spPr>
          <a:xfrm>
            <a:off x="1920875" y="2312988"/>
            <a:ext cx="68574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714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7" name="Google Shape;167;g25c1a9782cb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50" y="1413200"/>
            <a:ext cx="10782673" cy="54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c1a9782cb_0_54"/>
          <p:cNvSpPr/>
          <p:nvPr/>
        </p:nvSpPr>
        <p:spPr>
          <a:xfrm>
            <a:off x="153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73" name="Google Shape;173;g25c1a9782cb_0_54"/>
          <p:cNvGrpSpPr/>
          <p:nvPr/>
        </p:nvGrpSpPr>
        <p:grpSpPr>
          <a:xfrm>
            <a:off x="-1" y="0"/>
            <a:ext cx="10854239" cy="6858000"/>
            <a:chOff x="-1" y="0"/>
            <a:chExt cx="10934058" cy="6858000"/>
          </a:xfrm>
        </p:grpSpPr>
        <p:sp>
          <p:nvSpPr>
            <p:cNvPr id="174" name="Google Shape;174;g25c1a9782cb_0_54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75" name="Google Shape;175;g25c1a9782cb_0_54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76" name="Google Shape;176;g25c1a9782cb_0_54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77" name="Google Shape;177;g25c1a9782cb_0_54"/>
            <p:cNvSpPr/>
            <p:nvPr/>
          </p:nvSpPr>
          <p:spPr>
            <a:xfrm>
              <a:off x="7953086" y="0"/>
              <a:ext cx="2262979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5DD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78" name="Google Shape;178;g25c1a9782cb_0_54"/>
          <p:cNvSpPr txBox="1"/>
          <p:nvPr>
            <p:ph type="title"/>
          </p:nvPr>
        </p:nvSpPr>
        <p:spPr>
          <a:xfrm>
            <a:off x="1920875" y="340351"/>
            <a:ext cx="68574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Meiryo"/>
              <a:buNone/>
            </a:pPr>
            <a:r>
              <a:rPr lang="en-US" sz="3000"/>
              <a:t>Screenshots of the UI (User Interface)</a:t>
            </a:r>
            <a:endParaRPr sz="3000"/>
          </a:p>
        </p:txBody>
      </p:sp>
      <p:sp>
        <p:nvSpPr>
          <p:cNvPr id="179" name="Google Shape;179;g25c1a9782cb_0_54"/>
          <p:cNvSpPr txBox="1"/>
          <p:nvPr>
            <p:ph idx="1" type="body"/>
          </p:nvPr>
        </p:nvSpPr>
        <p:spPr>
          <a:xfrm>
            <a:off x="1920875" y="2312988"/>
            <a:ext cx="68574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714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0" name="Google Shape;180;g25c1a9782cb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275" y="1372450"/>
            <a:ext cx="10171576" cy="548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c1a9782cb_0_67"/>
          <p:cNvSpPr/>
          <p:nvPr/>
        </p:nvSpPr>
        <p:spPr>
          <a:xfrm>
            <a:off x="153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86" name="Google Shape;186;g25c1a9782cb_0_67"/>
          <p:cNvGrpSpPr/>
          <p:nvPr/>
        </p:nvGrpSpPr>
        <p:grpSpPr>
          <a:xfrm>
            <a:off x="-1" y="0"/>
            <a:ext cx="10854239" cy="6858000"/>
            <a:chOff x="-1" y="0"/>
            <a:chExt cx="10934058" cy="6858000"/>
          </a:xfrm>
        </p:grpSpPr>
        <p:sp>
          <p:nvSpPr>
            <p:cNvPr id="187" name="Google Shape;187;g25c1a9782cb_0_67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88" name="Google Shape;188;g25c1a9782cb_0_67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89" name="Google Shape;189;g25c1a9782cb_0_67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90" name="Google Shape;190;g25c1a9782cb_0_67"/>
            <p:cNvSpPr/>
            <p:nvPr/>
          </p:nvSpPr>
          <p:spPr>
            <a:xfrm>
              <a:off x="7953086" y="0"/>
              <a:ext cx="2262979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5DD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91" name="Google Shape;191;g25c1a9782cb_0_67"/>
          <p:cNvSpPr txBox="1"/>
          <p:nvPr>
            <p:ph type="title"/>
          </p:nvPr>
        </p:nvSpPr>
        <p:spPr>
          <a:xfrm>
            <a:off x="1920875" y="57675"/>
            <a:ext cx="6857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Meiryo"/>
              <a:buNone/>
            </a:pPr>
            <a:r>
              <a:rPr lang="en-US" sz="3000"/>
              <a:t>Screenshots of the UI (User Interface)</a:t>
            </a:r>
            <a:endParaRPr sz="3000"/>
          </a:p>
        </p:txBody>
      </p:sp>
      <p:sp>
        <p:nvSpPr>
          <p:cNvPr id="192" name="Google Shape;192;g25c1a9782cb_0_67"/>
          <p:cNvSpPr txBox="1"/>
          <p:nvPr>
            <p:ph idx="1" type="body"/>
          </p:nvPr>
        </p:nvSpPr>
        <p:spPr>
          <a:xfrm>
            <a:off x="1920875" y="2312988"/>
            <a:ext cx="68574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714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3" name="Google Shape;193;g25c1a9782cb_0_67"/>
          <p:cNvPicPr preferRelativeResize="0"/>
          <p:nvPr/>
        </p:nvPicPr>
        <p:blipFill rotWithShape="1">
          <a:blip r:embed="rId3">
            <a:alphaModFix/>
          </a:blip>
          <a:srcRect b="0" l="0" r="11520" t="3697"/>
          <a:stretch/>
        </p:blipFill>
        <p:spPr>
          <a:xfrm>
            <a:off x="678050" y="1150975"/>
            <a:ext cx="10142850" cy="570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c1a9782cb_0_81"/>
          <p:cNvSpPr/>
          <p:nvPr/>
        </p:nvSpPr>
        <p:spPr>
          <a:xfrm>
            <a:off x="153" y="0"/>
            <a:ext cx="121917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99" name="Google Shape;199;g25c1a9782cb_0_81"/>
          <p:cNvGrpSpPr/>
          <p:nvPr/>
        </p:nvGrpSpPr>
        <p:grpSpPr>
          <a:xfrm>
            <a:off x="-1" y="0"/>
            <a:ext cx="10854239" cy="6858000"/>
            <a:chOff x="-1" y="0"/>
            <a:chExt cx="10934058" cy="6858000"/>
          </a:xfrm>
        </p:grpSpPr>
        <p:sp>
          <p:nvSpPr>
            <p:cNvPr id="200" name="Google Shape;200;g25c1a9782cb_0_81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01" name="Google Shape;201;g25c1a9782cb_0_81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02" name="Google Shape;202;g25c1a9782cb_0_81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03" name="Google Shape;203;g25c1a9782cb_0_81"/>
            <p:cNvSpPr/>
            <p:nvPr/>
          </p:nvSpPr>
          <p:spPr>
            <a:xfrm>
              <a:off x="7953086" y="0"/>
              <a:ext cx="2262979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D5DD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204" name="Google Shape;204;g25c1a9782cb_0_81"/>
          <p:cNvSpPr txBox="1"/>
          <p:nvPr>
            <p:ph type="title"/>
          </p:nvPr>
        </p:nvSpPr>
        <p:spPr>
          <a:xfrm>
            <a:off x="1920875" y="57675"/>
            <a:ext cx="6857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Meiryo"/>
              <a:buNone/>
            </a:pPr>
            <a:r>
              <a:rPr lang="en-US" sz="3000"/>
              <a:t>Screenshots of the UI (User Interface)</a:t>
            </a:r>
            <a:endParaRPr sz="3000"/>
          </a:p>
        </p:txBody>
      </p:sp>
      <p:sp>
        <p:nvSpPr>
          <p:cNvPr id="205" name="Google Shape;205;g25c1a9782cb_0_81"/>
          <p:cNvSpPr txBox="1"/>
          <p:nvPr>
            <p:ph idx="1" type="body"/>
          </p:nvPr>
        </p:nvSpPr>
        <p:spPr>
          <a:xfrm>
            <a:off x="1920875" y="2312988"/>
            <a:ext cx="6857400" cy="3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71450" lvl="0" marL="2857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6" name="Google Shape;206;g25c1a9782cb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938000"/>
            <a:ext cx="10610850" cy="59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ketchLines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D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BC7"/>
      </a:accent6>
      <a:hlink>
        <a:srgbClr val="3F5E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2023-05-20T03:53:18Z</dcterms:created>
</cp:coreProperties>
</file>