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E-Öğrenme Projesi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 Soyad: Türkay Özer</a:t>
            </a:r>
          </a:p>
          <a:p>
            <a:r>
              <a:t>Öğrenci No: 2204040167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 Konusu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Kullanıcı girişli, ders listesi ve detayları olan bir e-öğrenme web sitesi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Teknolojiler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</a:t>
            </a:r>
          </a:p>
          <a:p>
            <a:r>
              <a:t>CSS</a:t>
            </a:r>
          </a:p>
          <a:p>
            <a:r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Sayfa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index.html, login.html, dersler.html, detay.html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Fonksiyonlar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Giriş kontrolü</a:t>
            </a:r>
          </a:p>
          <a:p>
            <a:r>
              <a:t>Favorilere ekle</a:t>
            </a:r>
          </a:p>
          <a:p>
            <a:r>
              <a:t>Kaydolma simülasyonu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GitHub: github.com/... (örnek)</a:t>
            </a:r>
          </a:p>
          <a:p>
            <a:r>
              <a:t>Domain: infinityfreeapp.com/...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Zorluklar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tasarım ayarları</a:t>
            </a:r>
          </a:p>
          <a:p>
            <a:r>
              <a:t>Yayınlama sırasında dosya yolları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Teşekkürler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 başarıyla tamamlanmıştır.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