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1" r:id="rId3"/>
    <p:sldId id="256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9E0B9-31CE-470B-91DA-05E08A8D34B9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22910-62B7-4F59-9482-0FFE9E731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910-62B7-4F59-9482-0FFE9E731EC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910-62B7-4F59-9482-0FFE9E731E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910-62B7-4F59-9482-0FFE9E731E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910-62B7-4F59-9482-0FFE9E731E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F7A2-3607-4200-8092-EF17D7169C5A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1EC-08A4-42C7-9E42-8940F6A8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F7A2-3607-4200-8092-EF17D7169C5A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1EC-08A4-42C7-9E42-8940F6A8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F7A2-3607-4200-8092-EF17D7169C5A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1EC-08A4-42C7-9E42-8940F6A8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F7A2-3607-4200-8092-EF17D7169C5A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1EC-08A4-42C7-9E42-8940F6A8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F7A2-3607-4200-8092-EF17D7169C5A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1EC-08A4-42C7-9E42-8940F6A8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F7A2-3607-4200-8092-EF17D7169C5A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1EC-08A4-42C7-9E42-8940F6A8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F7A2-3607-4200-8092-EF17D7169C5A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1EC-08A4-42C7-9E42-8940F6A8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F7A2-3607-4200-8092-EF17D7169C5A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1EC-08A4-42C7-9E42-8940F6A8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F7A2-3607-4200-8092-EF17D7169C5A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1EC-08A4-42C7-9E42-8940F6A8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F7A2-3607-4200-8092-EF17D7169C5A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1EC-08A4-42C7-9E42-8940F6A8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F7A2-3607-4200-8092-EF17D7169C5A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1EC-08A4-42C7-9E42-8940F6A8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EF7A2-3607-4200-8092-EF17D7169C5A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31EC-08A4-42C7-9E42-8940F6A8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3429000" y="990600"/>
            <a:ext cx="19050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TSDML Model</a:t>
            </a:r>
          </a:p>
          <a:p>
            <a:pPr algn="ctr"/>
            <a:r>
              <a:rPr lang="en-US" sz="1200" dirty="0" smtClean="0"/>
              <a:t>(Test Series Definitions)</a:t>
            </a:r>
          </a:p>
        </p:txBody>
      </p:sp>
      <p:sp>
        <p:nvSpPr>
          <p:cNvPr id="6" name="Down Arrow 5"/>
          <p:cNvSpPr/>
          <p:nvPr/>
        </p:nvSpPr>
        <p:spPr>
          <a:xfrm>
            <a:off x="4191000" y="16002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ultidocument 7"/>
          <p:cNvSpPr/>
          <p:nvPr/>
        </p:nvSpPr>
        <p:spPr>
          <a:xfrm>
            <a:off x="3886200" y="2405330"/>
            <a:ext cx="1066800" cy="795070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Test Cases (XML)</a:t>
            </a:r>
            <a:endParaRPr lang="en-US" sz="1000" dirty="0"/>
          </a:p>
        </p:txBody>
      </p:sp>
      <p:sp>
        <p:nvSpPr>
          <p:cNvPr id="12" name="Right Arrow 11"/>
          <p:cNvSpPr/>
          <p:nvPr/>
        </p:nvSpPr>
        <p:spPr>
          <a:xfrm>
            <a:off x="5029200" y="2590800"/>
            <a:ext cx="1042356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7162800" y="3962400"/>
            <a:ext cx="304800" cy="7620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6920753" y="4760259"/>
            <a:ext cx="838200" cy="11430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DB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762000" y="914400"/>
            <a:ext cx="19050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TSDML Model</a:t>
            </a:r>
          </a:p>
          <a:p>
            <a:pPr algn="ctr"/>
            <a:r>
              <a:rPr lang="en-US" sz="1200" dirty="0" smtClean="0"/>
              <a:t>(Test Series Definitions)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1524000" y="15240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ultidocument 22"/>
          <p:cNvSpPr/>
          <p:nvPr/>
        </p:nvSpPr>
        <p:spPr>
          <a:xfrm>
            <a:off x="1219200" y="2329130"/>
            <a:ext cx="990600" cy="609600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Test Cases (XML)</a:t>
            </a:r>
            <a:endParaRPr lang="en-US" sz="1000" dirty="0"/>
          </a:p>
        </p:txBody>
      </p:sp>
      <p:sp>
        <p:nvSpPr>
          <p:cNvPr id="25" name="Down Arrow 24"/>
          <p:cNvSpPr/>
          <p:nvPr/>
        </p:nvSpPr>
        <p:spPr>
          <a:xfrm>
            <a:off x="1524000" y="2938730"/>
            <a:ext cx="304800" cy="762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Alternate Process 25"/>
          <p:cNvSpPr/>
          <p:nvPr/>
        </p:nvSpPr>
        <p:spPr>
          <a:xfrm>
            <a:off x="762000" y="3733800"/>
            <a:ext cx="1981200" cy="53340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System Implementation</a:t>
            </a:r>
            <a:endParaRPr lang="en-US" sz="16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096000" y="990600"/>
            <a:ext cx="2362200" cy="2895600"/>
            <a:chOff x="6019800" y="685800"/>
            <a:chExt cx="2362200" cy="2895600"/>
          </a:xfrm>
        </p:grpSpPr>
        <p:sp>
          <p:nvSpPr>
            <p:cNvPr id="18" name="Rectangle 17"/>
            <p:cNvSpPr/>
            <p:nvPr/>
          </p:nvSpPr>
          <p:spPr>
            <a:xfrm>
              <a:off x="6019800" y="685800"/>
              <a:ext cx="2362200" cy="2895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6248400" y="1447800"/>
              <a:ext cx="1905000" cy="609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DEVS </a:t>
              </a:r>
              <a:r>
                <a:rPr lang="en-US" dirty="0" smtClean="0"/>
                <a:t>Models</a:t>
              </a:r>
              <a:endParaRPr lang="en-US" dirty="0" smtClean="0"/>
            </a:p>
            <a:p>
              <a:pPr algn="ctr"/>
              <a:r>
                <a:rPr lang="en-US" sz="1200" dirty="0" smtClean="0"/>
                <a:t>(Behavioral Models)</a:t>
              </a:r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6248400" y="2514600"/>
              <a:ext cx="1981200" cy="533400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DEVS Simulation Engine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96000" y="7620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DEVS Framework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1319844" y="781050"/>
            <a:ext cx="19050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TSDML Model</a:t>
            </a:r>
          </a:p>
          <a:p>
            <a:pPr algn="ctr"/>
            <a:r>
              <a:rPr lang="en-US" sz="1200" dirty="0" smtClean="0"/>
              <a:t>(Test Series Definitions)</a:t>
            </a:r>
          </a:p>
        </p:txBody>
      </p:sp>
      <p:sp>
        <p:nvSpPr>
          <p:cNvPr id="6" name="Down Arrow 5"/>
          <p:cNvSpPr/>
          <p:nvPr/>
        </p:nvSpPr>
        <p:spPr>
          <a:xfrm>
            <a:off x="2081844" y="139065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ultidocument 7"/>
          <p:cNvSpPr/>
          <p:nvPr/>
        </p:nvSpPr>
        <p:spPr>
          <a:xfrm>
            <a:off x="1777044" y="2195780"/>
            <a:ext cx="1066800" cy="795070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Test Cases (XML)</a:t>
            </a:r>
            <a:endParaRPr lang="en-US" sz="1000" dirty="0"/>
          </a:p>
        </p:txBody>
      </p:sp>
      <p:sp>
        <p:nvSpPr>
          <p:cNvPr id="12" name="Right Arrow 11"/>
          <p:cNvSpPr/>
          <p:nvPr/>
        </p:nvSpPr>
        <p:spPr>
          <a:xfrm>
            <a:off x="2920044" y="2381250"/>
            <a:ext cx="966156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6629400" y="4724400"/>
            <a:ext cx="838200" cy="114300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DB</a:t>
            </a:r>
            <a:endParaRPr lang="en-US" dirty="0"/>
          </a:p>
        </p:txBody>
      </p:sp>
      <p:grpSp>
        <p:nvGrpSpPr>
          <p:cNvPr id="2" name="Group 20"/>
          <p:cNvGrpSpPr/>
          <p:nvPr/>
        </p:nvGrpSpPr>
        <p:grpSpPr>
          <a:xfrm>
            <a:off x="6248400" y="990600"/>
            <a:ext cx="2362200" cy="2895600"/>
            <a:chOff x="6019800" y="685800"/>
            <a:chExt cx="2362200" cy="2895600"/>
          </a:xfrm>
        </p:grpSpPr>
        <p:sp>
          <p:nvSpPr>
            <p:cNvPr id="18" name="Rectangle 17"/>
            <p:cNvSpPr/>
            <p:nvPr/>
          </p:nvSpPr>
          <p:spPr>
            <a:xfrm>
              <a:off x="6019800" y="685800"/>
              <a:ext cx="2362200" cy="2895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6248400" y="1447800"/>
              <a:ext cx="1905000" cy="609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DEVS </a:t>
              </a:r>
              <a:r>
                <a:rPr lang="en-US" dirty="0" smtClean="0"/>
                <a:t>Models</a:t>
              </a:r>
              <a:endParaRPr lang="en-US" dirty="0" smtClean="0"/>
            </a:p>
            <a:p>
              <a:pPr algn="ctr"/>
              <a:r>
                <a:rPr lang="en-US" sz="1200" dirty="0" smtClean="0"/>
                <a:t>(Behavioral Models)</a:t>
              </a:r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6248400" y="2514600"/>
              <a:ext cx="1981200" cy="533400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DEVS Simulation Engine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96000" y="7620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DEVS Framework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4648200" y="2362200"/>
            <a:ext cx="1600199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Alternate Process 26"/>
          <p:cNvSpPr/>
          <p:nvPr/>
        </p:nvSpPr>
        <p:spPr>
          <a:xfrm rot="5400000">
            <a:off x="2781300" y="2095500"/>
            <a:ext cx="2971800" cy="762000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Execution Engine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34000" y="892302"/>
            <a:ext cx="904875" cy="84124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Input Generator</a:t>
            </a:r>
            <a:endParaRPr lang="en-US" sz="1000" dirty="0"/>
          </a:p>
        </p:txBody>
      </p:sp>
      <p:sp>
        <p:nvSpPr>
          <p:cNvPr id="31" name="Up Arrow 30"/>
          <p:cNvSpPr/>
          <p:nvPr/>
        </p:nvSpPr>
        <p:spPr>
          <a:xfrm>
            <a:off x="5638800" y="1828800"/>
            <a:ext cx="304800" cy="55245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24475" y="3200400"/>
            <a:ext cx="904875" cy="8382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Performance Monitor</a:t>
            </a:r>
            <a:endParaRPr lang="en-US" sz="1000" dirty="0"/>
          </a:p>
        </p:txBody>
      </p:sp>
      <p:sp>
        <p:nvSpPr>
          <p:cNvPr id="33" name="Down Arrow 32"/>
          <p:cNvSpPr/>
          <p:nvPr/>
        </p:nvSpPr>
        <p:spPr>
          <a:xfrm>
            <a:off x="5657850" y="2667000"/>
            <a:ext cx="304800" cy="457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-Up Arrow 34"/>
          <p:cNvSpPr/>
          <p:nvPr/>
        </p:nvSpPr>
        <p:spPr>
          <a:xfrm rot="5400000">
            <a:off x="5410200" y="4419600"/>
            <a:ext cx="1447800" cy="838200"/>
          </a:xfrm>
          <a:prstGeom prst="bentUpArrow">
            <a:avLst>
              <a:gd name="adj1" fmla="val 25000"/>
              <a:gd name="adj2" fmla="val 25568"/>
              <a:gd name="adj3" fmla="val 3863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1524000" y="914400"/>
            <a:ext cx="19050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TSDML Model</a:t>
            </a:r>
          </a:p>
          <a:p>
            <a:pPr algn="ctr"/>
            <a:r>
              <a:rPr lang="en-US" sz="1200" dirty="0" smtClean="0"/>
              <a:t>(Test Series Definitions)</a:t>
            </a:r>
          </a:p>
        </p:txBody>
      </p:sp>
      <p:sp>
        <p:nvSpPr>
          <p:cNvPr id="6" name="Down Arrow 5"/>
          <p:cNvSpPr/>
          <p:nvPr/>
        </p:nvSpPr>
        <p:spPr>
          <a:xfrm>
            <a:off x="2286000" y="15240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ultidocument 7"/>
          <p:cNvSpPr/>
          <p:nvPr/>
        </p:nvSpPr>
        <p:spPr>
          <a:xfrm>
            <a:off x="1981200" y="2329130"/>
            <a:ext cx="990600" cy="609600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Test Cases (XML)</a:t>
            </a:r>
            <a:endParaRPr lang="en-US" sz="1000" dirty="0"/>
          </a:p>
        </p:txBody>
      </p:sp>
      <p:sp>
        <p:nvSpPr>
          <p:cNvPr id="10" name="Flowchart: Process 9"/>
          <p:cNvSpPr/>
          <p:nvPr/>
        </p:nvSpPr>
        <p:spPr>
          <a:xfrm>
            <a:off x="4572000" y="914400"/>
            <a:ext cx="19050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DEVS Model</a:t>
            </a:r>
          </a:p>
          <a:p>
            <a:pPr algn="ctr"/>
            <a:r>
              <a:rPr lang="en-US" sz="1200" dirty="0" smtClean="0"/>
              <a:t>(Behavioral Models)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4572000" y="2339190"/>
            <a:ext cx="1981200" cy="53340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DEVS Simulation Engine</a:t>
            </a:r>
            <a:endParaRPr lang="en-US" sz="1600" dirty="0"/>
          </a:p>
        </p:txBody>
      </p:sp>
      <p:sp>
        <p:nvSpPr>
          <p:cNvPr id="12" name="Right Arrow 11"/>
          <p:cNvSpPr/>
          <p:nvPr/>
        </p:nvSpPr>
        <p:spPr>
          <a:xfrm>
            <a:off x="3023556" y="2498782"/>
            <a:ext cx="15240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334000" y="15240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286000" y="2938730"/>
            <a:ext cx="304800" cy="762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1524000" y="3733800"/>
            <a:ext cx="1981200" cy="53340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System Implementation</a:t>
            </a:r>
            <a:endParaRPr lang="en-US" sz="1600" dirty="0"/>
          </a:p>
        </p:txBody>
      </p:sp>
      <p:sp>
        <p:nvSpPr>
          <p:cNvPr id="16" name="Down Arrow 15"/>
          <p:cNvSpPr/>
          <p:nvPr/>
        </p:nvSpPr>
        <p:spPr>
          <a:xfrm>
            <a:off x="5359878" y="2920044"/>
            <a:ext cx="304800" cy="762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5105400" y="3733800"/>
            <a:ext cx="838200" cy="1143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DB</a:t>
            </a:r>
            <a:endParaRPr lang="en-US" dirty="0"/>
          </a:p>
        </p:txBody>
      </p:sp>
      <p:sp>
        <p:nvSpPr>
          <p:cNvPr id="19" name="Flowchart: Internal Storage 18"/>
          <p:cNvSpPr/>
          <p:nvPr/>
        </p:nvSpPr>
        <p:spPr>
          <a:xfrm>
            <a:off x="7086600" y="3810000"/>
            <a:ext cx="1066800" cy="114300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Results &amp; Plots Website</a:t>
            </a:r>
            <a:endParaRPr lang="en-US" sz="1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019800" y="4267200"/>
            <a:ext cx="9906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47026" y="4504426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lock Arc 26"/>
          <p:cNvSpPr/>
          <p:nvPr/>
        </p:nvSpPr>
        <p:spPr>
          <a:xfrm>
            <a:off x="2362200" y="4419600"/>
            <a:ext cx="304800" cy="228600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2438400" y="4343400"/>
            <a:ext cx="152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Flowchart: Alternate Process 31"/>
          <p:cNvSpPr/>
          <p:nvPr/>
        </p:nvSpPr>
        <p:spPr>
          <a:xfrm>
            <a:off x="1879122" y="4953000"/>
            <a:ext cx="1295400" cy="609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System Monitor</a:t>
            </a:r>
            <a:endParaRPr lang="en-US" sz="1400" dirty="0"/>
          </a:p>
        </p:txBody>
      </p:sp>
      <p:cxnSp>
        <p:nvCxnSpPr>
          <p:cNvPr id="34" name="Straight Connector 33"/>
          <p:cNvCxnSpPr/>
          <p:nvPr/>
        </p:nvCxnSpPr>
        <p:spPr>
          <a:xfrm rot="16200000" flipH="1">
            <a:off x="2376937" y="4794489"/>
            <a:ext cx="296174" cy="359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524000" y="914400"/>
            <a:ext cx="19050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TSDML Model</a:t>
            </a:r>
          </a:p>
          <a:p>
            <a:pPr algn="ctr"/>
            <a:r>
              <a:rPr lang="en-US" sz="1200" dirty="0" smtClean="0"/>
              <a:t>(Test Series Definitions)</a:t>
            </a:r>
          </a:p>
        </p:txBody>
      </p:sp>
      <p:sp>
        <p:nvSpPr>
          <p:cNvPr id="5" name="Down Arrow 4"/>
          <p:cNvSpPr/>
          <p:nvPr/>
        </p:nvSpPr>
        <p:spPr>
          <a:xfrm>
            <a:off x="2286000" y="15240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ultidocument 5"/>
          <p:cNvSpPr/>
          <p:nvPr/>
        </p:nvSpPr>
        <p:spPr>
          <a:xfrm>
            <a:off x="1981200" y="2329130"/>
            <a:ext cx="990600" cy="609600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Test Cases (XML)</a:t>
            </a:r>
            <a:endParaRPr lang="en-US" sz="1000" dirty="0"/>
          </a:p>
        </p:txBody>
      </p:sp>
      <p:sp>
        <p:nvSpPr>
          <p:cNvPr id="7" name="Flowchart: Process 6"/>
          <p:cNvSpPr/>
          <p:nvPr/>
        </p:nvSpPr>
        <p:spPr>
          <a:xfrm>
            <a:off x="4572000" y="914400"/>
            <a:ext cx="19050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DEVS Model</a:t>
            </a:r>
          </a:p>
          <a:p>
            <a:pPr algn="ctr"/>
            <a:r>
              <a:rPr lang="en-US" sz="1200" dirty="0" smtClean="0"/>
              <a:t>(Behavioral Models)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4572000" y="2339190"/>
            <a:ext cx="1981200" cy="53340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DEVS Simulation Engine</a:t>
            </a:r>
            <a:endParaRPr lang="en-US" sz="1600" dirty="0"/>
          </a:p>
        </p:txBody>
      </p:sp>
      <p:sp>
        <p:nvSpPr>
          <p:cNvPr id="9" name="Right Arrow 8"/>
          <p:cNvSpPr/>
          <p:nvPr/>
        </p:nvSpPr>
        <p:spPr>
          <a:xfrm rot="2150607">
            <a:off x="2455298" y="3112711"/>
            <a:ext cx="848998" cy="3322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334000" y="15240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2512339">
            <a:off x="1891789" y="2900029"/>
            <a:ext cx="304800" cy="762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/>
          <p:cNvSpPr/>
          <p:nvPr/>
        </p:nvSpPr>
        <p:spPr>
          <a:xfrm>
            <a:off x="1524000" y="3733800"/>
            <a:ext cx="1981200" cy="53340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System Implementation</a:t>
            </a:r>
            <a:endParaRPr lang="en-US" sz="1600" dirty="0"/>
          </a:p>
        </p:txBody>
      </p:sp>
      <p:sp>
        <p:nvSpPr>
          <p:cNvPr id="13" name="Down Arrow 12"/>
          <p:cNvSpPr/>
          <p:nvPr/>
        </p:nvSpPr>
        <p:spPr>
          <a:xfrm>
            <a:off x="5359878" y="2920044"/>
            <a:ext cx="304800" cy="762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5105400" y="3733800"/>
            <a:ext cx="838200" cy="1143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DB</a:t>
            </a:r>
            <a:endParaRPr lang="en-US" dirty="0"/>
          </a:p>
        </p:txBody>
      </p:sp>
      <p:sp>
        <p:nvSpPr>
          <p:cNvPr id="15" name="Flowchart: Internal Storage 14"/>
          <p:cNvSpPr/>
          <p:nvPr/>
        </p:nvSpPr>
        <p:spPr>
          <a:xfrm>
            <a:off x="7086600" y="3810000"/>
            <a:ext cx="1066800" cy="114300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Results &amp; Plots Website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19800" y="4267200"/>
            <a:ext cx="9906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447026" y="4504426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lock Arc 17"/>
          <p:cNvSpPr/>
          <p:nvPr/>
        </p:nvSpPr>
        <p:spPr>
          <a:xfrm>
            <a:off x="2362200" y="4419600"/>
            <a:ext cx="304800" cy="228600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2438400" y="4343400"/>
            <a:ext cx="152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1879122" y="4953000"/>
            <a:ext cx="1295400" cy="609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System Monitor</a:t>
            </a:r>
            <a:endParaRPr lang="en-US" sz="1400" dirty="0"/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2376937" y="4794489"/>
            <a:ext cx="296174" cy="359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3352800" y="4191000"/>
            <a:ext cx="1600200" cy="5334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Executive</a:t>
            </a:r>
            <a:endParaRPr lang="en-US" sz="1200" dirty="0"/>
          </a:p>
        </p:txBody>
      </p:sp>
      <p:sp>
        <p:nvSpPr>
          <p:cNvPr id="3" name="Flowchart: Process 2"/>
          <p:cNvSpPr/>
          <p:nvPr/>
        </p:nvSpPr>
        <p:spPr>
          <a:xfrm>
            <a:off x="3352800" y="5334000"/>
            <a:ext cx="1600200" cy="533400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Processor</a:t>
            </a:r>
            <a:endParaRPr lang="en-US" sz="1200" dirty="0"/>
          </a:p>
        </p:txBody>
      </p:sp>
      <p:sp>
        <p:nvSpPr>
          <p:cNvPr id="4" name="Flowchart: Process 3"/>
          <p:cNvSpPr/>
          <p:nvPr/>
        </p:nvSpPr>
        <p:spPr>
          <a:xfrm>
            <a:off x="3352800" y="2819400"/>
            <a:ext cx="1600200" cy="5334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PeerTransport (PT)</a:t>
            </a:r>
            <a:endParaRPr lang="en-US" sz="1200" dirty="0"/>
          </a:p>
        </p:txBody>
      </p:sp>
      <p:sp>
        <p:nvSpPr>
          <p:cNvPr id="5" name="Flowchart: Process 4"/>
          <p:cNvSpPr/>
          <p:nvPr/>
        </p:nvSpPr>
        <p:spPr>
          <a:xfrm>
            <a:off x="3352800" y="1371600"/>
            <a:ext cx="1600200" cy="5334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Readout Unit (RU)</a:t>
            </a:r>
            <a:endParaRPr lang="en-US" sz="1200" dirty="0"/>
          </a:p>
        </p:txBody>
      </p:sp>
      <p:sp>
        <p:nvSpPr>
          <p:cNvPr id="6" name="Flowchart: Process 5"/>
          <p:cNvSpPr/>
          <p:nvPr/>
        </p:nvSpPr>
        <p:spPr>
          <a:xfrm>
            <a:off x="5410200" y="1371600"/>
            <a:ext cx="1600200" cy="5334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Builder Unit (BU)</a:t>
            </a:r>
            <a:endParaRPr lang="en-US" sz="1200" dirty="0"/>
          </a:p>
        </p:txBody>
      </p:sp>
      <p:sp>
        <p:nvSpPr>
          <p:cNvPr id="7" name="Flowchart: Process 6"/>
          <p:cNvSpPr/>
          <p:nvPr/>
        </p:nvSpPr>
        <p:spPr>
          <a:xfrm>
            <a:off x="1371600" y="1371600"/>
            <a:ext cx="1600200" cy="5334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 Manager (EVM)</a:t>
            </a:r>
            <a:endParaRPr lang="en-US" sz="1200" dirty="0"/>
          </a:p>
        </p:txBody>
      </p:sp>
      <p:cxnSp>
        <p:nvCxnSpPr>
          <p:cNvPr id="21" name="Shape 20"/>
          <p:cNvCxnSpPr>
            <a:stCxn id="7" idx="2"/>
            <a:endCxn id="4" idx="1"/>
          </p:cNvCxnSpPr>
          <p:nvPr/>
        </p:nvCxnSpPr>
        <p:spPr>
          <a:xfrm rot="16200000" flipH="1">
            <a:off x="2171700" y="1905000"/>
            <a:ext cx="1181100" cy="11811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4" idx="0"/>
          </p:cNvCxnSpPr>
          <p:nvPr/>
        </p:nvCxnSpPr>
        <p:spPr>
          <a:xfrm rot="5400000">
            <a:off x="3695700" y="2362200"/>
            <a:ext cx="914400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6" idx="2"/>
            <a:endCxn id="4" idx="3"/>
          </p:cNvCxnSpPr>
          <p:nvPr/>
        </p:nvCxnSpPr>
        <p:spPr>
          <a:xfrm rot="5400000">
            <a:off x="4991100" y="1866900"/>
            <a:ext cx="1181100" cy="12573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2"/>
            <a:endCxn id="2" idx="0"/>
          </p:cNvCxnSpPr>
          <p:nvPr/>
        </p:nvCxnSpPr>
        <p:spPr>
          <a:xfrm rot="5400000">
            <a:off x="3733800" y="3771900"/>
            <a:ext cx="838200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H="1">
            <a:off x="590550" y="2914650"/>
            <a:ext cx="3771900" cy="1752600"/>
          </a:xfrm>
          <a:prstGeom prst="bentConnector3">
            <a:avLst>
              <a:gd name="adj1" fmla="val 100086"/>
            </a:avLst>
          </a:prstGeom>
          <a:ln w="19050">
            <a:prstDash val="sysDash"/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3" idx="3"/>
          </p:cNvCxnSpPr>
          <p:nvPr/>
        </p:nvCxnSpPr>
        <p:spPr>
          <a:xfrm rot="5400000">
            <a:off x="3943350" y="2914650"/>
            <a:ext cx="3695700" cy="1676400"/>
          </a:xfrm>
          <a:prstGeom prst="bentConnector2">
            <a:avLst/>
          </a:prstGeom>
          <a:ln w="19050">
            <a:prstDash val="sysDash"/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5" idx="0"/>
            <a:endCxn id="3" idx="2"/>
          </p:cNvCxnSpPr>
          <p:nvPr/>
        </p:nvCxnSpPr>
        <p:spPr>
          <a:xfrm rot="16200000" flipH="1">
            <a:off x="1905000" y="3619500"/>
            <a:ext cx="4495800" cy="1588"/>
          </a:xfrm>
          <a:prstGeom prst="bentConnector5">
            <a:avLst>
              <a:gd name="adj1" fmla="val -5085"/>
              <a:gd name="adj2" fmla="val -197054973"/>
              <a:gd name="adj3" fmla="val 105085"/>
            </a:avLst>
          </a:prstGeom>
          <a:ln w="19050">
            <a:prstDash val="sysDash"/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" idx="2"/>
            <a:endCxn id="3" idx="0"/>
          </p:cNvCxnSpPr>
          <p:nvPr/>
        </p:nvCxnSpPr>
        <p:spPr>
          <a:xfrm rot="5400000">
            <a:off x="3848100" y="5029200"/>
            <a:ext cx="609600" cy="1588"/>
          </a:xfrm>
          <a:prstGeom prst="bentConnector3">
            <a:avLst>
              <a:gd name="adj1" fmla="val 50000"/>
            </a:avLst>
          </a:prstGeom>
          <a:ln w="19050">
            <a:prstDash val="sysDash"/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133600" y="3276600"/>
            <a:ext cx="1219200" cy="2211388"/>
            <a:chOff x="2438400" y="3352800"/>
            <a:chExt cx="1219200" cy="2211388"/>
          </a:xfrm>
        </p:grpSpPr>
        <p:cxnSp>
          <p:nvCxnSpPr>
            <p:cNvPr id="70" name="Straight Arrow Connector 69"/>
            <p:cNvCxnSpPr/>
            <p:nvPr/>
          </p:nvCxnSpPr>
          <p:spPr>
            <a:xfrm rot="10800000">
              <a:off x="2438400" y="3352800"/>
              <a:ext cx="1219200" cy="1588"/>
            </a:xfrm>
            <a:prstGeom prst="straightConnector1">
              <a:avLst/>
            </a:prstGeom>
            <a:ln w="19050"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334294" y="4457700"/>
              <a:ext cx="2209006" cy="794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438400" y="5562600"/>
              <a:ext cx="1219200" cy="1588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6858000" y="2667000"/>
            <a:ext cx="533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410604" y="2462844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Bi-directional event and</a:t>
            </a:r>
          </a:p>
          <a:p>
            <a:r>
              <a:rPr lang="en-US" sz="1000" dirty="0" smtClean="0"/>
              <a:t> data transfer</a:t>
            </a:r>
            <a:endParaRPr lang="en-US" sz="10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3091130"/>
            <a:ext cx="533400" cy="1588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415568" y="2885540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Bi-directional event</a:t>
            </a:r>
          </a:p>
          <a:p>
            <a:r>
              <a:rPr lang="en-US" sz="1000" dirty="0" smtClean="0"/>
              <a:t> transfer</a:t>
            </a:r>
          </a:p>
        </p:txBody>
      </p:sp>
      <p:sp>
        <p:nvSpPr>
          <p:cNvPr id="95" name="Flowchart: Process 94"/>
          <p:cNvSpPr/>
          <p:nvPr/>
        </p:nvSpPr>
        <p:spPr>
          <a:xfrm>
            <a:off x="1828800" y="381000"/>
            <a:ext cx="4953000" cy="5334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Random Data Generator</a:t>
            </a:r>
            <a:endParaRPr lang="en-US" sz="1200" dirty="0"/>
          </a:p>
        </p:txBody>
      </p:sp>
      <p:cxnSp>
        <p:nvCxnSpPr>
          <p:cNvPr id="101" name="Shape 100"/>
          <p:cNvCxnSpPr>
            <a:stCxn id="95" idx="1"/>
          </p:cNvCxnSpPr>
          <p:nvPr/>
        </p:nvCxnSpPr>
        <p:spPr>
          <a:xfrm rot="10800000" flipV="1">
            <a:off x="1600200" y="647700"/>
            <a:ext cx="228600" cy="7239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lgDashDot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hape 103"/>
          <p:cNvCxnSpPr>
            <a:stCxn id="5" idx="3"/>
          </p:cNvCxnSpPr>
          <p:nvPr/>
        </p:nvCxnSpPr>
        <p:spPr>
          <a:xfrm flipV="1">
            <a:off x="4953000" y="914400"/>
            <a:ext cx="228600" cy="7239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lgDashDot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hape 104"/>
          <p:cNvCxnSpPr/>
          <p:nvPr/>
        </p:nvCxnSpPr>
        <p:spPr>
          <a:xfrm>
            <a:off x="6858000" y="3503612"/>
            <a:ext cx="609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Dot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417796" y="3301044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Bi-directional data</a:t>
            </a:r>
          </a:p>
          <a:p>
            <a:r>
              <a:rPr lang="en-US" sz="1000" dirty="0" smtClean="0"/>
              <a:t> transfer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5096</TotalTime>
  <Words>175</Words>
  <Application>Microsoft Office PowerPoint</Application>
  <PresentationFormat>On-screen Show (4:3)</PresentationFormat>
  <Paragraphs>60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Turker</dc:creator>
  <cp:lastModifiedBy>Turker</cp:lastModifiedBy>
  <cp:revision>245</cp:revision>
  <dcterms:created xsi:type="dcterms:W3CDTF">2009-05-16T06:15:24Z</dcterms:created>
  <dcterms:modified xsi:type="dcterms:W3CDTF">2009-06-04T06:48:03Z</dcterms:modified>
</cp:coreProperties>
</file>