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2694124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2694124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2694124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2694124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2694124b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2694124b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2694124b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2694124b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2694124b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2694124b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HaberApp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Haber okuma uygulaması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58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Güncel ve optimize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8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Kullanıcı en üstte paylaşılan en güncel haberleri görür.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Optimizasyon için haberler 10’ar 10’ar yüklenir. Kullanıcı aşağı kaydırdıkça daha eski 10 haber yüklenir.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675" y="157350"/>
            <a:ext cx="2248350" cy="48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452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Haber arama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4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Kullanıcı başlıkta veya haberin içeriğinde </a:t>
            </a:r>
            <a:r>
              <a:rPr lang="en"/>
              <a:t>g</a:t>
            </a:r>
            <a:r>
              <a:rPr lang="en"/>
              <a:t>eçen kelimeleri aratarak hızlıca ve kolaylıkla haberler bulabilir.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550" y="152400"/>
            <a:ext cx="228768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Haber içeriği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Kullanıcı haberlerin içeriğini rahatlıkla okuyabilir.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725" y="222513"/>
            <a:ext cx="2216372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635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Haber yorumları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635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Kullanıcı burada haber hakkında yorumları okuyabilir, dilerse kendi de yorum yazabilir.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725" y="222513"/>
            <a:ext cx="2216372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6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Karanlık mod duyarlı tema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0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Kullanıcının telefonundaki karanlık mod tercihine göre tema renk değiştirir, göz sağlığını korur.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800" y="460325"/>
            <a:ext cx="2050750" cy="435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2751" y="475613"/>
            <a:ext cx="2050750" cy="432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