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8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5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4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0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4511-3177-4E9B-BD37-F636B23F5E3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FC4B-65DF-442F-9A70-4A426EACB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1635" y="1565187"/>
            <a:ext cx="10628730" cy="3921057"/>
            <a:chOff x="744021" y="1381915"/>
            <a:chExt cx="10628730" cy="3921057"/>
          </a:xfrm>
        </p:grpSpPr>
        <p:pic>
          <p:nvPicPr>
            <p:cNvPr id="1026" name="Picture 2" descr="logo_vik"/>
            <p:cNvPicPr>
              <a:picLocks noChangeAspect="1"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4" r="25114"/>
            <a:stretch>
              <a:fillRect/>
            </a:stretch>
          </p:blipFill>
          <p:spPr bwMode="auto">
            <a:xfrm>
              <a:off x="744021" y="1611276"/>
              <a:ext cx="1431574" cy="142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LogoIIT"/>
            <p:cNvPicPr>
              <a:picLocks noChangeAspect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761" y="1794538"/>
              <a:ext cx="1062990" cy="1062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tk_logo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400" y="3912197"/>
              <a:ext cx="6734556" cy="139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Picture 2" descr="Médiakit, arculati elemek | Budapesti Műszaki és Gazdaságtudományi Egyete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400" y="1381915"/>
              <a:ext cx="6734556" cy="1888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11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0758" y="1522472"/>
            <a:ext cx="11860822" cy="3999095"/>
            <a:chOff x="477545" y="893630"/>
            <a:chExt cx="11633978" cy="3811728"/>
          </a:xfrm>
        </p:grpSpPr>
        <p:pic>
          <p:nvPicPr>
            <p:cNvPr id="1026" name="Picture 2" descr="logo_vik"/>
            <p:cNvPicPr>
              <a:picLocks noChangeAspect="1"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4" r="25114"/>
            <a:stretch>
              <a:fillRect/>
            </a:stretch>
          </p:blipFill>
          <p:spPr bwMode="auto">
            <a:xfrm>
              <a:off x="3789039" y="2958564"/>
              <a:ext cx="1749309" cy="1746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LogoIIT"/>
            <p:cNvPicPr>
              <a:picLocks noChangeAspect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017" y="3300466"/>
              <a:ext cx="1062990" cy="1062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tk_logo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0384" y="1081350"/>
              <a:ext cx="5561139" cy="114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Picture 2" descr="Médiakit, arculati elemek | Budapesti Műszaki és Gazdaságtudományi Egyete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45" y="893630"/>
              <a:ext cx="5435084" cy="1523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00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>
            <a:grpSpLocks noChangeAspect="1"/>
          </p:cNvGrpSpPr>
          <p:nvPr/>
        </p:nvGrpSpPr>
        <p:grpSpPr>
          <a:xfrm>
            <a:off x="-87065" y="1841183"/>
            <a:ext cx="12514595" cy="3267148"/>
            <a:chOff x="0" y="0"/>
            <a:chExt cx="9652000" cy="2304167"/>
          </a:xfrm>
        </p:grpSpPr>
        <p:sp>
          <p:nvSpPr>
            <p:cNvPr id="201" name="AutoShape 14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652000" cy="2298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1584634" y="729165"/>
              <a:ext cx="2017242" cy="1005583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5907525" y="729165"/>
              <a:ext cx="2015640" cy="1005583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Line 142"/>
            <p:cNvSpPr>
              <a:spLocks noChangeShapeType="1"/>
            </p:cNvSpPr>
            <p:nvPr/>
          </p:nvSpPr>
          <p:spPr bwMode="auto">
            <a:xfrm flipV="1">
              <a:off x="4036088" y="1085011"/>
              <a:ext cx="286804" cy="430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Line 141"/>
            <p:cNvSpPr>
              <a:spLocks noChangeShapeType="1"/>
            </p:cNvSpPr>
            <p:nvPr/>
          </p:nvSpPr>
          <p:spPr bwMode="auto">
            <a:xfrm flipH="1" flipV="1">
              <a:off x="3747681" y="1085011"/>
              <a:ext cx="288406" cy="430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Line 140"/>
            <p:cNvSpPr>
              <a:spLocks noChangeShapeType="1"/>
            </p:cNvSpPr>
            <p:nvPr/>
          </p:nvSpPr>
          <p:spPr bwMode="auto">
            <a:xfrm flipV="1">
              <a:off x="4611298" y="1085011"/>
              <a:ext cx="286804" cy="430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Line 139"/>
            <p:cNvSpPr>
              <a:spLocks noChangeShapeType="1"/>
            </p:cNvSpPr>
            <p:nvPr/>
          </p:nvSpPr>
          <p:spPr bwMode="auto">
            <a:xfrm flipH="1" flipV="1">
              <a:off x="4322892" y="1085011"/>
              <a:ext cx="288406" cy="430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Line 138"/>
            <p:cNvSpPr>
              <a:spLocks noChangeShapeType="1"/>
            </p:cNvSpPr>
            <p:nvPr/>
          </p:nvSpPr>
          <p:spPr bwMode="auto">
            <a:xfrm flipV="1">
              <a:off x="5189713" y="1085011"/>
              <a:ext cx="285202" cy="430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Line 137"/>
            <p:cNvSpPr>
              <a:spLocks noChangeShapeType="1"/>
            </p:cNvSpPr>
            <p:nvPr/>
          </p:nvSpPr>
          <p:spPr bwMode="auto">
            <a:xfrm flipH="1" flipV="1">
              <a:off x="4899705" y="1085011"/>
              <a:ext cx="290009" cy="430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Line 136"/>
            <p:cNvSpPr>
              <a:spLocks noChangeShapeType="1"/>
            </p:cNvSpPr>
            <p:nvPr/>
          </p:nvSpPr>
          <p:spPr bwMode="auto">
            <a:xfrm flipV="1">
              <a:off x="5764924" y="1229573"/>
              <a:ext cx="142601" cy="2859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Line 135"/>
            <p:cNvSpPr>
              <a:spLocks noChangeShapeType="1"/>
            </p:cNvSpPr>
            <p:nvPr/>
          </p:nvSpPr>
          <p:spPr bwMode="auto">
            <a:xfrm flipH="1" flipV="1">
              <a:off x="5474915" y="1085011"/>
              <a:ext cx="290009" cy="430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Line 134"/>
            <p:cNvSpPr>
              <a:spLocks noChangeShapeType="1"/>
            </p:cNvSpPr>
            <p:nvPr/>
          </p:nvSpPr>
          <p:spPr bwMode="auto">
            <a:xfrm flipH="1">
              <a:off x="3601876" y="1085011"/>
              <a:ext cx="145805" cy="287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Line 133"/>
            <p:cNvSpPr>
              <a:spLocks noChangeShapeType="1"/>
            </p:cNvSpPr>
            <p:nvPr/>
          </p:nvSpPr>
          <p:spPr bwMode="auto">
            <a:xfrm>
              <a:off x="1443635" y="1880899"/>
              <a:ext cx="6622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Text Box 132"/>
            <p:cNvSpPr txBox="1">
              <a:spLocks noChangeArrowheads="1"/>
            </p:cNvSpPr>
            <p:nvPr/>
          </p:nvSpPr>
          <p:spPr bwMode="auto">
            <a:xfrm>
              <a:off x="2251890" y="952811"/>
              <a:ext cx="890860" cy="54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US" sz="4400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J</a:t>
              </a:r>
              <a:r>
                <a:rPr lang="en-US" sz="4400" kern="1200" baseline="-250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red</a:t>
              </a:r>
              <a:endPara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6" name="Text Box 131"/>
            <p:cNvSpPr txBox="1">
              <a:spLocks noChangeArrowheads="1"/>
            </p:cNvSpPr>
            <p:nvPr/>
          </p:nvSpPr>
          <p:spPr bwMode="auto">
            <a:xfrm>
              <a:off x="6627399" y="952811"/>
              <a:ext cx="717350" cy="54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440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J</a:t>
              </a:r>
              <a:r>
                <a:rPr lang="en-GB" sz="4400" kern="1200" baseline="-250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up</a:t>
              </a:r>
              <a:endPara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7" name="Line 130"/>
            <p:cNvSpPr>
              <a:spLocks noChangeShapeType="1"/>
            </p:cNvSpPr>
            <p:nvPr/>
          </p:nvSpPr>
          <p:spPr bwMode="auto">
            <a:xfrm>
              <a:off x="148210" y="875316"/>
              <a:ext cx="14388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Line 129"/>
            <p:cNvSpPr>
              <a:spLocks noChangeShapeType="1"/>
            </p:cNvSpPr>
            <p:nvPr/>
          </p:nvSpPr>
          <p:spPr bwMode="auto">
            <a:xfrm>
              <a:off x="146608" y="1591774"/>
              <a:ext cx="1442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Line 128"/>
            <p:cNvSpPr>
              <a:spLocks noChangeShapeType="1"/>
            </p:cNvSpPr>
            <p:nvPr/>
          </p:nvSpPr>
          <p:spPr bwMode="auto">
            <a:xfrm>
              <a:off x="7923165" y="1216865"/>
              <a:ext cx="1442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Text Box 127"/>
            <p:cNvSpPr txBox="1">
              <a:spLocks noChangeArrowheads="1"/>
            </p:cNvSpPr>
            <p:nvPr/>
          </p:nvSpPr>
          <p:spPr bwMode="auto">
            <a:xfrm>
              <a:off x="428662" y="434865"/>
              <a:ext cx="877693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2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motor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1" name="Text Box 126"/>
            <p:cNvSpPr txBox="1">
              <a:spLocks noChangeArrowheads="1"/>
            </p:cNvSpPr>
            <p:nvPr/>
          </p:nvSpPr>
          <p:spPr bwMode="auto">
            <a:xfrm>
              <a:off x="474717" y="1151186"/>
              <a:ext cx="785994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2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load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2" name="Text Box 125"/>
            <p:cNvSpPr txBox="1">
              <a:spLocks noChangeArrowheads="1"/>
            </p:cNvSpPr>
            <p:nvPr/>
          </p:nvSpPr>
          <p:spPr bwMode="auto">
            <a:xfrm>
              <a:off x="8166048" y="776349"/>
              <a:ext cx="955285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2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driver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3" name="Text Box 124"/>
            <p:cNvSpPr txBox="1">
              <a:spLocks noChangeArrowheads="1"/>
            </p:cNvSpPr>
            <p:nvPr/>
          </p:nvSpPr>
          <p:spPr bwMode="auto">
            <a:xfrm>
              <a:off x="4360363" y="644519"/>
              <a:ext cx="934123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2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sensor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4" name="Line 123"/>
            <p:cNvSpPr>
              <a:spLocks noChangeShapeType="1"/>
            </p:cNvSpPr>
            <p:nvPr/>
          </p:nvSpPr>
          <p:spPr bwMode="auto">
            <a:xfrm>
              <a:off x="1871438" y="471812"/>
              <a:ext cx="1442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Text Box 122"/>
            <p:cNvSpPr txBox="1">
              <a:spLocks noChangeArrowheads="1"/>
            </p:cNvSpPr>
            <p:nvPr/>
          </p:nvSpPr>
          <p:spPr bwMode="auto">
            <a:xfrm>
              <a:off x="2134211" y="31438"/>
              <a:ext cx="915985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l-GR" sz="2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φ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pinion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6" name="Line 121"/>
            <p:cNvSpPr>
              <a:spLocks noChangeShapeType="1"/>
            </p:cNvSpPr>
            <p:nvPr/>
          </p:nvSpPr>
          <p:spPr bwMode="auto">
            <a:xfrm>
              <a:off x="6212755" y="471813"/>
              <a:ext cx="1442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Text Box 120"/>
            <p:cNvSpPr txBox="1">
              <a:spLocks noChangeArrowheads="1"/>
            </p:cNvSpPr>
            <p:nvPr/>
          </p:nvSpPr>
          <p:spPr bwMode="auto">
            <a:xfrm>
              <a:off x="6535703" y="31438"/>
              <a:ext cx="795567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l-GR" sz="2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φ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steer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8" name="Text Box 119"/>
            <p:cNvSpPr txBox="1">
              <a:spLocks noChangeArrowheads="1"/>
            </p:cNvSpPr>
            <p:nvPr/>
          </p:nvSpPr>
          <p:spPr bwMode="auto">
            <a:xfrm>
              <a:off x="4349506" y="1428974"/>
              <a:ext cx="956292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2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sensor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9" name="Text Box 118"/>
            <p:cNvSpPr txBox="1">
              <a:spLocks noChangeArrowheads="1"/>
            </p:cNvSpPr>
            <p:nvPr/>
          </p:nvSpPr>
          <p:spPr bwMode="auto">
            <a:xfrm>
              <a:off x="2261500" y="1857977"/>
              <a:ext cx="664568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2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red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0" name="Line 117"/>
            <p:cNvSpPr>
              <a:spLocks noChangeShapeType="1"/>
            </p:cNvSpPr>
            <p:nvPr/>
          </p:nvSpPr>
          <p:spPr bwMode="auto">
            <a:xfrm>
              <a:off x="2017243" y="2298700"/>
              <a:ext cx="11536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Text Box 116"/>
            <p:cNvSpPr txBox="1">
              <a:spLocks noChangeArrowheads="1"/>
            </p:cNvSpPr>
            <p:nvPr/>
          </p:nvSpPr>
          <p:spPr bwMode="auto">
            <a:xfrm>
              <a:off x="6638680" y="1858242"/>
              <a:ext cx="549692" cy="4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2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r>
                <a:rPr lang="en-GB" sz="2800" kern="1200" baseline="-25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up</a:t>
              </a:r>
              <a:endPara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2" name="Line 115"/>
            <p:cNvSpPr>
              <a:spLocks noChangeShapeType="1"/>
            </p:cNvSpPr>
            <p:nvPr/>
          </p:nvSpPr>
          <p:spPr bwMode="auto">
            <a:xfrm>
              <a:off x="6336930" y="2298700"/>
              <a:ext cx="11536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Line 114"/>
            <p:cNvSpPr>
              <a:spLocks noChangeShapeType="1"/>
            </p:cNvSpPr>
            <p:nvPr/>
          </p:nvSpPr>
          <p:spPr bwMode="auto">
            <a:xfrm flipH="1">
              <a:off x="1443635" y="1880899"/>
              <a:ext cx="140999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Line 113"/>
            <p:cNvSpPr>
              <a:spLocks noChangeShapeType="1"/>
            </p:cNvSpPr>
            <p:nvPr/>
          </p:nvSpPr>
          <p:spPr bwMode="auto">
            <a:xfrm flipH="1">
              <a:off x="1589440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Line 112"/>
            <p:cNvSpPr>
              <a:spLocks noChangeShapeType="1"/>
            </p:cNvSpPr>
            <p:nvPr/>
          </p:nvSpPr>
          <p:spPr bwMode="auto">
            <a:xfrm flipH="1">
              <a:off x="1732041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Line 111"/>
            <p:cNvSpPr>
              <a:spLocks noChangeShapeType="1"/>
            </p:cNvSpPr>
            <p:nvPr/>
          </p:nvSpPr>
          <p:spPr bwMode="auto">
            <a:xfrm flipH="1">
              <a:off x="1874642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Line 110"/>
            <p:cNvSpPr>
              <a:spLocks noChangeShapeType="1"/>
            </p:cNvSpPr>
            <p:nvPr/>
          </p:nvSpPr>
          <p:spPr bwMode="auto">
            <a:xfrm flipH="1">
              <a:off x="2020448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Line 109"/>
            <p:cNvSpPr>
              <a:spLocks noChangeShapeType="1"/>
            </p:cNvSpPr>
            <p:nvPr/>
          </p:nvSpPr>
          <p:spPr bwMode="auto">
            <a:xfrm flipH="1">
              <a:off x="3028268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Line 108"/>
            <p:cNvSpPr>
              <a:spLocks noChangeShapeType="1"/>
            </p:cNvSpPr>
            <p:nvPr/>
          </p:nvSpPr>
          <p:spPr bwMode="auto">
            <a:xfrm flipH="1">
              <a:off x="3174073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Line 107"/>
            <p:cNvSpPr>
              <a:spLocks noChangeShapeType="1"/>
            </p:cNvSpPr>
            <p:nvPr/>
          </p:nvSpPr>
          <p:spPr bwMode="auto">
            <a:xfrm flipH="1">
              <a:off x="3316674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Line 106"/>
            <p:cNvSpPr>
              <a:spLocks noChangeShapeType="1"/>
            </p:cNvSpPr>
            <p:nvPr/>
          </p:nvSpPr>
          <p:spPr bwMode="auto">
            <a:xfrm flipH="1">
              <a:off x="3459275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Line 105"/>
            <p:cNvSpPr>
              <a:spLocks noChangeShapeType="1"/>
            </p:cNvSpPr>
            <p:nvPr/>
          </p:nvSpPr>
          <p:spPr bwMode="auto">
            <a:xfrm flipH="1">
              <a:off x="3601876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Line 104"/>
            <p:cNvSpPr>
              <a:spLocks noChangeShapeType="1"/>
            </p:cNvSpPr>
            <p:nvPr/>
          </p:nvSpPr>
          <p:spPr bwMode="auto">
            <a:xfrm flipH="1">
              <a:off x="3747681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Line 103"/>
            <p:cNvSpPr>
              <a:spLocks noChangeShapeType="1"/>
            </p:cNvSpPr>
            <p:nvPr/>
          </p:nvSpPr>
          <p:spPr bwMode="auto">
            <a:xfrm flipH="1">
              <a:off x="3891885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Line 102"/>
            <p:cNvSpPr>
              <a:spLocks noChangeShapeType="1"/>
            </p:cNvSpPr>
            <p:nvPr/>
          </p:nvSpPr>
          <p:spPr bwMode="auto">
            <a:xfrm flipH="1">
              <a:off x="4034486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Line 101"/>
            <p:cNvSpPr>
              <a:spLocks noChangeShapeType="1"/>
            </p:cNvSpPr>
            <p:nvPr/>
          </p:nvSpPr>
          <p:spPr bwMode="auto">
            <a:xfrm flipH="1">
              <a:off x="4180291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Line 100"/>
            <p:cNvSpPr>
              <a:spLocks noChangeShapeType="1"/>
            </p:cNvSpPr>
            <p:nvPr/>
          </p:nvSpPr>
          <p:spPr bwMode="auto">
            <a:xfrm flipH="1">
              <a:off x="4322892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Line 99"/>
            <p:cNvSpPr>
              <a:spLocks noChangeShapeType="1"/>
            </p:cNvSpPr>
            <p:nvPr/>
          </p:nvSpPr>
          <p:spPr bwMode="auto">
            <a:xfrm flipH="1">
              <a:off x="4468697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Line 98"/>
            <p:cNvSpPr>
              <a:spLocks noChangeShapeType="1"/>
            </p:cNvSpPr>
            <p:nvPr/>
          </p:nvSpPr>
          <p:spPr bwMode="auto">
            <a:xfrm flipH="1">
              <a:off x="4611298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Line 97"/>
            <p:cNvSpPr>
              <a:spLocks noChangeShapeType="1"/>
            </p:cNvSpPr>
            <p:nvPr/>
          </p:nvSpPr>
          <p:spPr bwMode="auto">
            <a:xfrm flipH="1">
              <a:off x="4753899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Line 96"/>
            <p:cNvSpPr>
              <a:spLocks noChangeShapeType="1"/>
            </p:cNvSpPr>
            <p:nvPr/>
          </p:nvSpPr>
          <p:spPr bwMode="auto">
            <a:xfrm flipH="1">
              <a:off x="4898102" y="1880899"/>
              <a:ext cx="140999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Line 95"/>
            <p:cNvSpPr>
              <a:spLocks noChangeShapeType="1"/>
            </p:cNvSpPr>
            <p:nvPr/>
          </p:nvSpPr>
          <p:spPr bwMode="auto">
            <a:xfrm flipH="1">
              <a:off x="5043908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Line 94"/>
            <p:cNvSpPr>
              <a:spLocks noChangeShapeType="1"/>
            </p:cNvSpPr>
            <p:nvPr/>
          </p:nvSpPr>
          <p:spPr bwMode="auto">
            <a:xfrm flipH="1">
              <a:off x="5189713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Line 93"/>
            <p:cNvSpPr>
              <a:spLocks noChangeShapeType="1"/>
            </p:cNvSpPr>
            <p:nvPr/>
          </p:nvSpPr>
          <p:spPr bwMode="auto">
            <a:xfrm flipH="1">
              <a:off x="5332314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Line 92"/>
            <p:cNvSpPr>
              <a:spLocks noChangeShapeType="1"/>
            </p:cNvSpPr>
            <p:nvPr/>
          </p:nvSpPr>
          <p:spPr bwMode="auto">
            <a:xfrm flipH="1">
              <a:off x="5474915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Line 91"/>
            <p:cNvSpPr>
              <a:spLocks noChangeShapeType="1"/>
            </p:cNvSpPr>
            <p:nvPr/>
          </p:nvSpPr>
          <p:spPr bwMode="auto">
            <a:xfrm flipH="1">
              <a:off x="5620721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Line 90"/>
            <p:cNvSpPr>
              <a:spLocks noChangeShapeType="1"/>
            </p:cNvSpPr>
            <p:nvPr/>
          </p:nvSpPr>
          <p:spPr bwMode="auto">
            <a:xfrm flipH="1">
              <a:off x="5764924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Line 89"/>
            <p:cNvSpPr>
              <a:spLocks noChangeShapeType="1"/>
            </p:cNvSpPr>
            <p:nvPr/>
          </p:nvSpPr>
          <p:spPr bwMode="auto">
            <a:xfrm flipH="1">
              <a:off x="5907525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Line 88"/>
            <p:cNvSpPr>
              <a:spLocks noChangeShapeType="1"/>
            </p:cNvSpPr>
            <p:nvPr/>
          </p:nvSpPr>
          <p:spPr bwMode="auto">
            <a:xfrm flipH="1">
              <a:off x="6050126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Line 87"/>
            <p:cNvSpPr>
              <a:spLocks noChangeShapeType="1"/>
            </p:cNvSpPr>
            <p:nvPr/>
          </p:nvSpPr>
          <p:spPr bwMode="auto">
            <a:xfrm flipH="1">
              <a:off x="6195931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Line 86"/>
            <p:cNvSpPr>
              <a:spLocks noChangeShapeType="1"/>
            </p:cNvSpPr>
            <p:nvPr/>
          </p:nvSpPr>
          <p:spPr bwMode="auto">
            <a:xfrm flipH="1">
              <a:off x="6338532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Line 85"/>
            <p:cNvSpPr>
              <a:spLocks noChangeShapeType="1"/>
            </p:cNvSpPr>
            <p:nvPr/>
          </p:nvSpPr>
          <p:spPr bwMode="auto">
            <a:xfrm flipH="1">
              <a:off x="7202149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 flipH="1">
              <a:off x="7347954" y="1880899"/>
              <a:ext cx="144203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Line 83"/>
            <p:cNvSpPr>
              <a:spLocks noChangeShapeType="1"/>
            </p:cNvSpPr>
            <p:nvPr/>
          </p:nvSpPr>
          <p:spPr bwMode="auto">
            <a:xfrm flipH="1">
              <a:off x="7492158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Line 82"/>
            <p:cNvSpPr>
              <a:spLocks noChangeShapeType="1"/>
            </p:cNvSpPr>
            <p:nvPr/>
          </p:nvSpPr>
          <p:spPr bwMode="auto">
            <a:xfrm flipH="1">
              <a:off x="7634758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Line 81"/>
            <p:cNvSpPr>
              <a:spLocks noChangeShapeType="1"/>
            </p:cNvSpPr>
            <p:nvPr/>
          </p:nvSpPr>
          <p:spPr bwMode="auto">
            <a:xfrm flipH="1">
              <a:off x="7780564" y="1880899"/>
              <a:ext cx="142601" cy="142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037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rpas_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" y="-478"/>
            <a:ext cx="12193702" cy="685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70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rpas_model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9999" r="4604" b="7320"/>
          <a:stretch/>
        </p:blipFill>
        <p:spPr bwMode="auto">
          <a:xfrm>
            <a:off x="27161" y="329712"/>
            <a:ext cx="12137679" cy="619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3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1930" r="4504" b="6158"/>
          <a:stretch/>
        </p:blipFill>
        <p:spPr>
          <a:xfrm>
            <a:off x="0" y="620246"/>
            <a:ext cx="12192000" cy="56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DengXian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ThyssenKrupp Presta Steering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Erbasi, Turker</dc:creator>
  <cp:lastModifiedBy>Erbasi, Turker</cp:lastModifiedBy>
  <cp:revision>15</cp:revision>
  <dcterms:created xsi:type="dcterms:W3CDTF">2023-03-09T14:11:55Z</dcterms:created>
  <dcterms:modified xsi:type="dcterms:W3CDTF">2023-03-13T11:17:04Z</dcterms:modified>
</cp:coreProperties>
</file>