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646"/>
  </p:normalViewPr>
  <p:slideViewPr>
    <p:cSldViewPr>
      <p:cViewPr varScale="1">
        <p:scale>
          <a:sx n="103" d="100"/>
          <a:sy n="103" d="100"/>
        </p:scale>
        <p:origin x="68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7209" y="6329934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800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9754" y="6396228"/>
            <a:ext cx="1341570" cy="4130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95012" y="2331542"/>
            <a:ext cx="360197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7209" y="930402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800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7209" y="6329934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800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49754" y="6396228"/>
            <a:ext cx="1341570" cy="4130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4390" y="292100"/>
            <a:ext cx="109232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96142" y="6481310"/>
            <a:ext cx="16065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Usage</a:t>
            </a:r>
            <a:r>
              <a:rPr spc="-15" dirty="0"/>
              <a:t> </a:t>
            </a:r>
            <a:r>
              <a:rPr spc="-10" dirty="0"/>
              <a:t>guide</a:t>
            </a:r>
            <a:r>
              <a:rPr spc="15" dirty="0"/>
              <a:t> </a:t>
            </a:r>
            <a:r>
              <a:rPr spc="-5" dirty="0"/>
              <a:t>for</a:t>
            </a:r>
            <a:r>
              <a:rPr spc="-10" dirty="0"/>
              <a:t> ctags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390" y="292100"/>
            <a:ext cx="3049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35" dirty="0"/>
              <a:t> </a:t>
            </a:r>
            <a:r>
              <a:rPr spc="-5" dirty="0"/>
              <a:t>is</a:t>
            </a:r>
            <a:r>
              <a:rPr spc="-45" dirty="0"/>
              <a:t> </a:t>
            </a:r>
            <a:r>
              <a:rPr spc="-5" dirty="0"/>
              <a:t>ctags?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68785"/>
            <a:ext cx="9498965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4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b="1" dirty="0">
                <a:latin typeface="Malgun Gothic"/>
                <a:cs typeface="Malgun Gothic"/>
              </a:rPr>
              <a:t>Unix command</a:t>
            </a:r>
            <a:r>
              <a:rPr sz="2400" b="1" spc="-5" dirty="0">
                <a:latin typeface="Malgun Gothic"/>
                <a:cs typeface="Malgun Gothic"/>
              </a:rPr>
              <a:t> that</a:t>
            </a:r>
            <a:r>
              <a:rPr sz="2400" b="1" spc="5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makes</a:t>
            </a:r>
            <a:r>
              <a:rPr sz="2400" b="1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database</a:t>
            </a:r>
            <a:r>
              <a:rPr sz="2400" b="1" spc="-10" dirty="0">
                <a:latin typeface="Malgun Gothic"/>
                <a:cs typeface="Malgun Gothic"/>
              </a:rPr>
              <a:t> </a:t>
            </a:r>
            <a:r>
              <a:rPr sz="2400" b="1" spc="-20" dirty="0">
                <a:latin typeface="Malgun Gothic"/>
                <a:cs typeface="Malgun Gothic"/>
              </a:rPr>
              <a:t>of</a:t>
            </a:r>
            <a:r>
              <a:rPr sz="2400" b="1" spc="5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programming</a:t>
            </a:r>
            <a:r>
              <a:rPr sz="2400" b="1" spc="-10" dirty="0">
                <a:latin typeface="Malgun Gothic"/>
                <a:cs typeface="Malgun Gothic"/>
              </a:rPr>
              <a:t> </a:t>
            </a:r>
            <a:r>
              <a:rPr sz="2400" b="1" spc="-30" dirty="0">
                <a:latin typeface="Malgun Gothic"/>
                <a:cs typeface="Malgun Gothic"/>
              </a:rPr>
              <a:t>sources’s</a:t>
            </a:r>
            <a:endParaRPr sz="2400">
              <a:latin typeface="Malgun Gothic"/>
              <a:cs typeface="Malgun Gothic"/>
            </a:endParaRPr>
          </a:p>
          <a:p>
            <a:pPr marL="241300">
              <a:lnSpc>
                <a:spcPct val="100000"/>
              </a:lnSpc>
              <a:spcBef>
                <a:spcPts val="1445"/>
              </a:spcBef>
            </a:pPr>
            <a:r>
              <a:rPr sz="2400" b="1" spc="-5" dirty="0">
                <a:latin typeface="Malgun Gothic"/>
                <a:cs typeface="Malgun Gothic"/>
              </a:rPr>
              <a:t>tag</a:t>
            </a:r>
            <a:r>
              <a:rPr sz="2400" b="1" spc="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(ex.</a:t>
            </a:r>
            <a:r>
              <a:rPr sz="2400" b="1" spc="5" dirty="0">
                <a:latin typeface="Malgun Gothic"/>
                <a:cs typeface="Malgun Gothic"/>
              </a:rPr>
              <a:t> </a:t>
            </a:r>
            <a:r>
              <a:rPr sz="2400" b="1" spc="-10" dirty="0">
                <a:latin typeface="Malgun Gothic"/>
                <a:cs typeface="Malgun Gothic"/>
              </a:rPr>
              <a:t>Global</a:t>
            </a:r>
            <a:r>
              <a:rPr sz="2400" b="1" spc="10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variable, function</a:t>
            </a:r>
            <a:r>
              <a:rPr sz="2400" b="1" spc="25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definition,</a:t>
            </a:r>
            <a:r>
              <a:rPr sz="2400" b="1" spc="5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macro</a:t>
            </a:r>
            <a:r>
              <a:rPr sz="2400" b="1" spc="15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declaration)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153536"/>
            <a:ext cx="9855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b="1" spc="-40" dirty="0">
                <a:latin typeface="Malgun Gothic"/>
                <a:cs typeface="Malgun Gothic"/>
              </a:rPr>
              <a:t>We</a:t>
            </a:r>
            <a:r>
              <a:rPr sz="2400" b="1" spc="15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can</a:t>
            </a:r>
            <a:r>
              <a:rPr sz="2400" b="1" spc="10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recognize</a:t>
            </a:r>
            <a:r>
              <a:rPr sz="2400" b="1" spc="25" dirty="0">
                <a:latin typeface="Malgun Gothic"/>
                <a:cs typeface="Malgun Gothic"/>
              </a:rPr>
              <a:t> </a:t>
            </a:r>
            <a:r>
              <a:rPr sz="2400" b="1" spc="-10" dirty="0">
                <a:latin typeface="Malgun Gothic"/>
                <a:cs typeface="Malgun Gothic"/>
              </a:rPr>
              <a:t>where</a:t>
            </a:r>
            <a:r>
              <a:rPr sz="2400" b="1" spc="30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function</a:t>
            </a:r>
            <a:r>
              <a:rPr sz="2400" b="1" spc="2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and</a:t>
            </a:r>
            <a:r>
              <a:rPr sz="2400" b="1" spc="5" dirty="0">
                <a:latin typeface="Malgun Gothic"/>
                <a:cs typeface="Malgun Gothic"/>
              </a:rPr>
              <a:t> </a:t>
            </a:r>
            <a:r>
              <a:rPr sz="2400" b="1" spc="-10" dirty="0">
                <a:latin typeface="Malgun Gothic"/>
                <a:cs typeface="Malgun Gothic"/>
              </a:rPr>
              <a:t>variable</a:t>
            </a:r>
            <a:r>
              <a:rPr sz="2400" b="1" spc="-5" dirty="0">
                <a:latin typeface="Malgun Gothic"/>
                <a:cs typeface="Malgun Gothic"/>
              </a:rPr>
              <a:t> are</a:t>
            </a:r>
            <a:r>
              <a:rPr sz="2400" b="1" spc="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using</a:t>
            </a:r>
            <a:r>
              <a:rPr sz="2400" b="1" spc="20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tags</a:t>
            </a:r>
            <a:r>
              <a:rPr sz="2400" b="1" spc="-10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file.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390" y="292100"/>
            <a:ext cx="37039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Generate</a:t>
            </a:r>
            <a:r>
              <a:rPr spc="-45" dirty="0"/>
              <a:t> </a:t>
            </a:r>
            <a:r>
              <a:rPr dirty="0"/>
              <a:t>tags</a:t>
            </a:r>
            <a:r>
              <a:rPr spc="-50" dirty="0"/>
              <a:t> </a:t>
            </a:r>
            <a:r>
              <a:rPr spc="-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52169"/>
            <a:ext cx="6900545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b="1" dirty="0">
                <a:latin typeface="Malgun Gothic"/>
                <a:cs typeface="Malgun Gothic"/>
              </a:rPr>
              <a:t>Command</a:t>
            </a:r>
            <a:r>
              <a:rPr sz="2400" b="1" spc="-2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Consolas"/>
                <a:cs typeface="Consolas"/>
              </a:rPr>
              <a:t>ctags</a:t>
            </a:r>
            <a:r>
              <a:rPr sz="2400" spc="2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–R</a:t>
            </a:r>
            <a:r>
              <a:rPr sz="2400" spc="2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* </a:t>
            </a:r>
            <a:r>
              <a:rPr sz="2400" spc="-5" dirty="0">
                <a:latin typeface="Malgun Gothic"/>
                <a:cs typeface="Malgun Gothic"/>
              </a:rPr>
              <a:t>on</a:t>
            </a:r>
            <a:r>
              <a:rPr sz="2400" spc="5" dirty="0">
                <a:latin typeface="Malgun Gothic"/>
                <a:cs typeface="Malgun Gothic"/>
              </a:rPr>
              <a:t> </a:t>
            </a:r>
            <a:r>
              <a:rPr sz="2400" spc="-10" dirty="0">
                <a:latin typeface="Malgun Gothic"/>
                <a:cs typeface="Malgun Gothic"/>
              </a:rPr>
              <a:t>pintos/src </a:t>
            </a:r>
            <a:r>
              <a:rPr sz="2400" spc="-15" dirty="0">
                <a:latin typeface="Malgun Gothic"/>
                <a:cs typeface="Malgun Gothic"/>
              </a:rPr>
              <a:t>directory.</a:t>
            </a:r>
            <a:endParaRPr sz="24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87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Malgun Gothic"/>
                <a:cs typeface="Malgun Gothic"/>
              </a:rPr>
              <a:t>Then</a:t>
            </a:r>
            <a:r>
              <a:rPr sz="2200" dirty="0">
                <a:latin typeface="Malgun Gothic"/>
                <a:cs typeface="Malgun Gothic"/>
              </a:rPr>
              <a:t> </a:t>
            </a:r>
            <a:r>
              <a:rPr sz="2200" spc="-5" dirty="0">
                <a:latin typeface="Malgun Gothic"/>
                <a:cs typeface="Malgun Gothic"/>
              </a:rPr>
              <a:t>ctags</a:t>
            </a:r>
            <a:r>
              <a:rPr sz="2200" spc="10" dirty="0">
                <a:latin typeface="Malgun Gothic"/>
                <a:cs typeface="Malgun Gothic"/>
              </a:rPr>
              <a:t> </a:t>
            </a:r>
            <a:r>
              <a:rPr sz="2200" spc="-20" dirty="0">
                <a:latin typeface="Malgun Gothic"/>
                <a:cs typeface="Malgun Gothic"/>
              </a:rPr>
              <a:t>create</a:t>
            </a:r>
            <a:r>
              <a:rPr sz="2200" spc="20" dirty="0">
                <a:latin typeface="Malgun Gothic"/>
                <a:cs typeface="Malgun Gothic"/>
              </a:rPr>
              <a:t> </a:t>
            </a:r>
            <a:r>
              <a:rPr sz="2200" spc="-5" dirty="0">
                <a:latin typeface="Malgun Gothic"/>
                <a:cs typeface="Malgun Gothic"/>
              </a:rPr>
              <a:t>tags file</a:t>
            </a:r>
            <a:r>
              <a:rPr sz="2200" spc="-5" dirty="0">
                <a:latin typeface="Consolas"/>
                <a:cs typeface="Consolas"/>
              </a:rPr>
              <a:t>.</a:t>
            </a:r>
            <a:endParaRPr sz="2200" dirty="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64991" y="2674620"/>
            <a:ext cx="4601210" cy="3401695"/>
            <a:chOff x="3364991" y="2674620"/>
            <a:chExt cx="4601210" cy="34016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4991" y="2674620"/>
              <a:ext cx="4600956" cy="34015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44461" y="5214366"/>
              <a:ext cx="378460" cy="184785"/>
            </a:xfrm>
            <a:custGeom>
              <a:avLst/>
              <a:gdLst/>
              <a:ahLst/>
              <a:cxnLst/>
              <a:rect l="l" t="t" r="r" b="b"/>
              <a:pathLst>
                <a:path w="378459" h="184785">
                  <a:moveTo>
                    <a:pt x="0" y="184404"/>
                  </a:moveTo>
                  <a:lnTo>
                    <a:pt x="377951" y="184404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184404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D126A-8BDB-F34D-8090-994B83F713CB}"/>
              </a:ext>
            </a:extLst>
          </p:cNvPr>
          <p:cNvSpPr/>
          <p:nvPr/>
        </p:nvSpPr>
        <p:spPr>
          <a:xfrm>
            <a:off x="3364991" y="2674620"/>
            <a:ext cx="749809" cy="2971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558015-C65A-E549-B7F7-5DDE3D90AFAE}"/>
              </a:ext>
            </a:extLst>
          </p:cNvPr>
          <p:cNvSpPr/>
          <p:nvPr/>
        </p:nvSpPr>
        <p:spPr>
          <a:xfrm>
            <a:off x="4307452" y="3047999"/>
            <a:ext cx="1140088" cy="3028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390" y="292100"/>
            <a:ext cx="5409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Register</a:t>
            </a:r>
            <a:r>
              <a:rPr spc="-35" dirty="0"/>
              <a:t> </a:t>
            </a:r>
            <a:r>
              <a:rPr dirty="0"/>
              <a:t>tags</a:t>
            </a:r>
            <a:r>
              <a:rPr spc="-20" dirty="0"/>
              <a:t> </a:t>
            </a:r>
            <a:r>
              <a:rPr spc="-5" dirty="0"/>
              <a:t>file</a:t>
            </a:r>
            <a:r>
              <a:rPr spc="-35" dirty="0"/>
              <a:t> </a:t>
            </a:r>
            <a:r>
              <a:rPr spc="-5" dirty="0"/>
              <a:t>at</a:t>
            </a:r>
            <a:r>
              <a:rPr spc="-35" dirty="0"/>
              <a:t> </a:t>
            </a:r>
            <a:r>
              <a:rPr spc="-10" dirty="0"/>
              <a:t>.vimrc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52169"/>
            <a:ext cx="34131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b="1" dirty="0">
                <a:latin typeface="Malgun Gothic"/>
                <a:cs typeface="Malgun Gothic"/>
              </a:rPr>
              <a:t>Add</a:t>
            </a:r>
            <a:r>
              <a:rPr sz="2400" b="1" spc="-25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line</a:t>
            </a:r>
            <a:r>
              <a:rPr sz="2400" b="1" spc="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at</a:t>
            </a:r>
            <a:r>
              <a:rPr sz="2400" b="1" spc="-15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.vimrc </a:t>
            </a:r>
            <a:r>
              <a:rPr sz="2400" b="1" dirty="0">
                <a:latin typeface="Malgun Gothic"/>
                <a:cs typeface="Malgun Gothic"/>
              </a:rPr>
              <a:t>file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954856"/>
            <a:ext cx="61353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b="1" dirty="0">
                <a:latin typeface="Malgun Gothic"/>
                <a:cs typeface="Malgun Gothic"/>
              </a:rPr>
              <a:t>Then</a:t>
            </a:r>
            <a:r>
              <a:rPr sz="2400" b="1" spc="10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when</a:t>
            </a:r>
            <a:r>
              <a:rPr sz="2400" b="1" spc="10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launch</a:t>
            </a:r>
            <a:r>
              <a:rPr sz="2400" b="1" spc="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vim,</a:t>
            </a:r>
            <a:r>
              <a:rPr sz="2400" b="1" spc="-5" dirty="0">
                <a:latin typeface="Malgun Gothic"/>
                <a:cs typeface="Malgun Gothic"/>
              </a:rPr>
              <a:t> it</a:t>
            </a:r>
            <a:r>
              <a:rPr sz="2400" b="1" spc="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finds </a:t>
            </a:r>
            <a:r>
              <a:rPr sz="2400" b="1" spc="-5" dirty="0">
                <a:latin typeface="Malgun Gothic"/>
                <a:cs typeface="Malgun Gothic"/>
              </a:rPr>
              <a:t>tags</a:t>
            </a:r>
            <a:r>
              <a:rPr sz="2400" b="1" spc="-10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file.</a:t>
            </a:r>
            <a:endParaRPr sz="24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6323" y="2045207"/>
            <a:ext cx="3386328" cy="105918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390" y="292100"/>
            <a:ext cx="73666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Shortcuts</a:t>
            </a:r>
            <a:r>
              <a:rPr spc="-15" dirty="0"/>
              <a:t> </a:t>
            </a:r>
            <a:r>
              <a:rPr spc="-5" dirty="0"/>
              <a:t>when</a:t>
            </a:r>
            <a:r>
              <a:rPr spc="-20" dirty="0"/>
              <a:t> </a:t>
            </a:r>
            <a:r>
              <a:rPr spc="-5" dirty="0"/>
              <a:t>using</a:t>
            </a:r>
            <a:r>
              <a:rPr spc="10" dirty="0"/>
              <a:t> </a:t>
            </a:r>
            <a:r>
              <a:rPr dirty="0"/>
              <a:t>ctags</a:t>
            </a:r>
            <a:r>
              <a:rPr spc="-25" dirty="0"/>
              <a:t> </a:t>
            </a:r>
            <a:r>
              <a:rPr spc="-5" dirty="0"/>
              <a:t>on</a:t>
            </a:r>
            <a:r>
              <a:rPr spc="-15" dirty="0"/>
              <a:t> </a:t>
            </a:r>
            <a:r>
              <a:rPr spc="-5" dirty="0"/>
              <a:t>vim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252169"/>
            <a:ext cx="6671309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b="1" dirty="0">
                <a:latin typeface="Malgun Gothic"/>
                <a:cs typeface="Malgun Gothic"/>
              </a:rPr>
              <a:t>Ctrl</a:t>
            </a:r>
            <a:r>
              <a:rPr sz="2400" b="1" spc="-2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+</a:t>
            </a:r>
            <a:r>
              <a:rPr sz="2400" b="1" spc="-30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]</a:t>
            </a:r>
            <a:endParaRPr sz="24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87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Malgun Gothic"/>
                <a:cs typeface="Malgun Gothic"/>
              </a:rPr>
              <a:t>Go </a:t>
            </a:r>
            <a:r>
              <a:rPr sz="2200" spc="-20" dirty="0">
                <a:latin typeface="Malgun Gothic"/>
                <a:cs typeface="Malgun Gothic"/>
              </a:rPr>
              <a:t>to</a:t>
            </a:r>
            <a:r>
              <a:rPr sz="2200" spc="5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declaration</a:t>
            </a:r>
            <a:r>
              <a:rPr sz="2200" spc="15" dirty="0">
                <a:latin typeface="Malgun Gothic"/>
                <a:cs typeface="Malgun Gothic"/>
              </a:rPr>
              <a:t> </a:t>
            </a:r>
            <a:r>
              <a:rPr sz="2200" spc="-5" dirty="0">
                <a:latin typeface="Malgun Gothic"/>
                <a:cs typeface="Malgun Gothic"/>
              </a:rPr>
              <a:t>point</a:t>
            </a:r>
            <a:r>
              <a:rPr sz="2200" dirty="0">
                <a:latin typeface="Malgun Gothic"/>
                <a:cs typeface="Malgun Gothic"/>
              </a:rPr>
              <a:t> </a:t>
            </a:r>
            <a:r>
              <a:rPr sz="2200" spc="-25" dirty="0">
                <a:latin typeface="Malgun Gothic"/>
                <a:cs typeface="Malgun Gothic"/>
              </a:rPr>
              <a:t>of</a:t>
            </a:r>
            <a:r>
              <a:rPr sz="2200" dirty="0">
                <a:latin typeface="Malgun Gothic"/>
                <a:cs typeface="Malgun Gothic"/>
              </a:rPr>
              <a:t> </a:t>
            </a:r>
            <a:r>
              <a:rPr sz="2200" spc="-5" dirty="0">
                <a:latin typeface="Malgun Gothic"/>
                <a:cs typeface="Malgun Gothic"/>
              </a:rPr>
              <a:t>function</a:t>
            </a:r>
            <a:r>
              <a:rPr sz="2200" spc="20" dirty="0">
                <a:latin typeface="Malgun Gothic"/>
                <a:cs typeface="Malgun Gothic"/>
              </a:rPr>
              <a:t> </a:t>
            </a:r>
            <a:r>
              <a:rPr sz="2200" spc="-5" dirty="0">
                <a:latin typeface="Malgun Gothic"/>
                <a:cs typeface="Malgun Gothic"/>
              </a:rPr>
              <a:t>or</a:t>
            </a:r>
            <a:r>
              <a:rPr sz="2200" spc="-20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variable.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170301"/>
            <a:ext cx="4688205" cy="96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b="1" dirty="0">
                <a:latin typeface="Malgun Gothic"/>
                <a:cs typeface="Malgun Gothic"/>
              </a:rPr>
              <a:t>Ctrl</a:t>
            </a:r>
            <a:r>
              <a:rPr sz="2400" b="1" spc="-30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+</a:t>
            </a:r>
            <a:r>
              <a:rPr sz="2400" b="1" spc="-2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t</a:t>
            </a:r>
            <a:endParaRPr sz="24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8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Malgun Gothic"/>
                <a:cs typeface="Malgun Gothic"/>
              </a:rPr>
              <a:t>Go</a:t>
            </a:r>
            <a:r>
              <a:rPr sz="2200" spc="-15" dirty="0">
                <a:latin typeface="Malgun Gothic"/>
                <a:cs typeface="Malgun Gothic"/>
              </a:rPr>
              <a:t> back</a:t>
            </a:r>
            <a:r>
              <a:rPr sz="2200" spc="10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previous</a:t>
            </a:r>
            <a:r>
              <a:rPr sz="2200" dirty="0">
                <a:latin typeface="Malgun Gothic"/>
                <a:cs typeface="Malgun Gothic"/>
              </a:rPr>
              <a:t> </a:t>
            </a:r>
            <a:r>
              <a:rPr sz="2200" spc="-5" dirty="0">
                <a:latin typeface="Malgun Gothic"/>
                <a:cs typeface="Malgun Gothic"/>
              </a:rPr>
              <a:t>tags</a:t>
            </a:r>
            <a:r>
              <a:rPr sz="2200" dirty="0">
                <a:latin typeface="Malgun Gothic"/>
                <a:cs typeface="Malgun Gothic"/>
              </a:rPr>
              <a:t> </a:t>
            </a:r>
            <a:r>
              <a:rPr sz="2200" spc="-5" dirty="0">
                <a:latin typeface="Malgun Gothic"/>
                <a:cs typeface="Malgun Gothic"/>
              </a:rPr>
              <a:t>or</a:t>
            </a:r>
            <a:r>
              <a:rPr sz="2200" spc="-15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code.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979365"/>
            <a:ext cx="71164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b="1" spc="-5" dirty="0">
                <a:latin typeface="Malgun Gothic"/>
                <a:cs typeface="Malgun Gothic"/>
              </a:rPr>
              <a:t>Google</a:t>
            </a:r>
            <a:r>
              <a:rPr sz="2400" b="1" spc="10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it</a:t>
            </a:r>
            <a:r>
              <a:rPr sz="2400" b="1" dirty="0">
                <a:latin typeface="Malgun Gothic"/>
                <a:cs typeface="Malgun Gothic"/>
              </a:rPr>
              <a:t> </a:t>
            </a:r>
            <a:r>
              <a:rPr sz="2400" b="1" spc="-10" dirty="0">
                <a:latin typeface="Malgun Gothic"/>
                <a:cs typeface="Malgun Gothic"/>
              </a:rPr>
              <a:t>to</a:t>
            </a:r>
            <a:r>
              <a:rPr sz="2400" b="1" spc="-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see</a:t>
            </a:r>
            <a:r>
              <a:rPr sz="2400" b="1" spc="25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more </a:t>
            </a:r>
            <a:r>
              <a:rPr sz="2400" b="1" dirty="0">
                <a:latin typeface="Malgun Gothic"/>
                <a:cs typeface="Malgun Gothic"/>
              </a:rPr>
              <a:t>commands</a:t>
            </a:r>
            <a:r>
              <a:rPr sz="2400" b="1" spc="-1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or</a:t>
            </a:r>
            <a:r>
              <a:rPr sz="2400" b="1" spc="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shortcuts.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390" y="292100"/>
            <a:ext cx="1744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700" y="2266188"/>
            <a:ext cx="4448556" cy="23256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8143" y="1927860"/>
            <a:ext cx="3534155" cy="300228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004559" y="3288791"/>
            <a:ext cx="1161415" cy="464820"/>
          </a:xfrm>
          <a:custGeom>
            <a:avLst/>
            <a:gdLst/>
            <a:ahLst/>
            <a:cxnLst/>
            <a:rect l="l" t="t" r="r" b="b"/>
            <a:pathLst>
              <a:path w="1161415" h="464820">
                <a:moveTo>
                  <a:pt x="928878" y="0"/>
                </a:moveTo>
                <a:lnTo>
                  <a:pt x="928878" y="116205"/>
                </a:lnTo>
                <a:lnTo>
                  <a:pt x="0" y="116205"/>
                </a:lnTo>
                <a:lnTo>
                  <a:pt x="0" y="348615"/>
                </a:lnTo>
                <a:lnTo>
                  <a:pt x="928878" y="348615"/>
                </a:lnTo>
                <a:lnTo>
                  <a:pt x="928878" y="464820"/>
                </a:lnTo>
                <a:lnTo>
                  <a:pt x="1161288" y="232410"/>
                </a:lnTo>
                <a:lnTo>
                  <a:pt x="928878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12509" y="2947873"/>
            <a:ext cx="8229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Ctrl</a:t>
            </a:r>
            <a:r>
              <a:rPr sz="1800" b="1" spc="-4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+</a:t>
            </a:r>
            <a:r>
              <a:rPr sz="1800" b="1" spc="-3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]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390" y="292100"/>
            <a:ext cx="1744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3971" y="2266188"/>
            <a:ext cx="4450080" cy="23256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7947" y="1927860"/>
            <a:ext cx="3535679" cy="300228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158740" y="3288791"/>
            <a:ext cx="1161415" cy="464820"/>
          </a:xfrm>
          <a:custGeom>
            <a:avLst/>
            <a:gdLst/>
            <a:ahLst/>
            <a:cxnLst/>
            <a:rect l="l" t="t" r="r" b="b"/>
            <a:pathLst>
              <a:path w="1161414" h="464820">
                <a:moveTo>
                  <a:pt x="928877" y="0"/>
                </a:moveTo>
                <a:lnTo>
                  <a:pt x="928877" y="116205"/>
                </a:lnTo>
                <a:lnTo>
                  <a:pt x="0" y="116205"/>
                </a:lnTo>
                <a:lnTo>
                  <a:pt x="0" y="348615"/>
                </a:lnTo>
                <a:lnTo>
                  <a:pt x="928877" y="348615"/>
                </a:lnTo>
                <a:lnTo>
                  <a:pt x="928877" y="464820"/>
                </a:lnTo>
                <a:lnTo>
                  <a:pt x="1161288" y="232410"/>
                </a:lnTo>
                <a:lnTo>
                  <a:pt x="928877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66182" y="2947873"/>
            <a:ext cx="828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Ctrl</a:t>
            </a:r>
            <a:r>
              <a:rPr sz="1800" b="1" spc="-4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+</a:t>
            </a:r>
            <a:r>
              <a:rPr sz="1800" b="1" spc="-3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t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133</Words>
  <Application>Microsoft Macintosh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 MT</vt:lpstr>
      <vt:lpstr>Malgun Gothic</vt:lpstr>
      <vt:lpstr>Calibri</vt:lpstr>
      <vt:lpstr>Consolas</vt:lpstr>
      <vt:lpstr>Wingdings</vt:lpstr>
      <vt:lpstr>Office Theme</vt:lpstr>
      <vt:lpstr>Usage guide for ctags</vt:lpstr>
      <vt:lpstr>What is ctags?</vt:lpstr>
      <vt:lpstr>Generate tags file</vt:lpstr>
      <vt:lpstr>Register tags file at .vimrc</vt:lpstr>
      <vt:lpstr>Shortcuts when using ctags on vim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Usage guide for ctags</dc:title>
  <dc:creator>정 민교</dc:creator>
  <cp:lastModifiedBy>변홍수</cp:lastModifiedBy>
  <cp:revision>3</cp:revision>
  <dcterms:created xsi:type="dcterms:W3CDTF">2021-10-01T08:11:23Z</dcterms:created>
  <dcterms:modified xsi:type="dcterms:W3CDTF">2021-10-05T06:24:55Z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2021-10-01T00:00:00Z</vt:filetime>
  </property>
</Properties>
</file>