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752" y="-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A07E-15B5-4705-B654-2B8D75481D3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30DA-0EC7-4FD2-8088-9A2D68E55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A07E-15B5-4705-B654-2B8D75481D3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30DA-0EC7-4FD2-8088-9A2D68E55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5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A07E-15B5-4705-B654-2B8D75481D3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30DA-0EC7-4FD2-8088-9A2D68E55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3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A07E-15B5-4705-B654-2B8D75481D3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30DA-0EC7-4FD2-8088-9A2D68E55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9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A07E-15B5-4705-B654-2B8D75481D3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30DA-0EC7-4FD2-8088-9A2D68E55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1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A07E-15B5-4705-B654-2B8D75481D3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30DA-0EC7-4FD2-8088-9A2D68E55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7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A07E-15B5-4705-B654-2B8D75481D3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30DA-0EC7-4FD2-8088-9A2D68E55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1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A07E-15B5-4705-B654-2B8D75481D3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30DA-0EC7-4FD2-8088-9A2D68E55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A07E-15B5-4705-B654-2B8D75481D3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30DA-0EC7-4FD2-8088-9A2D68E55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3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A07E-15B5-4705-B654-2B8D75481D3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30DA-0EC7-4FD2-8088-9A2D68E55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8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A07E-15B5-4705-B654-2B8D75481D3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30DA-0EC7-4FD2-8088-9A2D68E55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3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2A07E-15B5-4705-B654-2B8D75481D3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A30DA-0EC7-4FD2-8088-9A2D68E55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4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1F6CC8-051B-453F-8F4F-F58C1FF009ED}"/>
              </a:ext>
            </a:extLst>
          </p:cNvPr>
          <p:cNvSpPr/>
          <p:nvPr/>
        </p:nvSpPr>
        <p:spPr>
          <a:xfrm>
            <a:off x="2844800" y="254000"/>
            <a:ext cx="1016000" cy="46566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82FC37-2F5D-4B10-8595-36A4F3CD91F6}"/>
              </a:ext>
            </a:extLst>
          </p:cNvPr>
          <p:cNvSpPr/>
          <p:nvPr/>
        </p:nvSpPr>
        <p:spPr>
          <a:xfrm>
            <a:off x="2451100" y="1117601"/>
            <a:ext cx="1803400" cy="5418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Initialize all motor position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DA20FE-3471-4F6E-BDCF-A7E726402BCF}"/>
              </a:ext>
            </a:extLst>
          </p:cNvPr>
          <p:cNvSpPr/>
          <p:nvPr/>
        </p:nvSpPr>
        <p:spPr>
          <a:xfrm>
            <a:off x="2451100" y="1981201"/>
            <a:ext cx="1803400" cy="5418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Scan for starting signal (Zigbee)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06E439-4011-4BBB-BAA2-EA573B45F54F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3352800" y="719667"/>
            <a:ext cx="0" cy="397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87E8D3-B1B1-43C4-80F7-D1691220070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352800" y="1659468"/>
            <a:ext cx="0" cy="32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>
            <a:extLst>
              <a:ext uri="{FF2B5EF4-FFF2-40B4-BE49-F238E27FC236}">
                <a16:creationId xmlns:a16="http://schemas.microsoft.com/office/drawing/2014/main" id="{8EA00632-1F49-40E4-A2AA-E4A59091AD2F}"/>
              </a:ext>
            </a:extLst>
          </p:cNvPr>
          <p:cNvSpPr/>
          <p:nvPr/>
        </p:nvSpPr>
        <p:spPr>
          <a:xfrm>
            <a:off x="2050224" y="2827866"/>
            <a:ext cx="2605149" cy="14005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Signal Received (Zigbee) ?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944AC2-49F2-4B93-A59A-179169D63604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3352799" y="2523068"/>
            <a:ext cx="1" cy="30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5583358-B067-4498-846E-A4B4FDBB8C3D}"/>
              </a:ext>
            </a:extLst>
          </p:cNvPr>
          <p:cNvCxnSpPr>
            <a:cxnSpLocks/>
            <a:stCxn id="11" idx="1"/>
            <a:endCxn id="6" idx="1"/>
          </p:cNvCxnSpPr>
          <p:nvPr/>
        </p:nvCxnSpPr>
        <p:spPr>
          <a:xfrm rot="10800000" flipH="1">
            <a:off x="2050224" y="2252136"/>
            <a:ext cx="400876" cy="1275987"/>
          </a:xfrm>
          <a:prstGeom prst="bentConnector3">
            <a:avLst>
              <a:gd name="adj1" fmla="val -570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66221E-BFA7-4982-9873-27FD7882F0A2}"/>
              </a:ext>
            </a:extLst>
          </p:cNvPr>
          <p:cNvSpPr txBox="1"/>
          <p:nvPr/>
        </p:nvSpPr>
        <p:spPr>
          <a:xfrm>
            <a:off x="1398289" y="3147122"/>
            <a:ext cx="65193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C16567-B854-433A-81E7-3E23F96E6B64}"/>
              </a:ext>
            </a:extLst>
          </p:cNvPr>
          <p:cNvSpPr/>
          <p:nvPr/>
        </p:nvSpPr>
        <p:spPr>
          <a:xfrm>
            <a:off x="2234128" y="4581864"/>
            <a:ext cx="2237341" cy="6722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Retransmit Signal to other robots (Zigbee)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FC6FB2-4681-48D7-8E40-03D23A569944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3352799" y="4228378"/>
            <a:ext cx="0" cy="353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457740E-4AEE-4B9E-A1DF-7FF757D959B6}"/>
              </a:ext>
            </a:extLst>
          </p:cNvPr>
          <p:cNvSpPr/>
          <p:nvPr/>
        </p:nvSpPr>
        <p:spPr>
          <a:xfrm>
            <a:off x="2451098" y="5717080"/>
            <a:ext cx="1803400" cy="5418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Dance start at 5 O’clock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3B01B6-6CE1-480B-A1D5-F7334FFF0D66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flipH="1">
            <a:off x="3352798" y="5254117"/>
            <a:ext cx="1" cy="46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097CB11-9BEB-47B1-927F-09A9B00627B2}"/>
              </a:ext>
            </a:extLst>
          </p:cNvPr>
          <p:cNvSpPr/>
          <p:nvPr/>
        </p:nvSpPr>
        <p:spPr>
          <a:xfrm>
            <a:off x="2451098" y="6721910"/>
            <a:ext cx="1803400" cy="5418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Start Dance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0197E18-6510-48B6-B376-C1652F6F8E48}"/>
              </a:ext>
            </a:extLst>
          </p:cNvPr>
          <p:cNvCxnSpPr>
            <a:cxnSpLocks/>
            <a:stCxn id="24" idx="2"/>
            <a:endCxn id="43" idx="0"/>
          </p:cNvCxnSpPr>
          <p:nvPr/>
        </p:nvCxnSpPr>
        <p:spPr>
          <a:xfrm>
            <a:off x="3352798" y="6258947"/>
            <a:ext cx="0" cy="46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56A23FB-D20F-4335-857C-E12F7DA6FC9B}"/>
              </a:ext>
            </a:extLst>
          </p:cNvPr>
          <p:cNvSpPr txBox="1"/>
          <p:nvPr/>
        </p:nvSpPr>
        <p:spPr>
          <a:xfrm>
            <a:off x="298383" y="7931217"/>
            <a:ext cx="6266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will be using Stepper or Servo motors for the robots.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77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46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kh</dc:creator>
  <cp:lastModifiedBy>abdullah kh</cp:lastModifiedBy>
  <cp:revision>26</cp:revision>
  <dcterms:created xsi:type="dcterms:W3CDTF">2020-07-25T13:25:02Z</dcterms:created>
  <dcterms:modified xsi:type="dcterms:W3CDTF">2020-07-25T13:55:03Z</dcterms:modified>
</cp:coreProperties>
</file>