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4"/>
  </p:notesMasterIdLst>
  <p:sldIdLst>
    <p:sldId id="960" r:id="rId3"/>
    <p:sldId id="259" r:id="rId4"/>
    <p:sldId id="1015" r:id="rId5"/>
    <p:sldId id="1021" r:id="rId6"/>
    <p:sldId id="1016" r:id="rId7"/>
    <p:sldId id="1017" r:id="rId8"/>
    <p:sldId id="1018" r:id="rId9"/>
    <p:sldId id="1019" r:id="rId10"/>
    <p:sldId id="1020" r:id="rId11"/>
    <p:sldId id="1023" r:id="rId12"/>
    <p:sldId id="102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5C71"/>
    <a:srgbClr val="8A1545"/>
    <a:srgbClr val="E7ECEF"/>
    <a:srgbClr val="274C77"/>
    <a:srgbClr val="6096BA"/>
    <a:srgbClr val="D9216B"/>
    <a:srgbClr val="E96D9F"/>
    <a:srgbClr val="EC80AC"/>
    <a:srgbClr val="EE8EB5"/>
    <a:srgbClr val="F743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3526FA-24CB-429E-A488-F77DA3F02567}" v="217" dt="2023-01-10T13:51:38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2075" autoAdjust="0"/>
  </p:normalViewPr>
  <p:slideViewPr>
    <p:cSldViewPr snapToGrid="0">
      <p:cViewPr varScale="1">
        <p:scale>
          <a:sx n="101" d="100"/>
          <a:sy n="101" d="100"/>
        </p:scale>
        <p:origin x="9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liz Tyurkileri" userId="51d3b298-6658-42a7-914c-eeaec0253b09" providerId="ADAL" clId="{2F0F850C-2735-4D82-8DA2-115A8C002460}"/>
    <pc:docChg chg="undo redo custSel addSld delSld modSld sldOrd">
      <pc:chgData name="Meliz Tyurkileri" userId="51d3b298-6658-42a7-914c-eeaec0253b09" providerId="ADAL" clId="{2F0F850C-2735-4D82-8DA2-115A8C002460}" dt="2022-04-24T15:59:45.546" v="10139"/>
      <pc:docMkLst>
        <pc:docMk/>
      </pc:docMkLst>
      <pc:sldChg chg="modSp del mod">
        <pc:chgData name="Meliz Tyurkileri" userId="51d3b298-6658-42a7-914c-eeaec0253b09" providerId="ADAL" clId="{2F0F850C-2735-4D82-8DA2-115A8C002460}" dt="2022-04-23T14:44:35.863" v="9515" actId="47"/>
        <pc:sldMkLst>
          <pc:docMk/>
          <pc:sldMk cId="216919016" sldId="256"/>
        </pc:sldMkLst>
        <pc:spChg chg="mod">
          <ac:chgData name="Meliz Tyurkileri" userId="51d3b298-6658-42a7-914c-eeaec0253b09" providerId="ADAL" clId="{2F0F850C-2735-4D82-8DA2-115A8C002460}" dt="2022-04-23T13:07:34.747" v="6792" actId="20577"/>
          <ac:spMkLst>
            <pc:docMk/>
            <pc:sldMk cId="216919016" sldId="256"/>
            <ac:spMk id="13" creationId="{2B705CB5-5F98-40B7-B37F-209991BFA0F8}"/>
          </ac:spMkLst>
        </pc:spChg>
      </pc:sldChg>
      <pc:sldChg chg="modSp del mod">
        <pc:chgData name="Meliz Tyurkileri" userId="51d3b298-6658-42a7-914c-eeaec0253b09" providerId="ADAL" clId="{2F0F850C-2735-4D82-8DA2-115A8C002460}" dt="2022-04-23T14:44:35.863" v="9515" actId="47"/>
        <pc:sldMkLst>
          <pc:docMk/>
          <pc:sldMk cId="2369078303" sldId="257"/>
        </pc:sldMkLst>
        <pc:spChg chg="mod">
          <ac:chgData name="Meliz Tyurkileri" userId="51d3b298-6658-42a7-914c-eeaec0253b09" providerId="ADAL" clId="{2F0F850C-2735-4D82-8DA2-115A8C002460}" dt="2022-04-22T11:05:30.753" v="762" actId="113"/>
          <ac:spMkLst>
            <pc:docMk/>
            <pc:sldMk cId="2369078303" sldId="257"/>
            <ac:spMk id="6" creationId="{9CED1356-5FC0-48E8-9939-3B01D0267416}"/>
          </ac:spMkLst>
        </pc:spChg>
        <pc:spChg chg="mod">
          <ac:chgData name="Meliz Tyurkileri" userId="51d3b298-6658-42a7-914c-eeaec0253b09" providerId="ADAL" clId="{2F0F850C-2735-4D82-8DA2-115A8C002460}" dt="2022-04-22T11:07:53.547" v="867" actId="20577"/>
          <ac:spMkLst>
            <pc:docMk/>
            <pc:sldMk cId="2369078303" sldId="257"/>
            <ac:spMk id="11" creationId="{F3E4F318-3807-46BD-905C-E579A1852222}"/>
          </ac:spMkLst>
        </pc:spChg>
        <pc:spChg chg="mod">
          <ac:chgData name="Meliz Tyurkileri" userId="51d3b298-6658-42a7-914c-eeaec0253b09" providerId="ADAL" clId="{2F0F850C-2735-4D82-8DA2-115A8C002460}" dt="2022-04-22T10:50:16.906" v="156" actId="20577"/>
          <ac:spMkLst>
            <pc:docMk/>
            <pc:sldMk cId="2369078303" sldId="257"/>
            <ac:spMk id="16" creationId="{DBC7B54A-BCDA-4A13-9A00-84CDB4FF3AAA}"/>
          </ac:spMkLst>
        </pc:spChg>
        <pc:spChg chg="mod">
          <ac:chgData name="Meliz Tyurkileri" userId="51d3b298-6658-42a7-914c-eeaec0253b09" providerId="ADAL" clId="{2F0F850C-2735-4D82-8DA2-115A8C002460}" dt="2022-04-22T11:04:57.282" v="745" actId="1076"/>
          <ac:spMkLst>
            <pc:docMk/>
            <pc:sldMk cId="2369078303" sldId="257"/>
            <ac:spMk id="21" creationId="{1ADFE60D-1089-47B7-8A25-243DC43DA072}"/>
          </ac:spMkLst>
        </pc:spChg>
        <pc:grpChg chg="mod">
          <ac:chgData name="Meliz Tyurkileri" userId="51d3b298-6658-42a7-914c-eeaec0253b09" providerId="ADAL" clId="{2F0F850C-2735-4D82-8DA2-115A8C002460}" dt="2022-04-22T11:04:49.746" v="743" actId="1076"/>
          <ac:grpSpMkLst>
            <pc:docMk/>
            <pc:sldMk cId="2369078303" sldId="257"/>
            <ac:grpSpMk id="2" creationId="{DF8BA98D-D786-444F-999D-9134DD0BE331}"/>
          </ac:grpSpMkLst>
        </pc:grpChg>
      </pc:sldChg>
      <pc:sldChg chg="addSp modSp del">
        <pc:chgData name="Meliz Tyurkileri" userId="51d3b298-6658-42a7-914c-eeaec0253b09" providerId="ADAL" clId="{2F0F850C-2735-4D82-8DA2-115A8C002460}" dt="2022-04-22T11:55:45.965" v="2178" actId="47"/>
        <pc:sldMkLst>
          <pc:docMk/>
          <pc:sldMk cId="3435679650" sldId="258"/>
        </pc:sldMkLst>
        <pc:spChg chg="mod">
          <ac:chgData name="Meliz Tyurkileri" userId="51d3b298-6658-42a7-914c-eeaec0253b09" providerId="ADAL" clId="{2F0F850C-2735-4D82-8DA2-115A8C002460}" dt="2022-04-22T11:13:57.274" v="1039" actId="571"/>
          <ac:spMkLst>
            <pc:docMk/>
            <pc:sldMk cId="3435679650" sldId="258"/>
            <ac:spMk id="44" creationId="{FC5B1B94-7761-4399-A194-A3E8E03C75CD}"/>
          </ac:spMkLst>
        </pc:spChg>
        <pc:spChg chg="mod">
          <ac:chgData name="Meliz Tyurkileri" userId="51d3b298-6658-42a7-914c-eeaec0253b09" providerId="ADAL" clId="{2F0F850C-2735-4D82-8DA2-115A8C002460}" dt="2022-04-22T11:13:57.274" v="1039" actId="571"/>
          <ac:spMkLst>
            <pc:docMk/>
            <pc:sldMk cId="3435679650" sldId="258"/>
            <ac:spMk id="45" creationId="{682B01AA-F9DA-4849-A8EB-48150749A7BB}"/>
          </ac:spMkLst>
        </pc:spChg>
        <pc:spChg chg="mod">
          <ac:chgData name="Meliz Tyurkileri" userId="51d3b298-6658-42a7-914c-eeaec0253b09" providerId="ADAL" clId="{2F0F850C-2735-4D82-8DA2-115A8C002460}" dt="2022-04-22T11:13:57.274" v="1039" actId="571"/>
          <ac:spMkLst>
            <pc:docMk/>
            <pc:sldMk cId="3435679650" sldId="258"/>
            <ac:spMk id="47" creationId="{E3E88CEF-2A0F-4DC5-965D-802ED2D7F832}"/>
          </ac:spMkLst>
        </pc:spChg>
        <pc:spChg chg="mod">
          <ac:chgData name="Meliz Tyurkileri" userId="51d3b298-6658-42a7-914c-eeaec0253b09" providerId="ADAL" clId="{2F0F850C-2735-4D82-8DA2-115A8C002460}" dt="2022-04-22T11:13:57.274" v="1039" actId="571"/>
          <ac:spMkLst>
            <pc:docMk/>
            <pc:sldMk cId="3435679650" sldId="258"/>
            <ac:spMk id="48" creationId="{8FBDEA4C-F908-4335-B841-F2720FA235B6}"/>
          </ac:spMkLst>
        </pc:spChg>
        <pc:spChg chg="mod">
          <ac:chgData name="Meliz Tyurkileri" userId="51d3b298-6658-42a7-914c-eeaec0253b09" providerId="ADAL" clId="{2F0F850C-2735-4D82-8DA2-115A8C002460}" dt="2022-04-22T11:13:57.274" v="1039" actId="571"/>
          <ac:spMkLst>
            <pc:docMk/>
            <pc:sldMk cId="3435679650" sldId="258"/>
            <ac:spMk id="50" creationId="{FEF21595-D057-40E0-9FFC-57B89F979185}"/>
          </ac:spMkLst>
        </pc:spChg>
        <pc:spChg chg="mod">
          <ac:chgData name="Meliz Tyurkileri" userId="51d3b298-6658-42a7-914c-eeaec0253b09" providerId="ADAL" clId="{2F0F850C-2735-4D82-8DA2-115A8C002460}" dt="2022-04-22T11:13:57.274" v="1039" actId="571"/>
          <ac:spMkLst>
            <pc:docMk/>
            <pc:sldMk cId="3435679650" sldId="258"/>
            <ac:spMk id="51" creationId="{C22B79CA-E2CC-4457-93E3-0126A3671F13}"/>
          </ac:spMkLst>
        </pc:spChg>
        <pc:grpChg chg="add mod">
          <ac:chgData name="Meliz Tyurkileri" userId="51d3b298-6658-42a7-914c-eeaec0253b09" providerId="ADAL" clId="{2F0F850C-2735-4D82-8DA2-115A8C002460}" dt="2022-04-22T11:13:57.274" v="1039" actId="571"/>
          <ac:grpSpMkLst>
            <pc:docMk/>
            <pc:sldMk cId="3435679650" sldId="258"/>
            <ac:grpSpMk id="43" creationId="{4EB61FC1-EB64-49B5-AA51-372E2E7BC05C}"/>
          </ac:grpSpMkLst>
        </pc:grpChg>
        <pc:grpChg chg="add mod">
          <ac:chgData name="Meliz Tyurkileri" userId="51d3b298-6658-42a7-914c-eeaec0253b09" providerId="ADAL" clId="{2F0F850C-2735-4D82-8DA2-115A8C002460}" dt="2022-04-22T11:13:57.274" v="1039" actId="571"/>
          <ac:grpSpMkLst>
            <pc:docMk/>
            <pc:sldMk cId="3435679650" sldId="258"/>
            <ac:grpSpMk id="46" creationId="{8657D134-CEE2-4E78-A3EC-69CC8294BC8A}"/>
          </ac:grpSpMkLst>
        </pc:grpChg>
        <pc:grpChg chg="add mod">
          <ac:chgData name="Meliz Tyurkileri" userId="51d3b298-6658-42a7-914c-eeaec0253b09" providerId="ADAL" clId="{2F0F850C-2735-4D82-8DA2-115A8C002460}" dt="2022-04-22T11:13:57.274" v="1039" actId="571"/>
          <ac:grpSpMkLst>
            <pc:docMk/>
            <pc:sldMk cId="3435679650" sldId="258"/>
            <ac:grpSpMk id="49" creationId="{BE84F6AA-C616-4555-9745-B437E5D896A5}"/>
          </ac:grpSpMkLst>
        </pc:grpChg>
      </pc:sldChg>
      <pc:sldChg chg="modSp mod">
        <pc:chgData name="Meliz Tyurkileri" userId="51d3b298-6658-42a7-914c-eeaec0253b09" providerId="ADAL" clId="{2F0F850C-2735-4D82-8DA2-115A8C002460}" dt="2022-04-23T13:10:48.863" v="6830" actId="20577"/>
        <pc:sldMkLst>
          <pc:docMk/>
          <pc:sldMk cId="58167008" sldId="259"/>
        </pc:sldMkLst>
        <pc:spChg chg="mod">
          <ac:chgData name="Meliz Tyurkileri" userId="51d3b298-6658-42a7-914c-eeaec0253b09" providerId="ADAL" clId="{2F0F850C-2735-4D82-8DA2-115A8C002460}" dt="2022-04-22T11:10:26.803" v="1027" actId="20577"/>
          <ac:spMkLst>
            <pc:docMk/>
            <pc:sldMk cId="58167008" sldId="259"/>
            <ac:spMk id="25" creationId="{C1812F0E-DA8C-45FF-83BA-6F2E93B37BA3}"/>
          </ac:spMkLst>
        </pc:spChg>
        <pc:spChg chg="mod">
          <ac:chgData name="Meliz Tyurkileri" userId="51d3b298-6658-42a7-914c-eeaec0253b09" providerId="ADAL" clId="{2F0F850C-2735-4D82-8DA2-115A8C002460}" dt="2022-04-23T13:10:48.863" v="6830" actId="20577"/>
          <ac:spMkLst>
            <pc:docMk/>
            <pc:sldMk cId="58167008" sldId="259"/>
            <ac:spMk id="28" creationId="{28F57ABA-128B-4CE9-970C-1959EAB76BEC}"/>
          </ac:spMkLst>
        </pc:spChg>
        <pc:spChg chg="mod">
          <ac:chgData name="Meliz Tyurkileri" userId="51d3b298-6658-42a7-914c-eeaec0253b09" providerId="ADAL" clId="{2F0F850C-2735-4D82-8DA2-115A8C002460}" dt="2022-04-22T12:17:35.029" v="2403" actId="108"/>
          <ac:spMkLst>
            <pc:docMk/>
            <pc:sldMk cId="58167008" sldId="259"/>
            <ac:spMk id="30" creationId="{DB0E3D72-9F9A-45B5-B84E-18F92E1697F4}"/>
          </ac:spMkLst>
        </pc:spChg>
        <pc:spChg chg="mod">
          <ac:chgData name="Meliz Tyurkileri" userId="51d3b298-6658-42a7-914c-eeaec0253b09" providerId="ADAL" clId="{2F0F850C-2735-4D82-8DA2-115A8C002460}" dt="2022-04-22T11:10:50.094" v="1028" actId="207"/>
          <ac:spMkLst>
            <pc:docMk/>
            <pc:sldMk cId="58167008" sldId="259"/>
            <ac:spMk id="31" creationId="{E1BCC143-E20C-4A46-A95C-ECA19877E3B2}"/>
          </ac:spMkLst>
        </pc:spChg>
      </pc:sldChg>
      <pc:sldChg chg="del">
        <pc:chgData name="Meliz Tyurkileri" userId="51d3b298-6658-42a7-914c-eeaec0253b09" providerId="ADAL" clId="{2F0F850C-2735-4D82-8DA2-115A8C002460}" dt="2022-04-22T11:55:42.469" v="2175" actId="47"/>
        <pc:sldMkLst>
          <pc:docMk/>
          <pc:sldMk cId="2381680371" sldId="260"/>
        </pc:sldMkLst>
      </pc:sldChg>
      <pc:sldChg chg="del">
        <pc:chgData name="Meliz Tyurkileri" userId="51d3b298-6658-42a7-914c-eeaec0253b09" providerId="ADAL" clId="{2F0F850C-2735-4D82-8DA2-115A8C002460}" dt="2022-04-22T11:55:41.781" v="2174" actId="47"/>
        <pc:sldMkLst>
          <pc:docMk/>
          <pc:sldMk cId="2096903785" sldId="261"/>
        </pc:sldMkLst>
      </pc:sldChg>
      <pc:sldChg chg="del">
        <pc:chgData name="Meliz Tyurkileri" userId="51d3b298-6658-42a7-914c-eeaec0253b09" providerId="ADAL" clId="{2F0F850C-2735-4D82-8DA2-115A8C002460}" dt="2022-04-22T11:55:43.262" v="2176" actId="47"/>
        <pc:sldMkLst>
          <pc:docMk/>
          <pc:sldMk cId="1406001629" sldId="262"/>
        </pc:sldMkLst>
      </pc:sldChg>
      <pc:sldChg chg="ord">
        <pc:chgData name="Meliz Tyurkileri" userId="51d3b298-6658-42a7-914c-eeaec0253b09" providerId="ADAL" clId="{2F0F850C-2735-4D82-8DA2-115A8C002460}" dt="2022-04-23T11:30:51.250" v="5664"/>
        <pc:sldMkLst>
          <pc:docMk/>
          <pc:sldMk cId="3137270" sldId="955"/>
        </pc:sldMkLst>
      </pc:sldChg>
      <pc:sldChg chg="del">
        <pc:chgData name="Meliz Tyurkileri" userId="51d3b298-6658-42a7-914c-eeaec0253b09" providerId="ADAL" clId="{2F0F850C-2735-4D82-8DA2-115A8C002460}" dt="2022-04-22T11:55:44.540" v="2177" actId="47"/>
        <pc:sldMkLst>
          <pc:docMk/>
          <pc:sldMk cId="4285841406" sldId="957"/>
        </pc:sldMkLst>
      </pc:sldChg>
      <pc:sldChg chg="del">
        <pc:chgData name="Meliz Tyurkileri" userId="51d3b298-6658-42a7-914c-eeaec0253b09" providerId="ADAL" clId="{2F0F850C-2735-4D82-8DA2-115A8C002460}" dt="2022-04-22T11:55:47.177" v="2179" actId="47"/>
        <pc:sldMkLst>
          <pc:docMk/>
          <pc:sldMk cId="686326543" sldId="958"/>
        </pc:sldMkLst>
      </pc:sldChg>
      <pc:sldChg chg="del">
        <pc:chgData name="Meliz Tyurkileri" userId="51d3b298-6658-42a7-914c-eeaec0253b09" providerId="ADAL" clId="{2F0F850C-2735-4D82-8DA2-115A8C002460}" dt="2022-04-22T11:55:34.201" v="2173" actId="47"/>
        <pc:sldMkLst>
          <pc:docMk/>
          <pc:sldMk cId="3837698908" sldId="959"/>
        </pc:sldMkLst>
      </pc:sldChg>
      <pc:sldChg chg="modSp add mod ord">
        <pc:chgData name="Meliz Tyurkileri" userId="51d3b298-6658-42a7-914c-eeaec0253b09" providerId="ADAL" clId="{2F0F850C-2735-4D82-8DA2-115A8C002460}" dt="2022-04-23T13:08:57.064" v="6820" actId="20577"/>
        <pc:sldMkLst>
          <pc:docMk/>
          <pc:sldMk cId="121418870" sldId="960"/>
        </pc:sldMkLst>
        <pc:spChg chg="mod">
          <ac:chgData name="Meliz Tyurkileri" userId="51d3b298-6658-42a7-914c-eeaec0253b09" providerId="ADAL" clId="{2F0F850C-2735-4D82-8DA2-115A8C002460}" dt="2022-04-23T13:08:57.064" v="6820" actId="20577"/>
          <ac:spMkLst>
            <pc:docMk/>
            <pc:sldMk cId="121418870" sldId="960"/>
            <ac:spMk id="13" creationId="{2B705CB5-5F98-40B7-B37F-209991BFA0F8}"/>
          </ac:spMkLst>
        </pc:spChg>
      </pc:sldChg>
      <pc:sldChg chg="add del">
        <pc:chgData name="Meliz Tyurkileri" userId="51d3b298-6658-42a7-914c-eeaec0253b09" providerId="ADAL" clId="{2F0F850C-2735-4D82-8DA2-115A8C002460}" dt="2022-04-22T11:06:06.132" v="764"/>
        <pc:sldMkLst>
          <pc:docMk/>
          <pc:sldMk cId="558554014" sldId="960"/>
        </pc:sldMkLst>
      </pc:sldChg>
      <pc:sldChg chg="addSp delSp modSp new del mod ord">
        <pc:chgData name="Meliz Tyurkileri" userId="51d3b298-6658-42a7-914c-eeaec0253b09" providerId="ADAL" clId="{2F0F850C-2735-4D82-8DA2-115A8C002460}" dt="2022-04-23T14:44:35.863" v="9515" actId="47"/>
        <pc:sldMkLst>
          <pc:docMk/>
          <pc:sldMk cId="620585701" sldId="961"/>
        </pc:sldMkLst>
        <pc:spChg chg="del">
          <ac:chgData name="Meliz Tyurkileri" userId="51d3b298-6658-42a7-914c-eeaec0253b09" providerId="ADAL" clId="{2F0F850C-2735-4D82-8DA2-115A8C002460}" dt="2022-04-22T11:11:39.154" v="1030" actId="478"/>
          <ac:spMkLst>
            <pc:docMk/>
            <pc:sldMk cId="620585701" sldId="961"/>
            <ac:spMk id="2" creationId="{5C627A1B-3879-4D07-AE58-2920573B123A}"/>
          </ac:spMkLst>
        </pc:spChg>
        <pc:spChg chg="del">
          <ac:chgData name="Meliz Tyurkileri" userId="51d3b298-6658-42a7-914c-eeaec0253b09" providerId="ADAL" clId="{2F0F850C-2735-4D82-8DA2-115A8C002460}" dt="2022-04-22T11:11:39.154" v="1030" actId="478"/>
          <ac:spMkLst>
            <pc:docMk/>
            <pc:sldMk cId="620585701" sldId="961"/>
            <ac:spMk id="3" creationId="{0FF540A4-1323-4103-97C3-326FA4466DE1}"/>
          </ac:spMkLst>
        </pc:spChg>
        <pc:spChg chg="mod">
          <ac:chgData name="Meliz Tyurkileri" userId="51d3b298-6658-42a7-914c-eeaec0253b09" providerId="ADAL" clId="{2F0F850C-2735-4D82-8DA2-115A8C002460}" dt="2022-04-22T11:13:34.851" v="1034"/>
          <ac:spMkLst>
            <pc:docMk/>
            <pc:sldMk cId="620585701" sldId="961"/>
            <ac:spMk id="5" creationId="{8CF1C994-8339-4794-85A8-87BD3D963E39}"/>
          </ac:spMkLst>
        </pc:spChg>
        <pc:spChg chg="mod">
          <ac:chgData name="Meliz Tyurkileri" userId="51d3b298-6658-42a7-914c-eeaec0253b09" providerId="ADAL" clId="{2F0F850C-2735-4D82-8DA2-115A8C002460}" dt="2022-04-22T11:13:49.706" v="1037"/>
          <ac:spMkLst>
            <pc:docMk/>
            <pc:sldMk cId="620585701" sldId="961"/>
            <ac:spMk id="6" creationId="{3489545F-8C29-4337-B094-D74B1ECC5909}"/>
          </ac:spMkLst>
        </pc:spChg>
        <pc:spChg chg="mod topLvl">
          <ac:chgData name="Meliz Tyurkileri" userId="51d3b298-6658-42a7-914c-eeaec0253b09" providerId="ADAL" clId="{2F0F850C-2735-4D82-8DA2-115A8C002460}" dt="2022-04-22T11:28:26.744" v="1425" actId="1076"/>
          <ac:spMkLst>
            <pc:docMk/>
            <pc:sldMk cId="620585701" sldId="961"/>
            <ac:spMk id="8" creationId="{EF512C68-1132-4CF5-AA97-8C1C1ADC19F4}"/>
          </ac:spMkLst>
        </pc:spChg>
        <pc:spChg chg="del mod topLvl">
          <ac:chgData name="Meliz Tyurkileri" userId="51d3b298-6658-42a7-914c-eeaec0253b09" providerId="ADAL" clId="{2F0F850C-2735-4D82-8DA2-115A8C002460}" dt="2022-04-22T11:16:22.709" v="1083" actId="478"/>
          <ac:spMkLst>
            <pc:docMk/>
            <pc:sldMk cId="620585701" sldId="961"/>
            <ac:spMk id="9" creationId="{7AD30573-1AB2-4326-86F3-87FACE4E7254}"/>
          </ac:spMkLst>
        </pc:spChg>
        <pc:spChg chg="mod">
          <ac:chgData name="Meliz Tyurkileri" userId="51d3b298-6658-42a7-914c-eeaec0253b09" providerId="ADAL" clId="{2F0F850C-2735-4D82-8DA2-115A8C002460}" dt="2022-04-22T11:13:59.062" v="1040"/>
          <ac:spMkLst>
            <pc:docMk/>
            <pc:sldMk cId="620585701" sldId="961"/>
            <ac:spMk id="11" creationId="{EC9F88B4-013E-4FFD-8ADA-A946E5C2D35D}"/>
          </ac:spMkLst>
        </pc:spChg>
        <pc:spChg chg="mod">
          <ac:chgData name="Meliz Tyurkileri" userId="51d3b298-6658-42a7-914c-eeaec0253b09" providerId="ADAL" clId="{2F0F850C-2735-4D82-8DA2-115A8C002460}" dt="2022-04-22T11:13:59.062" v="1040"/>
          <ac:spMkLst>
            <pc:docMk/>
            <pc:sldMk cId="620585701" sldId="961"/>
            <ac:spMk id="12" creationId="{68FFEEC2-5CC0-4FDB-B202-EB270F6832A5}"/>
          </ac:spMkLst>
        </pc:spChg>
        <pc:spChg chg="del mod topLvl">
          <ac:chgData name="Meliz Tyurkileri" userId="51d3b298-6658-42a7-914c-eeaec0253b09" providerId="ADAL" clId="{2F0F850C-2735-4D82-8DA2-115A8C002460}" dt="2022-04-22T11:15:53.104" v="1079" actId="478"/>
          <ac:spMkLst>
            <pc:docMk/>
            <pc:sldMk cId="620585701" sldId="961"/>
            <ac:spMk id="14" creationId="{40B681D2-6B79-4CC4-9816-DBC71FD9EA96}"/>
          </ac:spMkLst>
        </pc:spChg>
        <pc:spChg chg="del mod topLvl">
          <ac:chgData name="Meliz Tyurkileri" userId="51d3b298-6658-42a7-914c-eeaec0253b09" providerId="ADAL" clId="{2F0F850C-2735-4D82-8DA2-115A8C002460}" dt="2022-04-22T11:15:55.022" v="1080" actId="478"/>
          <ac:spMkLst>
            <pc:docMk/>
            <pc:sldMk cId="620585701" sldId="961"/>
            <ac:spMk id="15" creationId="{B0151C43-5760-478E-B2FE-C0269764D20D}"/>
          </ac:spMkLst>
        </pc:spChg>
        <pc:spChg chg="mod topLvl">
          <ac:chgData name="Meliz Tyurkileri" userId="51d3b298-6658-42a7-914c-eeaec0253b09" providerId="ADAL" clId="{2F0F850C-2735-4D82-8DA2-115A8C002460}" dt="2022-04-22T11:16:24.623" v="1084" actId="478"/>
          <ac:spMkLst>
            <pc:docMk/>
            <pc:sldMk cId="620585701" sldId="961"/>
            <ac:spMk id="17" creationId="{8FB95C3E-50E0-44B1-A475-44D9297770F7}"/>
          </ac:spMkLst>
        </pc:spChg>
        <pc:spChg chg="del mod topLvl">
          <ac:chgData name="Meliz Tyurkileri" userId="51d3b298-6658-42a7-914c-eeaec0253b09" providerId="ADAL" clId="{2F0F850C-2735-4D82-8DA2-115A8C002460}" dt="2022-04-22T11:16:24.623" v="1084" actId="478"/>
          <ac:spMkLst>
            <pc:docMk/>
            <pc:sldMk cId="620585701" sldId="961"/>
            <ac:spMk id="18" creationId="{20AAAAA8-7518-4707-AAE9-DF58E952CB1E}"/>
          </ac:spMkLst>
        </pc:spChg>
        <pc:spChg chg="mod topLvl">
          <ac:chgData name="Meliz Tyurkileri" userId="51d3b298-6658-42a7-914c-eeaec0253b09" providerId="ADAL" clId="{2F0F850C-2735-4D82-8DA2-115A8C002460}" dt="2022-04-22T11:16:29.026" v="1085" actId="478"/>
          <ac:spMkLst>
            <pc:docMk/>
            <pc:sldMk cId="620585701" sldId="961"/>
            <ac:spMk id="20" creationId="{887F1E98-3014-406F-BCB5-46B6DD0D82D6}"/>
          </ac:spMkLst>
        </pc:spChg>
        <pc:spChg chg="del mod topLvl">
          <ac:chgData name="Meliz Tyurkileri" userId="51d3b298-6658-42a7-914c-eeaec0253b09" providerId="ADAL" clId="{2F0F850C-2735-4D82-8DA2-115A8C002460}" dt="2022-04-22T11:16:29.026" v="1085" actId="478"/>
          <ac:spMkLst>
            <pc:docMk/>
            <pc:sldMk cId="620585701" sldId="961"/>
            <ac:spMk id="21" creationId="{67CD9975-3C4E-4854-BC80-8C4E034A2486}"/>
          </ac:spMkLst>
        </pc:spChg>
        <pc:spChg chg="add mod">
          <ac:chgData name="Meliz Tyurkileri" userId="51d3b298-6658-42a7-914c-eeaec0253b09" providerId="ADAL" clId="{2F0F850C-2735-4D82-8DA2-115A8C002460}" dt="2022-04-22T11:32:24.463" v="1874" actId="164"/>
          <ac:spMkLst>
            <pc:docMk/>
            <pc:sldMk cId="620585701" sldId="961"/>
            <ac:spMk id="33" creationId="{EDE1C511-E3BB-4A6A-A6FE-736C88A34F7A}"/>
          </ac:spMkLst>
        </pc:spChg>
        <pc:spChg chg="add mod">
          <ac:chgData name="Meliz Tyurkileri" userId="51d3b298-6658-42a7-914c-eeaec0253b09" providerId="ADAL" clId="{2F0F850C-2735-4D82-8DA2-115A8C002460}" dt="2022-04-22T11:32:28.087" v="1875" actId="164"/>
          <ac:spMkLst>
            <pc:docMk/>
            <pc:sldMk cId="620585701" sldId="961"/>
            <ac:spMk id="34" creationId="{615299F5-2D9D-4607-80F1-1A7446B64CED}"/>
          </ac:spMkLst>
        </pc:spChg>
        <pc:spChg chg="add mod">
          <ac:chgData name="Meliz Tyurkileri" userId="51d3b298-6658-42a7-914c-eeaec0253b09" providerId="ADAL" clId="{2F0F850C-2735-4D82-8DA2-115A8C002460}" dt="2022-04-22T11:32:30.831" v="1876" actId="164"/>
          <ac:spMkLst>
            <pc:docMk/>
            <pc:sldMk cId="620585701" sldId="961"/>
            <ac:spMk id="35" creationId="{00A60A5E-0C21-4D0C-A420-3ADDF0F8F00D}"/>
          </ac:spMkLst>
        </pc:spChg>
        <pc:grpChg chg="add mod ord">
          <ac:chgData name="Meliz Tyurkileri" userId="51d3b298-6658-42a7-914c-eeaec0253b09" providerId="ADAL" clId="{2F0F850C-2735-4D82-8DA2-115A8C002460}" dt="2022-04-22T11:15:18.679" v="1064" actId="166"/>
          <ac:grpSpMkLst>
            <pc:docMk/>
            <pc:sldMk cId="620585701" sldId="961"/>
            <ac:grpSpMk id="4" creationId="{E22BD5C4-8A3E-425E-9F01-E92C04E8BD99}"/>
          </ac:grpSpMkLst>
        </pc:grpChg>
        <pc:grpChg chg="add del mod ord">
          <ac:chgData name="Meliz Tyurkileri" userId="51d3b298-6658-42a7-914c-eeaec0253b09" providerId="ADAL" clId="{2F0F850C-2735-4D82-8DA2-115A8C002460}" dt="2022-04-22T11:16:22.709" v="1083" actId="478"/>
          <ac:grpSpMkLst>
            <pc:docMk/>
            <pc:sldMk cId="620585701" sldId="961"/>
            <ac:grpSpMk id="7" creationId="{E64CE913-FAD7-40B4-928A-92B2133DEFBD}"/>
          </ac:grpSpMkLst>
        </pc:grpChg>
        <pc:grpChg chg="add del mod">
          <ac:chgData name="Meliz Tyurkileri" userId="51d3b298-6658-42a7-914c-eeaec0253b09" providerId="ADAL" clId="{2F0F850C-2735-4D82-8DA2-115A8C002460}" dt="2022-04-22T11:15:51.803" v="1078" actId="478"/>
          <ac:grpSpMkLst>
            <pc:docMk/>
            <pc:sldMk cId="620585701" sldId="961"/>
            <ac:grpSpMk id="10" creationId="{51DED1E8-B7EE-46B2-B650-68B0B2FE4549}"/>
          </ac:grpSpMkLst>
        </pc:grpChg>
        <pc:grpChg chg="add del mod">
          <ac:chgData name="Meliz Tyurkileri" userId="51d3b298-6658-42a7-914c-eeaec0253b09" providerId="ADAL" clId="{2F0F850C-2735-4D82-8DA2-115A8C002460}" dt="2022-04-22T11:15:53.104" v="1079" actId="478"/>
          <ac:grpSpMkLst>
            <pc:docMk/>
            <pc:sldMk cId="620585701" sldId="961"/>
            <ac:grpSpMk id="13" creationId="{6E07DB74-6CDD-441F-8004-7D2F61A561F2}"/>
          </ac:grpSpMkLst>
        </pc:grpChg>
        <pc:grpChg chg="add del mod ord">
          <ac:chgData name="Meliz Tyurkileri" userId="51d3b298-6658-42a7-914c-eeaec0253b09" providerId="ADAL" clId="{2F0F850C-2735-4D82-8DA2-115A8C002460}" dt="2022-04-22T11:16:24.623" v="1084" actId="478"/>
          <ac:grpSpMkLst>
            <pc:docMk/>
            <pc:sldMk cId="620585701" sldId="961"/>
            <ac:grpSpMk id="16" creationId="{B742FF70-FCA4-4E17-ACD5-F7342F99A563}"/>
          </ac:grpSpMkLst>
        </pc:grpChg>
        <pc:grpChg chg="add del mod ord">
          <ac:chgData name="Meliz Tyurkileri" userId="51d3b298-6658-42a7-914c-eeaec0253b09" providerId="ADAL" clId="{2F0F850C-2735-4D82-8DA2-115A8C002460}" dt="2022-04-22T11:16:29.026" v="1085" actId="478"/>
          <ac:grpSpMkLst>
            <pc:docMk/>
            <pc:sldMk cId="620585701" sldId="961"/>
            <ac:grpSpMk id="19" creationId="{972BE9B3-9B2C-45AB-9BEC-E9A64B88E8F6}"/>
          </ac:grpSpMkLst>
        </pc:grpChg>
        <pc:grpChg chg="add mod">
          <ac:chgData name="Meliz Tyurkileri" userId="51d3b298-6658-42a7-914c-eeaec0253b09" providerId="ADAL" clId="{2F0F850C-2735-4D82-8DA2-115A8C002460}" dt="2022-04-22T11:32:40.913" v="1887" actId="1036"/>
          <ac:grpSpMkLst>
            <pc:docMk/>
            <pc:sldMk cId="620585701" sldId="961"/>
            <ac:grpSpMk id="36" creationId="{F3CC9A8C-D9EF-4822-BCEA-DC4694ED46E9}"/>
          </ac:grpSpMkLst>
        </pc:grpChg>
        <pc:grpChg chg="add mod">
          <ac:chgData name="Meliz Tyurkileri" userId="51d3b298-6658-42a7-914c-eeaec0253b09" providerId="ADAL" clId="{2F0F850C-2735-4D82-8DA2-115A8C002460}" dt="2022-04-22T11:32:40.913" v="1887" actId="1036"/>
          <ac:grpSpMkLst>
            <pc:docMk/>
            <pc:sldMk cId="620585701" sldId="961"/>
            <ac:grpSpMk id="37" creationId="{BD4DCFF7-A8A5-4988-9951-8C42ECED2DAB}"/>
          </ac:grpSpMkLst>
        </pc:grpChg>
        <pc:grpChg chg="add mod">
          <ac:chgData name="Meliz Tyurkileri" userId="51d3b298-6658-42a7-914c-eeaec0253b09" providerId="ADAL" clId="{2F0F850C-2735-4D82-8DA2-115A8C002460}" dt="2022-04-22T11:32:40.913" v="1887" actId="1036"/>
          <ac:grpSpMkLst>
            <pc:docMk/>
            <pc:sldMk cId="620585701" sldId="961"/>
            <ac:grpSpMk id="38" creationId="{63D79760-5BA5-48F5-9F0A-6F5E00C6EBDD}"/>
          </ac:grpSpMkLst>
        </pc:grpChg>
        <pc:picChg chg="add del mod">
          <ac:chgData name="Meliz Tyurkileri" userId="51d3b298-6658-42a7-914c-eeaec0253b09" providerId="ADAL" clId="{2F0F850C-2735-4D82-8DA2-115A8C002460}" dt="2022-04-22T11:20:03.322" v="1096" actId="478"/>
          <ac:picMkLst>
            <pc:docMk/>
            <pc:sldMk cId="620585701" sldId="961"/>
            <ac:picMk id="23" creationId="{DA55607A-A1E3-443B-ADCF-67F7A5590EEF}"/>
          </ac:picMkLst>
        </pc:picChg>
        <pc:picChg chg="add del mod">
          <ac:chgData name="Meliz Tyurkileri" userId="51d3b298-6658-42a7-914c-eeaec0253b09" providerId="ADAL" clId="{2F0F850C-2735-4D82-8DA2-115A8C002460}" dt="2022-04-22T11:25:25.067" v="1115" actId="478"/>
          <ac:picMkLst>
            <pc:docMk/>
            <pc:sldMk cId="620585701" sldId="961"/>
            <ac:picMk id="25" creationId="{23A89AA3-742A-47DE-9A9C-412E1E4F26C0}"/>
          </ac:picMkLst>
        </pc:picChg>
        <pc:picChg chg="add mod">
          <ac:chgData name="Meliz Tyurkileri" userId="51d3b298-6658-42a7-914c-eeaec0253b09" providerId="ADAL" clId="{2F0F850C-2735-4D82-8DA2-115A8C002460}" dt="2022-04-22T11:32:24.463" v="1874" actId="164"/>
          <ac:picMkLst>
            <pc:docMk/>
            <pc:sldMk cId="620585701" sldId="961"/>
            <ac:picMk id="27" creationId="{4B8CA53D-2647-4BC6-B2A4-B09D41CC4507}"/>
          </ac:picMkLst>
        </pc:picChg>
        <pc:picChg chg="add mod">
          <ac:chgData name="Meliz Tyurkileri" userId="51d3b298-6658-42a7-914c-eeaec0253b09" providerId="ADAL" clId="{2F0F850C-2735-4D82-8DA2-115A8C002460}" dt="2022-04-22T11:32:30.831" v="1876" actId="164"/>
          <ac:picMkLst>
            <pc:docMk/>
            <pc:sldMk cId="620585701" sldId="961"/>
            <ac:picMk id="29" creationId="{DE6FB884-16C8-4C91-A130-B80F9C7F4C39}"/>
          </ac:picMkLst>
        </pc:picChg>
        <pc:picChg chg="add mod">
          <ac:chgData name="Meliz Tyurkileri" userId="51d3b298-6658-42a7-914c-eeaec0253b09" providerId="ADAL" clId="{2F0F850C-2735-4D82-8DA2-115A8C002460}" dt="2022-04-22T11:32:28.087" v="1875" actId="164"/>
          <ac:picMkLst>
            <pc:docMk/>
            <pc:sldMk cId="620585701" sldId="961"/>
            <ac:picMk id="31" creationId="{06F3F02B-CEEF-4749-AF60-0F44D87B75E6}"/>
          </ac:picMkLst>
        </pc:picChg>
      </pc:sldChg>
      <pc:sldChg chg="modSp add del mod ord">
        <pc:chgData name="Meliz Tyurkileri" userId="51d3b298-6658-42a7-914c-eeaec0253b09" providerId="ADAL" clId="{2F0F850C-2735-4D82-8DA2-115A8C002460}" dt="2022-04-23T14:44:35.863" v="9515" actId="47"/>
        <pc:sldMkLst>
          <pc:docMk/>
          <pc:sldMk cId="277815429" sldId="962"/>
        </pc:sldMkLst>
        <pc:spChg chg="mod">
          <ac:chgData name="Meliz Tyurkileri" userId="51d3b298-6658-42a7-914c-eeaec0253b09" providerId="ADAL" clId="{2F0F850C-2735-4D82-8DA2-115A8C002460}" dt="2022-04-22T11:11:51.004" v="1032" actId="207"/>
          <ac:spMkLst>
            <pc:docMk/>
            <pc:sldMk cId="277815429" sldId="962"/>
            <ac:spMk id="9" creationId="{2D652A54-178F-459C-914C-7BE8F6B7997D}"/>
          </ac:spMkLst>
        </pc:spChg>
      </pc:sldChg>
      <pc:sldChg chg="modSp add mod">
        <pc:chgData name="Meliz Tyurkileri" userId="51d3b298-6658-42a7-914c-eeaec0253b09" providerId="ADAL" clId="{2F0F850C-2735-4D82-8DA2-115A8C002460}" dt="2022-04-23T13:11:59.967" v="6839"/>
        <pc:sldMkLst>
          <pc:docMk/>
          <pc:sldMk cId="3703144392" sldId="963"/>
        </pc:sldMkLst>
        <pc:spChg chg="mod">
          <ac:chgData name="Meliz Tyurkileri" userId="51d3b298-6658-42a7-914c-eeaec0253b09" providerId="ADAL" clId="{2F0F850C-2735-4D82-8DA2-115A8C002460}" dt="2022-04-23T13:11:59.967" v="6839"/>
          <ac:spMkLst>
            <pc:docMk/>
            <pc:sldMk cId="3703144392" sldId="963"/>
            <ac:spMk id="28" creationId="{28F57ABA-128B-4CE9-970C-1959EAB76BEC}"/>
          </ac:spMkLst>
        </pc:spChg>
        <pc:spChg chg="mod">
          <ac:chgData name="Meliz Tyurkileri" userId="51d3b298-6658-42a7-914c-eeaec0253b09" providerId="ADAL" clId="{2F0F850C-2735-4D82-8DA2-115A8C002460}" dt="2022-04-22T12:17:42.236" v="2405" actId="108"/>
          <ac:spMkLst>
            <pc:docMk/>
            <pc:sldMk cId="3703144392" sldId="963"/>
            <ac:spMk id="30" creationId="{DB0E3D72-9F9A-45B5-B84E-18F92E1697F4}"/>
          </ac:spMkLst>
        </pc:spChg>
        <pc:spChg chg="mod">
          <ac:chgData name="Meliz Tyurkileri" userId="51d3b298-6658-42a7-914c-eeaec0253b09" providerId="ADAL" clId="{2F0F850C-2735-4D82-8DA2-115A8C002460}" dt="2022-04-22T11:11:57.042" v="1033" actId="207"/>
          <ac:spMkLst>
            <pc:docMk/>
            <pc:sldMk cId="3703144392" sldId="963"/>
            <ac:spMk id="31" creationId="{E1BCC143-E20C-4A46-A95C-ECA19877E3B2}"/>
          </ac:spMkLst>
        </pc:spChg>
      </pc:sldChg>
      <pc:sldChg chg="modSp add mod">
        <pc:chgData name="Meliz Tyurkileri" userId="51d3b298-6658-42a7-914c-eeaec0253b09" providerId="ADAL" clId="{2F0F850C-2735-4D82-8DA2-115A8C002460}" dt="2022-04-22T11:46:39.695" v="2165"/>
        <pc:sldMkLst>
          <pc:docMk/>
          <pc:sldMk cId="2310508975" sldId="964"/>
        </pc:sldMkLst>
        <pc:spChg chg="mod">
          <ac:chgData name="Meliz Tyurkileri" userId="51d3b298-6658-42a7-914c-eeaec0253b09" providerId="ADAL" clId="{2F0F850C-2735-4D82-8DA2-115A8C002460}" dt="2022-04-22T11:33:55.018" v="1889"/>
          <ac:spMkLst>
            <pc:docMk/>
            <pc:sldMk cId="2310508975" sldId="964"/>
            <ac:spMk id="6" creationId="{3489545F-8C29-4337-B094-D74B1ECC5909}"/>
          </ac:spMkLst>
        </pc:spChg>
        <pc:spChg chg="mod">
          <ac:chgData name="Meliz Tyurkileri" userId="51d3b298-6658-42a7-914c-eeaec0253b09" providerId="ADAL" clId="{2F0F850C-2735-4D82-8DA2-115A8C002460}" dt="2022-04-22T11:44:57.937" v="2164" actId="20577"/>
          <ac:spMkLst>
            <pc:docMk/>
            <pc:sldMk cId="2310508975" sldId="964"/>
            <ac:spMk id="33" creationId="{EDE1C511-E3BB-4A6A-A6FE-736C88A34F7A}"/>
          </ac:spMkLst>
        </pc:spChg>
        <pc:spChg chg="mod">
          <ac:chgData name="Meliz Tyurkileri" userId="51d3b298-6658-42a7-914c-eeaec0253b09" providerId="ADAL" clId="{2F0F850C-2735-4D82-8DA2-115A8C002460}" dt="2022-04-22T11:44:10.529" v="2100" actId="20577"/>
          <ac:spMkLst>
            <pc:docMk/>
            <pc:sldMk cId="2310508975" sldId="964"/>
            <ac:spMk id="34" creationId="{615299F5-2D9D-4607-80F1-1A7446B64CED}"/>
          </ac:spMkLst>
        </pc:spChg>
        <pc:spChg chg="mod">
          <ac:chgData name="Meliz Tyurkileri" userId="51d3b298-6658-42a7-914c-eeaec0253b09" providerId="ADAL" clId="{2F0F850C-2735-4D82-8DA2-115A8C002460}" dt="2022-04-22T11:46:39.695" v="2165"/>
          <ac:spMkLst>
            <pc:docMk/>
            <pc:sldMk cId="2310508975" sldId="964"/>
            <ac:spMk id="35" creationId="{00A60A5E-0C21-4D0C-A420-3ADDF0F8F00D}"/>
          </ac:spMkLst>
        </pc:spChg>
      </pc:sldChg>
      <pc:sldChg chg="modSp add del mod ord">
        <pc:chgData name="Meliz Tyurkileri" userId="51d3b298-6658-42a7-914c-eeaec0253b09" providerId="ADAL" clId="{2F0F850C-2735-4D82-8DA2-115A8C002460}" dt="2022-04-23T14:44:35.863" v="9515" actId="47"/>
        <pc:sldMkLst>
          <pc:docMk/>
          <pc:sldMk cId="858597072" sldId="965"/>
        </pc:sldMkLst>
        <pc:spChg chg="mod">
          <ac:chgData name="Meliz Tyurkileri" userId="51d3b298-6658-42a7-914c-eeaec0253b09" providerId="ADAL" clId="{2F0F850C-2735-4D82-8DA2-115A8C002460}" dt="2022-04-23T13:12:33.133" v="6859" actId="20577"/>
          <ac:spMkLst>
            <pc:docMk/>
            <pc:sldMk cId="858597072" sldId="965"/>
            <ac:spMk id="6" creationId="{9CED1356-5FC0-48E8-9939-3B01D0267416}"/>
          </ac:spMkLst>
        </pc:spChg>
        <pc:spChg chg="mod">
          <ac:chgData name="Meliz Tyurkileri" userId="51d3b298-6658-42a7-914c-eeaec0253b09" providerId="ADAL" clId="{2F0F850C-2735-4D82-8DA2-115A8C002460}" dt="2022-04-22T11:47:55.444" v="2170" actId="207"/>
          <ac:spMkLst>
            <pc:docMk/>
            <pc:sldMk cId="858597072" sldId="965"/>
            <ac:spMk id="7" creationId="{8A2D023B-8054-4A5B-AFDD-E6CC01812872}"/>
          </ac:spMkLst>
        </pc:spChg>
        <pc:spChg chg="mod">
          <ac:chgData name="Meliz Tyurkileri" userId="51d3b298-6658-42a7-914c-eeaec0253b09" providerId="ADAL" clId="{2F0F850C-2735-4D82-8DA2-115A8C002460}" dt="2022-04-22T11:47:52.688" v="2169" actId="207"/>
          <ac:spMkLst>
            <pc:docMk/>
            <pc:sldMk cId="858597072" sldId="965"/>
            <ac:spMk id="9" creationId="{2D652A54-178F-459C-914C-7BE8F6B7997D}"/>
          </ac:spMkLst>
        </pc:spChg>
      </pc:sldChg>
      <pc:sldChg chg="modSp add mod">
        <pc:chgData name="Meliz Tyurkileri" userId="51d3b298-6658-42a7-914c-eeaec0253b09" providerId="ADAL" clId="{2F0F850C-2735-4D82-8DA2-115A8C002460}" dt="2022-04-23T13:12:02.315" v="6840"/>
        <pc:sldMkLst>
          <pc:docMk/>
          <pc:sldMk cId="2147055136" sldId="966"/>
        </pc:sldMkLst>
        <pc:spChg chg="mod">
          <ac:chgData name="Meliz Tyurkileri" userId="51d3b298-6658-42a7-914c-eeaec0253b09" providerId="ADAL" clId="{2F0F850C-2735-4D82-8DA2-115A8C002460}" dt="2022-04-23T13:12:02.315" v="6840"/>
          <ac:spMkLst>
            <pc:docMk/>
            <pc:sldMk cId="2147055136" sldId="966"/>
            <ac:spMk id="28" creationId="{28F57ABA-128B-4CE9-970C-1959EAB76BEC}"/>
          </ac:spMkLst>
        </pc:spChg>
        <pc:spChg chg="mod">
          <ac:chgData name="Meliz Tyurkileri" userId="51d3b298-6658-42a7-914c-eeaec0253b09" providerId="ADAL" clId="{2F0F850C-2735-4D82-8DA2-115A8C002460}" dt="2022-04-22T11:48:03.756" v="2172" actId="207"/>
          <ac:spMkLst>
            <pc:docMk/>
            <pc:sldMk cId="2147055136" sldId="966"/>
            <ac:spMk id="29" creationId="{2E772C71-A5BF-40C3-99FA-0AFB58C53D26}"/>
          </ac:spMkLst>
        </pc:spChg>
        <pc:spChg chg="mod">
          <ac:chgData name="Meliz Tyurkileri" userId="51d3b298-6658-42a7-914c-eeaec0253b09" providerId="ADAL" clId="{2F0F850C-2735-4D82-8DA2-115A8C002460}" dt="2022-04-22T12:17:49.093" v="2407" actId="108"/>
          <ac:spMkLst>
            <pc:docMk/>
            <pc:sldMk cId="2147055136" sldId="966"/>
            <ac:spMk id="30" creationId="{DB0E3D72-9F9A-45B5-B84E-18F92E1697F4}"/>
          </ac:spMkLst>
        </pc:spChg>
        <pc:spChg chg="mod">
          <ac:chgData name="Meliz Tyurkileri" userId="51d3b298-6658-42a7-914c-eeaec0253b09" providerId="ADAL" clId="{2F0F850C-2735-4D82-8DA2-115A8C002460}" dt="2022-04-22T11:48:00.627" v="2171" actId="207"/>
          <ac:spMkLst>
            <pc:docMk/>
            <pc:sldMk cId="2147055136" sldId="966"/>
            <ac:spMk id="31" creationId="{E1BCC143-E20C-4A46-A95C-ECA19877E3B2}"/>
          </ac:spMkLst>
        </pc:spChg>
      </pc:sldChg>
      <pc:sldChg chg="addSp delSp modSp new del mod ord">
        <pc:chgData name="Meliz Tyurkileri" userId="51d3b298-6658-42a7-914c-eeaec0253b09" providerId="ADAL" clId="{2F0F850C-2735-4D82-8DA2-115A8C002460}" dt="2022-04-23T14:44:35.863" v="9515" actId="47"/>
        <pc:sldMkLst>
          <pc:docMk/>
          <pc:sldMk cId="1926417309" sldId="967"/>
        </pc:sldMkLst>
        <pc:spChg chg="add mod">
          <ac:chgData name="Meliz Tyurkileri" userId="51d3b298-6658-42a7-914c-eeaec0253b09" providerId="ADAL" clId="{2F0F850C-2735-4D82-8DA2-115A8C002460}" dt="2022-04-23T13:03:20.236" v="6784" actId="207"/>
          <ac:spMkLst>
            <pc:docMk/>
            <pc:sldMk cId="1926417309" sldId="967"/>
            <ac:spMk id="2" creationId="{5041677B-7BF6-4FA1-9549-46AA90FF870A}"/>
          </ac:spMkLst>
        </pc:spChg>
        <pc:spChg chg="del">
          <ac:chgData name="Meliz Tyurkileri" userId="51d3b298-6658-42a7-914c-eeaec0253b09" providerId="ADAL" clId="{2F0F850C-2735-4D82-8DA2-115A8C002460}" dt="2022-04-22T11:55:52.861" v="2181" actId="478"/>
          <ac:spMkLst>
            <pc:docMk/>
            <pc:sldMk cId="1926417309" sldId="967"/>
            <ac:spMk id="2" creationId="{523F0215-6D51-49BA-A1F5-211A0E85FA04}"/>
          </ac:spMkLst>
        </pc:spChg>
        <pc:spChg chg="del">
          <ac:chgData name="Meliz Tyurkileri" userId="51d3b298-6658-42a7-914c-eeaec0253b09" providerId="ADAL" clId="{2F0F850C-2735-4D82-8DA2-115A8C002460}" dt="2022-04-22T11:55:52.861" v="2181" actId="478"/>
          <ac:spMkLst>
            <pc:docMk/>
            <pc:sldMk cId="1926417309" sldId="967"/>
            <ac:spMk id="3" creationId="{2D21869D-71CD-4D2F-B7E8-5D1E9BCA4FF1}"/>
          </ac:spMkLst>
        </pc:spChg>
        <pc:spChg chg="mod">
          <ac:chgData name="Meliz Tyurkileri" userId="51d3b298-6658-42a7-914c-eeaec0253b09" providerId="ADAL" clId="{2F0F850C-2735-4D82-8DA2-115A8C002460}" dt="2022-04-22T11:55:57.428" v="2182"/>
          <ac:spMkLst>
            <pc:docMk/>
            <pc:sldMk cId="1926417309" sldId="967"/>
            <ac:spMk id="5" creationId="{E6091373-9847-426F-851D-34896B1EB978}"/>
          </ac:spMkLst>
        </pc:spChg>
        <pc:spChg chg="mod">
          <ac:chgData name="Meliz Tyurkileri" userId="51d3b298-6658-42a7-914c-eeaec0253b09" providerId="ADAL" clId="{2F0F850C-2735-4D82-8DA2-115A8C002460}" dt="2022-04-22T11:56:35.009" v="2213" actId="20577"/>
          <ac:spMkLst>
            <pc:docMk/>
            <pc:sldMk cId="1926417309" sldId="967"/>
            <ac:spMk id="6" creationId="{8E3ABBC8-FB65-420A-8D4F-9651DAF16768}"/>
          </ac:spMkLst>
        </pc:spChg>
        <pc:spChg chg="add del mod">
          <ac:chgData name="Meliz Tyurkileri" userId="51d3b298-6658-42a7-914c-eeaec0253b09" providerId="ADAL" clId="{2F0F850C-2735-4D82-8DA2-115A8C002460}" dt="2022-04-23T13:02:38.513" v="6766" actId="478"/>
          <ac:spMkLst>
            <pc:docMk/>
            <pc:sldMk cId="1926417309" sldId="967"/>
            <ac:spMk id="7" creationId="{AAF2C407-DF5C-4CBE-8AB1-4C479B2D524B}"/>
          </ac:spMkLst>
        </pc:spChg>
        <pc:spChg chg="add del mod">
          <ac:chgData name="Meliz Tyurkileri" userId="51d3b298-6658-42a7-914c-eeaec0253b09" providerId="ADAL" clId="{2F0F850C-2735-4D82-8DA2-115A8C002460}" dt="2022-04-23T13:15:49.368" v="6983" actId="478"/>
          <ac:spMkLst>
            <pc:docMk/>
            <pc:sldMk cId="1926417309" sldId="967"/>
            <ac:spMk id="10" creationId="{81FE1CE5-FE7D-41B4-974E-9DFDD2B9D70F}"/>
          </ac:spMkLst>
        </pc:spChg>
        <pc:spChg chg="add del mod">
          <ac:chgData name="Meliz Tyurkileri" userId="51d3b298-6658-42a7-914c-eeaec0253b09" providerId="ADAL" clId="{2F0F850C-2735-4D82-8DA2-115A8C002460}" dt="2022-04-23T13:15:52.384" v="6984" actId="478"/>
          <ac:spMkLst>
            <pc:docMk/>
            <pc:sldMk cId="1926417309" sldId="967"/>
            <ac:spMk id="11" creationId="{C79F4E92-B3DF-47D0-BB95-9BCD0BE117D5}"/>
          </ac:spMkLst>
        </pc:spChg>
        <pc:spChg chg="add del mod">
          <ac:chgData name="Meliz Tyurkileri" userId="51d3b298-6658-42a7-914c-eeaec0253b09" providerId="ADAL" clId="{2F0F850C-2735-4D82-8DA2-115A8C002460}" dt="2022-04-23T13:15:35.069" v="6981" actId="478"/>
          <ac:spMkLst>
            <pc:docMk/>
            <pc:sldMk cId="1926417309" sldId="967"/>
            <ac:spMk id="13" creationId="{6CA71510-E1AB-4C4F-97DF-655CCD5F1D59}"/>
          </ac:spMkLst>
        </pc:spChg>
        <pc:spChg chg="add del mod">
          <ac:chgData name="Meliz Tyurkileri" userId="51d3b298-6658-42a7-914c-eeaec0253b09" providerId="ADAL" clId="{2F0F850C-2735-4D82-8DA2-115A8C002460}" dt="2022-04-23T13:15:55.148" v="6985" actId="478"/>
          <ac:spMkLst>
            <pc:docMk/>
            <pc:sldMk cId="1926417309" sldId="967"/>
            <ac:spMk id="14" creationId="{C0941F83-0C1D-467D-930D-1B66759A13F9}"/>
          </ac:spMkLst>
        </pc:spChg>
        <pc:spChg chg="add mod">
          <ac:chgData name="Meliz Tyurkileri" userId="51d3b298-6658-42a7-914c-eeaec0253b09" providerId="ADAL" clId="{2F0F850C-2735-4D82-8DA2-115A8C002460}" dt="2022-04-23T13:25:56.879" v="7338" actId="20577"/>
          <ac:spMkLst>
            <pc:docMk/>
            <pc:sldMk cId="1926417309" sldId="967"/>
            <ac:spMk id="16" creationId="{D43ADE2B-B3C0-4F35-AC3E-4C4E4230B9D5}"/>
          </ac:spMkLst>
        </pc:spChg>
        <pc:spChg chg="add del mod">
          <ac:chgData name="Meliz Tyurkileri" userId="51d3b298-6658-42a7-914c-eeaec0253b09" providerId="ADAL" clId="{2F0F850C-2735-4D82-8DA2-115A8C002460}" dt="2022-04-23T13:24:27.785" v="7293" actId="478"/>
          <ac:spMkLst>
            <pc:docMk/>
            <pc:sldMk cId="1926417309" sldId="967"/>
            <ac:spMk id="17" creationId="{CCF81A6F-F2EC-426D-BC6C-49B450CB0162}"/>
          </ac:spMkLst>
        </pc:spChg>
        <pc:spChg chg="add del mod">
          <ac:chgData name="Meliz Tyurkileri" userId="51d3b298-6658-42a7-914c-eeaec0253b09" providerId="ADAL" clId="{2F0F850C-2735-4D82-8DA2-115A8C002460}" dt="2022-04-23T13:15:35.069" v="6981" actId="478"/>
          <ac:spMkLst>
            <pc:docMk/>
            <pc:sldMk cId="1926417309" sldId="967"/>
            <ac:spMk id="18" creationId="{546192F3-5FDC-46F6-B837-9EB438EA7FCA}"/>
          </ac:spMkLst>
        </pc:spChg>
        <pc:spChg chg="add mod">
          <ac:chgData name="Meliz Tyurkileri" userId="51d3b298-6658-42a7-914c-eeaec0253b09" providerId="ADAL" clId="{2F0F850C-2735-4D82-8DA2-115A8C002460}" dt="2022-04-23T13:26:44.924" v="7458" actId="20577"/>
          <ac:spMkLst>
            <pc:docMk/>
            <pc:sldMk cId="1926417309" sldId="967"/>
            <ac:spMk id="19" creationId="{B6BF8A33-0499-42B4-867C-D49F9A99367C}"/>
          </ac:spMkLst>
        </pc:spChg>
        <pc:spChg chg="add mod">
          <ac:chgData name="Meliz Tyurkileri" userId="51d3b298-6658-42a7-914c-eeaec0253b09" providerId="ADAL" clId="{2F0F850C-2735-4D82-8DA2-115A8C002460}" dt="2022-04-23T13:15:46.232" v="6982"/>
          <ac:spMkLst>
            <pc:docMk/>
            <pc:sldMk cId="1926417309" sldId="967"/>
            <ac:spMk id="22" creationId="{DF6CD3D4-BDA3-4E5A-8623-D6EFB30B63F7}"/>
          </ac:spMkLst>
        </pc:spChg>
        <pc:spChg chg="add mod">
          <ac:chgData name="Meliz Tyurkileri" userId="51d3b298-6658-42a7-914c-eeaec0253b09" providerId="ADAL" clId="{2F0F850C-2735-4D82-8DA2-115A8C002460}" dt="2022-04-23T13:27:48.222" v="7481" actId="1038"/>
          <ac:spMkLst>
            <pc:docMk/>
            <pc:sldMk cId="1926417309" sldId="967"/>
            <ac:spMk id="23" creationId="{757D8C35-A4F0-4F93-BFFA-B2BEE85CDB43}"/>
          </ac:spMkLst>
        </pc:spChg>
        <pc:spChg chg="add mod">
          <ac:chgData name="Meliz Tyurkileri" userId="51d3b298-6658-42a7-914c-eeaec0253b09" providerId="ADAL" clId="{2F0F850C-2735-4D82-8DA2-115A8C002460}" dt="2022-04-23T13:15:46.232" v="6982"/>
          <ac:spMkLst>
            <pc:docMk/>
            <pc:sldMk cId="1926417309" sldId="967"/>
            <ac:spMk id="25" creationId="{E7043A31-67BB-4630-A89C-EFD1F64131F9}"/>
          </ac:spMkLst>
        </pc:spChg>
        <pc:spChg chg="add del mod">
          <ac:chgData name="Meliz Tyurkileri" userId="51d3b298-6658-42a7-914c-eeaec0253b09" providerId="ADAL" clId="{2F0F850C-2735-4D82-8DA2-115A8C002460}" dt="2022-04-23T13:22:11.117" v="7152"/>
          <ac:spMkLst>
            <pc:docMk/>
            <pc:sldMk cId="1926417309" sldId="967"/>
            <ac:spMk id="27" creationId="{06BA40F0-55BA-44C1-B0C7-FAE5E7E11A90}"/>
          </ac:spMkLst>
        </pc:spChg>
        <pc:spChg chg="add del mod">
          <ac:chgData name="Meliz Tyurkileri" userId="51d3b298-6658-42a7-914c-eeaec0253b09" providerId="ADAL" clId="{2F0F850C-2735-4D82-8DA2-115A8C002460}" dt="2022-04-23T13:22:11.117" v="7152"/>
          <ac:spMkLst>
            <pc:docMk/>
            <pc:sldMk cId="1926417309" sldId="967"/>
            <ac:spMk id="28" creationId="{B4BB2CF2-828B-4232-9B21-B44DE9AAE69A}"/>
          </ac:spMkLst>
        </pc:spChg>
        <pc:spChg chg="add mod">
          <ac:chgData name="Meliz Tyurkileri" userId="51d3b298-6658-42a7-914c-eeaec0253b09" providerId="ADAL" clId="{2F0F850C-2735-4D82-8DA2-115A8C002460}" dt="2022-04-23T13:28:28.564" v="7491" actId="1076"/>
          <ac:spMkLst>
            <pc:docMk/>
            <pc:sldMk cId="1926417309" sldId="967"/>
            <ac:spMk id="29" creationId="{06BA40F0-55BA-44C1-B0C7-FAE5E7E11A90}"/>
          </ac:spMkLst>
        </pc:spChg>
        <pc:grpChg chg="add mod">
          <ac:chgData name="Meliz Tyurkileri" userId="51d3b298-6658-42a7-914c-eeaec0253b09" providerId="ADAL" clId="{2F0F850C-2735-4D82-8DA2-115A8C002460}" dt="2022-04-22T11:55:57.428" v="2182"/>
          <ac:grpSpMkLst>
            <pc:docMk/>
            <pc:sldMk cId="1926417309" sldId="967"/>
            <ac:grpSpMk id="4" creationId="{3131093C-D1A8-4399-925B-97D6E7EC58CB}"/>
          </ac:grpSpMkLst>
        </pc:grpChg>
        <pc:picChg chg="add del mod">
          <ac:chgData name="Meliz Tyurkileri" userId="51d3b298-6658-42a7-914c-eeaec0253b09" providerId="ADAL" clId="{2F0F850C-2735-4D82-8DA2-115A8C002460}" dt="2022-04-23T13:15:49.368" v="6983" actId="478"/>
          <ac:picMkLst>
            <pc:docMk/>
            <pc:sldMk cId="1926417309" sldId="967"/>
            <ac:picMk id="8" creationId="{15656556-DCB5-4549-9B4D-B9DD72081537}"/>
          </ac:picMkLst>
        </pc:picChg>
        <pc:picChg chg="add del mod">
          <ac:chgData name="Meliz Tyurkileri" userId="51d3b298-6658-42a7-914c-eeaec0253b09" providerId="ADAL" clId="{2F0F850C-2735-4D82-8DA2-115A8C002460}" dt="2022-04-23T13:15:52.384" v="6984" actId="478"/>
          <ac:picMkLst>
            <pc:docMk/>
            <pc:sldMk cId="1926417309" sldId="967"/>
            <ac:picMk id="12" creationId="{3DDC542E-B713-42A3-8AE7-519A8E3D8217}"/>
          </ac:picMkLst>
        </pc:picChg>
        <pc:picChg chg="add del mod">
          <ac:chgData name="Meliz Tyurkileri" userId="51d3b298-6658-42a7-914c-eeaec0253b09" providerId="ADAL" clId="{2F0F850C-2735-4D82-8DA2-115A8C002460}" dt="2022-04-23T13:15:35.069" v="6981" actId="478"/>
          <ac:picMkLst>
            <pc:docMk/>
            <pc:sldMk cId="1926417309" sldId="967"/>
            <ac:picMk id="15" creationId="{8DDA226E-5628-4230-B92A-8DF2B4B4AC50}"/>
          </ac:picMkLst>
        </pc:picChg>
        <pc:picChg chg="add del mod">
          <ac:chgData name="Meliz Tyurkileri" userId="51d3b298-6658-42a7-914c-eeaec0253b09" providerId="ADAL" clId="{2F0F850C-2735-4D82-8DA2-115A8C002460}" dt="2022-04-23T13:15:55.148" v="6985" actId="478"/>
          <ac:picMkLst>
            <pc:docMk/>
            <pc:sldMk cId="1926417309" sldId="967"/>
            <ac:picMk id="20" creationId="{0C2502F2-48C4-4A17-B24D-520089D2208C}"/>
          </ac:picMkLst>
        </pc:picChg>
        <pc:picChg chg="add mod">
          <ac:chgData name="Meliz Tyurkileri" userId="51d3b298-6658-42a7-914c-eeaec0253b09" providerId="ADAL" clId="{2F0F850C-2735-4D82-8DA2-115A8C002460}" dt="2022-04-23T13:15:46.232" v="6982"/>
          <ac:picMkLst>
            <pc:docMk/>
            <pc:sldMk cId="1926417309" sldId="967"/>
            <ac:picMk id="21" creationId="{3278D69B-036E-4DF8-93F6-0476B059E657}"/>
          </ac:picMkLst>
        </pc:picChg>
        <pc:picChg chg="add mod">
          <ac:chgData name="Meliz Tyurkileri" userId="51d3b298-6658-42a7-914c-eeaec0253b09" providerId="ADAL" clId="{2F0F850C-2735-4D82-8DA2-115A8C002460}" dt="2022-04-23T13:27:48.222" v="7481" actId="1038"/>
          <ac:picMkLst>
            <pc:docMk/>
            <pc:sldMk cId="1926417309" sldId="967"/>
            <ac:picMk id="24" creationId="{ADCC988B-BC17-4B20-A753-649DD427E6BF}"/>
          </ac:picMkLst>
        </pc:picChg>
        <pc:picChg chg="add mod">
          <ac:chgData name="Meliz Tyurkileri" userId="51d3b298-6658-42a7-914c-eeaec0253b09" providerId="ADAL" clId="{2F0F850C-2735-4D82-8DA2-115A8C002460}" dt="2022-04-23T13:15:46.232" v="6982"/>
          <ac:picMkLst>
            <pc:docMk/>
            <pc:sldMk cId="1926417309" sldId="967"/>
            <ac:picMk id="26" creationId="{C46BB506-2D81-4D91-B87B-A4460AB91180}"/>
          </ac:picMkLst>
        </pc:picChg>
        <pc:cxnChg chg="add mod">
          <ac:chgData name="Meliz Tyurkileri" userId="51d3b298-6658-42a7-914c-eeaec0253b09" providerId="ADAL" clId="{2F0F850C-2735-4D82-8DA2-115A8C002460}" dt="2022-04-23T13:02:30.982" v="6762"/>
          <ac:cxnSpMkLst>
            <pc:docMk/>
            <pc:sldMk cId="1926417309" sldId="967"/>
            <ac:cxnSpMk id="9" creationId="{9C2C8F13-99CF-4839-A79D-7F837D656A95}"/>
          </ac:cxnSpMkLst>
        </pc:cxnChg>
        <pc:cxnChg chg="add del mod">
          <ac:chgData name="Meliz Tyurkileri" userId="51d3b298-6658-42a7-914c-eeaec0253b09" providerId="ADAL" clId="{2F0F850C-2735-4D82-8DA2-115A8C002460}" dt="2022-04-23T13:27:32.892" v="7464" actId="478"/>
          <ac:cxnSpMkLst>
            <pc:docMk/>
            <pc:sldMk cId="1926417309" sldId="967"/>
            <ac:cxnSpMk id="30" creationId="{26393EFF-D0D1-4D43-A844-96FBE8F6C273}"/>
          </ac:cxnSpMkLst>
        </pc:cxnChg>
        <pc:cxnChg chg="add del mod">
          <ac:chgData name="Meliz Tyurkileri" userId="51d3b298-6658-42a7-914c-eeaec0253b09" providerId="ADAL" clId="{2F0F850C-2735-4D82-8DA2-115A8C002460}" dt="2022-04-23T13:28:03.413" v="7485" actId="478"/>
          <ac:cxnSpMkLst>
            <pc:docMk/>
            <pc:sldMk cId="1926417309" sldId="967"/>
            <ac:cxnSpMk id="32" creationId="{EC82D30F-F7A1-4CE6-AEDA-0D5A63A399D7}"/>
          </ac:cxnSpMkLst>
        </pc:cxnChg>
      </pc:sldChg>
      <pc:sldChg chg="modSp add del mod">
        <pc:chgData name="Meliz Tyurkileri" userId="51d3b298-6658-42a7-914c-eeaec0253b09" providerId="ADAL" clId="{2F0F850C-2735-4D82-8DA2-115A8C002460}" dt="2022-04-23T13:29:17.753" v="7496" actId="47"/>
        <pc:sldMkLst>
          <pc:docMk/>
          <pc:sldMk cId="868295094" sldId="968"/>
        </pc:sldMkLst>
        <pc:spChg chg="mod">
          <ac:chgData name="Meliz Tyurkileri" userId="51d3b298-6658-42a7-914c-eeaec0253b09" providerId="ADAL" clId="{2F0F850C-2735-4D82-8DA2-115A8C002460}" dt="2022-04-22T12:07:59.171" v="2256" actId="20577"/>
          <ac:spMkLst>
            <pc:docMk/>
            <pc:sldMk cId="868295094" sldId="968"/>
            <ac:spMk id="6" creationId="{8E3ABBC8-FB65-420A-8D4F-9651DAF16768}"/>
          </ac:spMkLst>
        </pc:spChg>
      </pc:sldChg>
      <pc:sldChg chg="addSp delSp modSp add del mod ord">
        <pc:chgData name="Meliz Tyurkileri" userId="51d3b298-6658-42a7-914c-eeaec0253b09" providerId="ADAL" clId="{2F0F850C-2735-4D82-8DA2-115A8C002460}" dt="2022-04-23T14:44:35.863" v="9515" actId="47"/>
        <pc:sldMkLst>
          <pc:docMk/>
          <pc:sldMk cId="4015136811" sldId="969"/>
        </pc:sldMkLst>
        <pc:spChg chg="mod">
          <ac:chgData name="Meliz Tyurkileri" userId="51d3b298-6658-42a7-914c-eeaec0253b09" providerId="ADAL" clId="{2F0F850C-2735-4D82-8DA2-115A8C002460}" dt="2022-04-23T13:12:42.228" v="6860"/>
          <ac:spMkLst>
            <pc:docMk/>
            <pc:sldMk cId="4015136811" sldId="969"/>
            <ac:spMk id="6" creationId="{8E3ABBC8-FB65-420A-8D4F-9651DAF16768}"/>
          </ac:spMkLst>
        </pc:spChg>
        <pc:spChg chg="add mod">
          <ac:chgData name="Meliz Tyurkileri" userId="51d3b298-6658-42a7-914c-eeaec0253b09" providerId="ADAL" clId="{2F0F850C-2735-4D82-8DA2-115A8C002460}" dt="2022-04-22T13:01:53.627" v="2736" actId="1076"/>
          <ac:spMkLst>
            <pc:docMk/>
            <pc:sldMk cId="4015136811" sldId="969"/>
            <ac:spMk id="10" creationId="{63EFFAE3-2E16-413A-B5EF-05D7EF9B48A7}"/>
          </ac:spMkLst>
        </pc:spChg>
        <pc:spChg chg="add del mod">
          <ac:chgData name="Meliz Tyurkileri" userId="51d3b298-6658-42a7-914c-eeaec0253b09" providerId="ADAL" clId="{2F0F850C-2735-4D82-8DA2-115A8C002460}" dt="2022-04-22T12:13:31.255" v="2341" actId="478"/>
          <ac:spMkLst>
            <pc:docMk/>
            <pc:sldMk cId="4015136811" sldId="969"/>
            <ac:spMk id="14" creationId="{62C6E92E-786E-4771-928A-318A7A776951}"/>
          </ac:spMkLst>
        </pc:spChg>
        <pc:spChg chg="add del mod ord topLvl">
          <ac:chgData name="Meliz Tyurkileri" userId="51d3b298-6658-42a7-914c-eeaec0253b09" providerId="ADAL" clId="{2F0F850C-2735-4D82-8DA2-115A8C002460}" dt="2022-04-22T13:05:13.490" v="3038" actId="478"/>
          <ac:spMkLst>
            <pc:docMk/>
            <pc:sldMk cId="4015136811" sldId="969"/>
            <ac:spMk id="18" creationId="{39E901F0-DAF5-4573-8E34-210AFD40E964}"/>
          </ac:spMkLst>
        </pc:spChg>
        <pc:spChg chg="add mod">
          <ac:chgData name="Meliz Tyurkileri" userId="51d3b298-6658-42a7-914c-eeaec0253b09" providerId="ADAL" clId="{2F0F850C-2735-4D82-8DA2-115A8C002460}" dt="2022-04-22T13:21:18.797" v="3717" actId="1037"/>
          <ac:spMkLst>
            <pc:docMk/>
            <pc:sldMk cId="4015136811" sldId="969"/>
            <ac:spMk id="21" creationId="{4AACA2E4-5D35-4E3B-A332-89F2D649CC95}"/>
          </ac:spMkLst>
        </pc:spChg>
        <pc:spChg chg="del mod topLvl">
          <ac:chgData name="Meliz Tyurkileri" userId="51d3b298-6658-42a7-914c-eeaec0253b09" providerId="ADAL" clId="{2F0F850C-2735-4D82-8DA2-115A8C002460}" dt="2022-04-22T13:04:49.560" v="3013" actId="478"/>
          <ac:spMkLst>
            <pc:docMk/>
            <pc:sldMk cId="4015136811" sldId="969"/>
            <ac:spMk id="24" creationId="{389944C4-C385-461D-92BB-8022C44B3A1C}"/>
          </ac:spMkLst>
        </pc:spChg>
        <pc:spChg chg="add mod">
          <ac:chgData name="Meliz Tyurkileri" userId="51d3b298-6658-42a7-914c-eeaec0253b09" providerId="ADAL" clId="{2F0F850C-2735-4D82-8DA2-115A8C002460}" dt="2022-04-22T13:21:26.402" v="3750" actId="1037"/>
          <ac:spMkLst>
            <pc:docMk/>
            <pc:sldMk cId="4015136811" sldId="969"/>
            <ac:spMk id="26" creationId="{1F5CBD71-333C-44C8-BDEA-466912294637}"/>
          </ac:spMkLst>
        </pc:spChg>
        <pc:spChg chg="add del mod">
          <ac:chgData name="Meliz Tyurkileri" userId="51d3b298-6658-42a7-914c-eeaec0253b09" providerId="ADAL" clId="{2F0F850C-2735-4D82-8DA2-115A8C002460}" dt="2022-04-22T12:56:55.245" v="2517" actId="478"/>
          <ac:spMkLst>
            <pc:docMk/>
            <pc:sldMk cId="4015136811" sldId="969"/>
            <ac:spMk id="29" creationId="{E990B806-9404-4B48-8DE4-6BABFCF89309}"/>
          </ac:spMkLst>
        </pc:spChg>
        <pc:spChg chg="add mod">
          <ac:chgData name="Meliz Tyurkileri" userId="51d3b298-6658-42a7-914c-eeaec0253b09" providerId="ADAL" clId="{2F0F850C-2735-4D82-8DA2-115A8C002460}" dt="2022-04-22T13:22:10.994" v="3779" actId="1076"/>
          <ac:spMkLst>
            <pc:docMk/>
            <pc:sldMk cId="4015136811" sldId="969"/>
            <ac:spMk id="30" creationId="{0ABE4511-DFD8-41A8-B889-DD9CE640DE92}"/>
          </ac:spMkLst>
        </pc:spChg>
        <pc:spChg chg="add mod">
          <ac:chgData name="Meliz Tyurkileri" userId="51d3b298-6658-42a7-914c-eeaec0253b09" providerId="ADAL" clId="{2F0F850C-2735-4D82-8DA2-115A8C002460}" dt="2022-04-22T13:15:20.679" v="3432" actId="1076"/>
          <ac:spMkLst>
            <pc:docMk/>
            <pc:sldMk cId="4015136811" sldId="969"/>
            <ac:spMk id="31" creationId="{6EEF1621-6C5A-401F-BF99-D74DA50BC792}"/>
          </ac:spMkLst>
        </pc:spChg>
        <pc:spChg chg="add mod">
          <ac:chgData name="Meliz Tyurkileri" userId="51d3b298-6658-42a7-914c-eeaec0253b09" providerId="ADAL" clId="{2F0F850C-2735-4D82-8DA2-115A8C002460}" dt="2022-04-23T12:05:00.884" v="5944" actId="404"/>
          <ac:spMkLst>
            <pc:docMk/>
            <pc:sldMk cId="4015136811" sldId="969"/>
            <ac:spMk id="34" creationId="{D9A565B0-9B4C-4423-A927-247A0704CF64}"/>
          </ac:spMkLst>
        </pc:spChg>
        <pc:spChg chg="add mod">
          <ac:chgData name="Meliz Tyurkileri" userId="51d3b298-6658-42a7-914c-eeaec0253b09" providerId="ADAL" clId="{2F0F850C-2735-4D82-8DA2-115A8C002460}" dt="2022-04-23T13:16:15.970" v="6989"/>
          <ac:spMkLst>
            <pc:docMk/>
            <pc:sldMk cId="4015136811" sldId="969"/>
            <ac:spMk id="35" creationId="{5E826E64-F935-47A7-BF8A-B70B1E4597B8}"/>
          </ac:spMkLst>
        </pc:spChg>
        <pc:spChg chg="add mod">
          <ac:chgData name="Meliz Tyurkileri" userId="51d3b298-6658-42a7-914c-eeaec0253b09" providerId="ADAL" clId="{2F0F850C-2735-4D82-8DA2-115A8C002460}" dt="2022-04-23T12:05:00.884" v="5944" actId="404"/>
          <ac:spMkLst>
            <pc:docMk/>
            <pc:sldMk cId="4015136811" sldId="969"/>
            <ac:spMk id="42" creationId="{FC76B968-67FB-4A68-B242-B53CB28FF906}"/>
          </ac:spMkLst>
        </pc:spChg>
        <pc:spChg chg="add mod">
          <ac:chgData name="Meliz Tyurkileri" userId="51d3b298-6658-42a7-914c-eeaec0253b09" providerId="ADAL" clId="{2F0F850C-2735-4D82-8DA2-115A8C002460}" dt="2022-04-23T12:05:00.884" v="5944" actId="404"/>
          <ac:spMkLst>
            <pc:docMk/>
            <pc:sldMk cId="4015136811" sldId="969"/>
            <ac:spMk id="44" creationId="{97C69929-B6A0-490C-B626-C1635E22368E}"/>
          </ac:spMkLst>
        </pc:spChg>
        <pc:grpChg chg="add del mod">
          <ac:chgData name="Meliz Tyurkileri" userId="51d3b298-6658-42a7-914c-eeaec0253b09" providerId="ADAL" clId="{2F0F850C-2735-4D82-8DA2-115A8C002460}" dt="2022-04-22T13:05:13.490" v="3038" actId="478"/>
          <ac:grpSpMkLst>
            <pc:docMk/>
            <pc:sldMk cId="4015136811" sldId="969"/>
            <ac:grpSpMk id="22" creationId="{43F5046C-79E6-427D-A539-8E35E5045945}"/>
          </ac:grpSpMkLst>
        </pc:grpChg>
        <pc:grpChg chg="add del mod">
          <ac:chgData name="Meliz Tyurkileri" userId="51d3b298-6658-42a7-914c-eeaec0253b09" providerId="ADAL" clId="{2F0F850C-2735-4D82-8DA2-115A8C002460}" dt="2022-04-22T12:53:48.195" v="2472" actId="478"/>
          <ac:grpSpMkLst>
            <pc:docMk/>
            <pc:sldMk cId="4015136811" sldId="969"/>
            <ac:grpSpMk id="23" creationId="{711EB604-91B2-40CA-86A2-4F895263EF38}"/>
          </ac:grpSpMkLst>
        </pc:grpChg>
        <pc:picChg chg="add del mod">
          <ac:chgData name="Meliz Tyurkileri" userId="51d3b298-6658-42a7-914c-eeaec0253b09" providerId="ADAL" clId="{2F0F850C-2735-4D82-8DA2-115A8C002460}" dt="2022-04-22T12:09:40.469" v="2262" actId="478"/>
          <ac:picMkLst>
            <pc:docMk/>
            <pc:sldMk cId="4015136811" sldId="969"/>
            <ac:picMk id="3" creationId="{F81B3DF3-4C5A-4FA6-8498-089F0B4B9E6D}"/>
          </ac:picMkLst>
        </pc:picChg>
        <pc:picChg chg="add del mod">
          <ac:chgData name="Meliz Tyurkileri" userId="51d3b298-6658-42a7-914c-eeaec0253b09" providerId="ADAL" clId="{2F0F850C-2735-4D82-8DA2-115A8C002460}" dt="2022-04-22T13:31:39.738" v="3858"/>
          <ac:picMkLst>
            <pc:docMk/>
            <pc:sldMk cId="4015136811" sldId="969"/>
            <ac:picMk id="8" creationId="{C94F5848-4EB4-45EA-8AE7-624882F3C983}"/>
          </ac:picMkLst>
        </pc:picChg>
        <pc:picChg chg="add del mod">
          <ac:chgData name="Meliz Tyurkileri" userId="51d3b298-6658-42a7-914c-eeaec0253b09" providerId="ADAL" clId="{2F0F850C-2735-4D82-8DA2-115A8C002460}" dt="2022-04-22T12:11:31.821" v="2292" actId="22"/>
          <ac:picMkLst>
            <pc:docMk/>
            <pc:sldMk cId="4015136811" sldId="969"/>
            <ac:picMk id="12" creationId="{63CCE722-3071-47F6-B537-674C37B97723}"/>
          </ac:picMkLst>
        </pc:picChg>
        <pc:picChg chg="add mod topLvl">
          <ac:chgData name="Meliz Tyurkileri" userId="51d3b298-6658-42a7-914c-eeaec0253b09" providerId="ADAL" clId="{2F0F850C-2735-4D82-8DA2-115A8C002460}" dt="2022-04-22T13:21:18.797" v="3717" actId="1037"/>
          <ac:picMkLst>
            <pc:docMk/>
            <pc:sldMk cId="4015136811" sldId="969"/>
            <ac:picMk id="16" creationId="{21408D2A-DDCA-4201-87C2-C604894DE6A0}"/>
          </ac:picMkLst>
        </pc:picChg>
        <pc:picChg chg="del mod topLvl">
          <ac:chgData name="Meliz Tyurkileri" userId="51d3b298-6658-42a7-914c-eeaec0253b09" providerId="ADAL" clId="{2F0F850C-2735-4D82-8DA2-115A8C002460}" dt="2022-04-22T12:53:48.195" v="2472" actId="478"/>
          <ac:picMkLst>
            <pc:docMk/>
            <pc:sldMk cId="4015136811" sldId="969"/>
            <ac:picMk id="25" creationId="{561A3946-FE7F-40EB-8FA6-221B1CD9E9C5}"/>
          </ac:picMkLst>
        </pc:picChg>
        <pc:picChg chg="add mod">
          <ac:chgData name="Meliz Tyurkileri" userId="51d3b298-6658-42a7-914c-eeaec0253b09" providerId="ADAL" clId="{2F0F850C-2735-4D82-8DA2-115A8C002460}" dt="2022-04-22T13:21:26.402" v="3750" actId="1037"/>
          <ac:picMkLst>
            <pc:docMk/>
            <pc:sldMk cId="4015136811" sldId="969"/>
            <ac:picMk id="28" creationId="{9526D8B1-B285-42F0-BD59-81D13A89BA86}"/>
          </ac:picMkLst>
        </pc:picChg>
        <pc:picChg chg="add mod">
          <ac:chgData name="Meliz Tyurkileri" userId="51d3b298-6658-42a7-914c-eeaec0253b09" providerId="ADAL" clId="{2F0F850C-2735-4D82-8DA2-115A8C002460}" dt="2022-04-22T13:22:10.994" v="3779" actId="1076"/>
          <ac:picMkLst>
            <pc:docMk/>
            <pc:sldMk cId="4015136811" sldId="969"/>
            <ac:picMk id="33" creationId="{2EE49285-1552-430F-ABB5-ABFE694C8BC2}"/>
          </ac:picMkLst>
        </pc:picChg>
        <pc:picChg chg="add mod">
          <ac:chgData name="Meliz Tyurkileri" userId="51d3b298-6658-42a7-914c-eeaec0253b09" providerId="ADAL" clId="{2F0F850C-2735-4D82-8DA2-115A8C002460}" dt="2022-04-22T13:23:47.567" v="3797" actId="1076"/>
          <ac:picMkLst>
            <pc:docMk/>
            <pc:sldMk cId="4015136811" sldId="969"/>
            <ac:picMk id="51" creationId="{0488DF98-04F2-4858-B1D0-D77A4586B23A}"/>
          </ac:picMkLst>
        </pc:picChg>
        <pc:cxnChg chg="add mod">
          <ac:chgData name="Meliz Tyurkileri" userId="51d3b298-6658-42a7-914c-eeaec0253b09" providerId="ADAL" clId="{2F0F850C-2735-4D82-8DA2-115A8C002460}" dt="2022-04-22T13:20:37.942" v="3652" actId="14100"/>
          <ac:cxnSpMkLst>
            <pc:docMk/>
            <pc:sldMk cId="4015136811" sldId="969"/>
            <ac:cxnSpMk id="20" creationId="{CA92B289-7075-4535-BB4C-7470C1EAD110}"/>
          </ac:cxnSpMkLst>
        </pc:cxnChg>
        <pc:cxnChg chg="add del mod">
          <ac:chgData name="Meliz Tyurkileri" userId="51d3b298-6658-42a7-914c-eeaec0253b09" providerId="ADAL" clId="{2F0F850C-2735-4D82-8DA2-115A8C002460}" dt="2022-04-22T13:04:13.400" v="3000" actId="11529"/>
          <ac:cxnSpMkLst>
            <pc:docMk/>
            <pc:sldMk cId="4015136811" sldId="969"/>
            <ac:cxnSpMk id="39" creationId="{ED57D629-04E4-4F3F-85E5-24690979AAFA}"/>
          </ac:cxnSpMkLst>
        </pc:cxnChg>
        <pc:cxnChg chg="add del mod">
          <ac:chgData name="Meliz Tyurkileri" userId="51d3b298-6658-42a7-914c-eeaec0253b09" providerId="ADAL" clId="{2F0F850C-2735-4D82-8DA2-115A8C002460}" dt="2022-04-22T13:11:25.111" v="3376" actId="478"/>
          <ac:cxnSpMkLst>
            <pc:docMk/>
            <pc:sldMk cId="4015136811" sldId="969"/>
            <ac:cxnSpMk id="41" creationId="{17C1C435-6261-42B5-9950-3F784EF5B4C8}"/>
          </ac:cxnSpMkLst>
        </pc:cxnChg>
        <pc:cxnChg chg="add del mod">
          <ac:chgData name="Meliz Tyurkileri" userId="51d3b298-6658-42a7-914c-eeaec0253b09" providerId="ADAL" clId="{2F0F850C-2735-4D82-8DA2-115A8C002460}" dt="2022-04-22T13:15:22.484" v="3433" actId="478"/>
          <ac:cxnSpMkLst>
            <pc:docMk/>
            <pc:sldMk cId="4015136811" sldId="969"/>
            <ac:cxnSpMk id="47" creationId="{A910A964-C378-480A-A69D-A1591183F426}"/>
          </ac:cxnSpMkLst>
        </pc:cxnChg>
      </pc:sldChg>
      <pc:sldChg chg="modSp add del mod">
        <pc:chgData name="Meliz Tyurkileri" userId="51d3b298-6658-42a7-914c-eeaec0253b09" providerId="ADAL" clId="{2F0F850C-2735-4D82-8DA2-115A8C002460}" dt="2022-04-23T11:30:47.210" v="5662" actId="47"/>
        <pc:sldMkLst>
          <pc:docMk/>
          <pc:sldMk cId="501647274" sldId="970"/>
        </pc:sldMkLst>
        <pc:spChg chg="mod">
          <ac:chgData name="Meliz Tyurkileri" userId="51d3b298-6658-42a7-914c-eeaec0253b09" providerId="ADAL" clId="{2F0F850C-2735-4D82-8DA2-115A8C002460}" dt="2022-04-22T12:06:35.170" v="2255" actId="20577"/>
          <ac:spMkLst>
            <pc:docMk/>
            <pc:sldMk cId="501647274" sldId="970"/>
            <ac:spMk id="6" creationId="{8E3ABBC8-FB65-420A-8D4F-9651DAF16768}"/>
          </ac:spMkLst>
        </pc:spChg>
      </pc:sldChg>
      <pc:sldChg chg="addSp delSp modSp add del mod ord">
        <pc:chgData name="Meliz Tyurkileri" userId="51d3b298-6658-42a7-914c-eeaec0253b09" providerId="ADAL" clId="{2F0F850C-2735-4D82-8DA2-115A8C002460}" dt="2022-04-23T14:44:35.863" v="9515" actId="47"/>
        <pc:sldMkLst>
          <pc:docMk/>
          <pc:sldMk cId="3846521134" sldId="971"/>
        </pc:sldMkLst>
        <pc:spChg chg="mod">
          <ac:chgData name="Meliz Tyurkileri" userId="51d3b298-6658-42a7-914c-eeaec0253b09" providerId="ADAL" clId="{2F0F850C-2735-4D82-8DA2-115A8C002460}" dt="2022-04-23T13:12:49.470" v="6862"/>
          <ac:spMkLst>
            <pc:docMk/>
            <pc:sldMk cId="3846521134" sldId="971"/>
            <ac:spMk id="6" creationId="{8E3ABBC8-FB65-420A-8D4F-9651DAF16768}"/>
          </ac:spMkLst>
        </pc:spChg>
        <pc:spChg chg="mod">
          <ac:chgData name="Meliz Tyurkileri" userId="51d3b298-6658-42a7-914c-eeaec0253b09" providerId="ADAL" clId="{2F0F850C-2735-4D82-8DA2-115A8C002460}" dt="2022-04-22T13:25:55.269" v="3810" actId="1076"/>
          <ac:spMkLst>
            <pc:docMk/>
            <pc:sldMk cId="3846521134" sldId="971"/>
            <ac:spMk id="10" creationId="{63EFFAE3-2E16-413A-B5EF-05D7EF9B48A7}"/>
          </ac:spMkLst>
        </pc:spChg>
        <pc:spChg chg="del">
          <ac:chgData name="Meliz Tyurkileri" userId="51d3b298-6658-42a7-914c-eeaec0253b09" providerId="ADAL" clId="{2F0F850C-2735-4D82-8DA2-115A8C002460}" dt="2022-04-22T13:24:02.179" v="3799" actId="478"/>
          <ac:spMkLst>
            <pc:docMk/>
            <pc:sldMk cId="3846521134" sldId="971"/>
            <ac:spMk id="21" creationId="{4AACA2E4-5D35-4E3B-A332-89F2D649CC95}"/>
          </ac:spMkLst>
        </pc:spChg>
        <pc:spChg chg="del">
          <ac:chgData name="Meliz Tyurkileri" userId="51d3b298-6658-42a7-914c-eeaec0253b09" providerId="ADAL" clId="{2F0F850C-2735-4D82-8DA2-115A8C002460}" dt="2022-04-22T13:24:02.179" v="3799" actId="478"/>
          <ac:spMkLst>
            <pc:docMk/>
            <pc:sldMk cId="3846521134" sldId="971"/>
            <ac:spMk id="26" creationId="{1F5CBD71-333C-44C8-BDEA-466912294637}"/>
          </ac:spMkLst>
        </pc:spChg>
        <pc:spChg chg="del">
          <ac:chgData name="Meliz Tyurkileri" userId="51d3b298-6658-42a7-914c-eeaec0253b09" providerId="ADAL" clId="{2F0F850C-2735-4D82-8DA2-115A8C002460}" dt="2022-04-22T13:24:02.179" v="3799" actId="478"/>
          <ac:spMkLst>
            <pc:docMk/>
            <pc:sldMk cId="3846521134" sldId="971"/>
            <ac:spMk id="30" creationId="{0ABE4511-DFD8-41A8-B889-DD9CE640DE92}"/>
          </ac:spMkLst>
        </pc:spChg>
        <pc:spChg chg="del">
          <ac:chgData name="Meliz Tyurkileri" userId="51d3b298-6658-42a7-914c-eeaec0253b09" providerId="ADAL" clId="{2F0F850C-2735-4D82-8DA2-115A8C002460}" dt="2022-04-22T13:24:02.179" v="3799" actId="478"/>
          <ac:spMkLst>
            <pc:docMk/>
            <pc:sldMk cId="3846521134" sldId="971"/>
            <ac:spMk id="31" creationId="{6EEF1621-6C5A-401F-BF99-D74DA50BC792}"/>
          </ac:spMkLst>
        </pc:spChg>
        <pc:spChg chg="del">
          <ac:chgData name="Meliz Tyurkileri" userId="51d3b298-6658-42a7-914c-eeaec0253b09" providerId="ADAL" clId="{2F0F850C-2735-4D82-8DA2-115A8C002460}" dt="2022-04-22T13:24:04.991" v="3802" actId="478"/>
          <ac:spMkLst>
            <pc:docMk/>
            <pc:sldMk cId="3846521134" sldId="971"/>
            <ac:spMk id="34" creationId="{D9A565B0-9B4C-4423-A927-247A0704CF64}"/>
          </ac:spMkLst>
        </pc:spChg>
        <pc:spChg chg="del">
          <ac:chgData name="Meliz Tyurkileri" userId="51d3b298-6658-42a7-914c-eeaec0253b09" providerId="ADAL" clId="{2F0F850C-2735-4D82-8DA2-115A8C002460}" dt="2022-04-22T13:24:03.643" v="3801" actId="478"/>
          <ac:spMkLst>
            <pc:docMk/>
            <pc:sldMk cId="3846521134" sldId="971"/>
            <ac:spMk id="35" creationId="{5E826E64-F935-47A7-BF8A-B70B1E4597B8}"/>
          </ac:spMkLst>
        </pc:spChg>
        <pc:spChg chg="del">
          <ac:chgData name="Meliz Tyurkileri" userId="51d3b298-6658-42a7-914c-eeaec0253b09" providerId="ADAL" clId="{2F0F850C-2735-4D82-8DA2-115A8C002460}" dt="2022-04-22T13:24:02.179" v="3799" actId="478"/>
          <ac:spMkLst>
            <pc:docMk/>
            <pc:sldMk cId="3846521134" sldId="971"/>
            <ac:spMk id="42" creationId="{FC76B968-67FB-4A68-B242-B53CB28FF906}"/>
          </ac:spMkLst>
        </pc:spChg>
        <pc:spChg chg="del">
          <ac:chgData name="Meliz Tyurkileri" userId="51d3b298-6658-42a7-914c-eeaec0253b09" providerId="ADAL" clId="{2F0F850C-2735-4D82-8DA2-115A8C002460}" dt="2022-04-22T13:24:02.179" v="3799" actId="478"/>
          <ac:spMkLst>
            <pc:docMk/>
            <pc:sldMk cId="3846521134" sldId="971"/>
            <ac:spMk id="44" creationId="{97C69929-B6A0-490C-B626-C1635E22368E}"/>
          </ac:spMkLst>
        </pc:spChg>
        <pc:picChg chg="add del mod">
          <ac:chgData name="Meliz Tyurkileri" userId="51d3b298-6658-42a7-914c-eeaec0253b09" providerId="ADAL" clId="{2F0F850C-2735-4D82-8DA2-115A8C002460}" dt="2022-04-22T13:26:17.901" v="3811" actId="478"/>
          <ac:picMkLst>
            <pc:docMk/>
            <pc:sldMk cId="3846521134" sldId="971"/>
            <ac:picMk id="3" creationId="{4173529E-03F2-427C-8A42-0E2E11DAC1E5}"/>
          </ac:picMkLst>
        </pc:picChg>
        <pc:picChg chg="add mod">
          <ac:chgData name="Meliz Tyurkileri" userId="51d3b298-6658-42a7-914c-eeaec0253b09" providerId="ADAL" clId="{2F0F850C-2735-4D82-8DA2-115A8C002460}" dt="2022-04-22T13:26:48.204" v="3820" actId="1076"/>
          <ac:picMkLst>
            <pc:docMk/>
            <pc:sldMk cId="3846521134" sldId="971"/>
            <ac:picMk id="12" creationId="{A85C9FFE-D5F8-4AA0-BB7E-CA6ACE128FD0}"/>
          </ac:picMkLst>
        </pc:picChg>
        <pc:picChg chg="del">
          <ac:chgData name="Meliz Tyurkileri" userId="51d3b298-6658-42a7-914c-eeaec0253b09" providerId="ADAL" clId="{2F0F850C-2735-4D82-8DA2-115A8C002460}" dt="2022-04-22T13:24:02.179" v="3799" actId="478"/>
          <ac:picMkLst>
            <pc:docMk/>
            <pc:sldMk cId="3846521134" sldId="971"/>
            <ac:picMk id="16" creationId="{21408D2A-DDCA-4201-87C2-C604894DE6A0}"/>
          </ac:picMkLst>
        </pc:picChg>
        <pc:picChg chg="del">
          <ac:chgData name="Meliz Tyurkileri" userId="51d3b298-6658-42a7-914c-eeaec0253b09" providerId="ADAL" clId="{2F0F850C-2735-4D82-8DA2-115A8C002460}" dt="2022-04-22T13:24:02.179" v="3799" actId="478"/>
          <ac:picMkLst>
            <pc:docMk/>
            <pc:sldMk cId="3846521134" sldId="971"/>
            <ac:picMk id="28" creationId="{9526D8B1-B285-42F0-BD59-81D13A89BA86}"/>
          </ac:picMkLst>
        </pc:picChg>
        <pc:picChg chg="del">
          <ac:chgData name="Meliz Tyurkileri" userId="51d3b298-6658-42a7-914c-eeaec0253b09" providerId="ADAL" clId="{2F0F850C-2735-4D82-8DA2-115A8C002460}" dt="2022-04-22T13:24:02.179" v="3799" actId="478"/>
          <ac:picMkLst>
            <pc:docMk/>
            <pc:sldMk cId="3846521134" sldId="971"/>
            <ac:picMk id="33" creationId="{2EE49285-1552-430F-ABB5-ABFE694C8BC2}"/>
          </ac:picMkLst>
        </pc:picChg>
        <pc:picChg chg="del">
          <ac:chgData name="Meliz Tyurkileri" userId="51d3b298-6658-42a7-914c-eeaec0253b09" providerId="ADAL" clId="{2F0F850C-2735-4D82-8DA2-115A8C002460}" dt="2022-04-22T13:24:02.179" v="3799" actId="478"/>
          <ac:picMkLst>
            <pc:docMk/>
            <pc:sldMk cId="3846521134" sldId="971"/>
            <ac:picMk id="51" creationId="{0488DF98-04F2-4858-B1D0-D77A4586B23A}"/>
          </ac:picMkLst>
        </pc:picChg>
        <pc:cxnChg chg="add mod">
          <ac:chgData name="Meliz Tyurkileri" userId="51d3b298-6658-42a7-914c-eeaec0253b09" providerId="ADAL" clId="{2F0F850C-2735-4D82-8DA2-115A8C002460}" dt="2022-04-22T13:25:45.160" v="3809" actId="208"/>
          <ac:cxnSpMkLst>
            <pc:docMk/>
            <pc:sldMk cId="3846521134" sldId="971"/>
            <ac:cxnSpMk id="9" creationId="{D2A9E80F-986A-484E-9BED-500317101557}"/>
          </ac:cxnSpMkLst>
        </pc:cxnChg>
        <pc:cxnChg chg="del">
          <ac:chgData name="Meliz Tyurkileri" userId="51d3b298-6658-42a7-914c-eeaec0253b09" providerId="ADAL" clId="{2F0F850C-2735-4D82-8DA2-115A8C002460}" dt="2022-04-22T13:24:03.089" v="3800" actId="478"/>
          <ac:cxnSpMkLst>
            <pc:docMk/>
            <pc:sldMk cId="3846521134" sldId="971"/>
            <ac:cxnSpMk id="20" creationId="{CA92B289-7075-4535-BB4C-7470C1EAD110}"/>
          </ac:cxnSpMkLst>
        </pc:cxnChg>
      </pc:sldChg>
      <pc:sldChg chg="addSp delSp modSp add mod ord">
        <pc:chgData name="Meliz Tyurkileri" userId="51d3b298-6658-42a7-914c-eeaec0253b09" providerId="ADAL" clId="{2F0F850C-2735-4D82-8DA2-115A8C002460}" dt="2022-04-24T15:58:50.379" v="10131" actId="478"/>
        <pc:sldMkLst>
          <pc:docMk/>
          <pc:sldMk cId="1670547905" sldId="972"/>
        </pc:sldMkLst>
        <pc:spChg chg="mod">
          <ac:chgData name="Meliz Tyurkileri" userId="51d3b298-6658-42a7-914c-eeaec0253b09" providerId="ADAL" clId="{2F0F850C-2735-4D82-8DA2-115A8C002460}" dt="2022-04-23T13:11:27.183" v="6831"/>
          <ac:spMkLst>
            <pc:docMk/>
            <pc:sldMk cId="1670547905" sldId="972"/>
            <ac:spMk id="6" creationId="{8E3ABBC8-FB65-420A-8D4F-9651DAF16768}"/>
          </ac:spMkLst>
        </pc:spChg>
        <pc:spChg chg="mod">
          <ac:chgData name="Meliz Tyurkileri" userId="51d3b298-6658-42a7-914c-eeaec0253b09" providerId="ADAL" clId="{2F0F850C-2735-4D82-8DA2-115A8C002460}" dt="2022-04-22T14:05:08.581" v="4186" actId="20577"/>
          <ac:spMkLst>
            <pc:docMk/>
            <pc:sldMk cId="1670547905" sldId="972"/>
            <ac:spMk id="10" creationId="{63EFFAE3-2E16-413A-B5EF-05D7EF9B48A7}"/>
          </ac:spMkLst>
        </pc:spChg>
        <pc:spChg chg="add del mod">
          <ac:chgData name="Meliz Tyurkileri" userId="51d3b298-6658-42a7-914c-eeaec0253b09" providerId="ADAL" clId="{2F0F850C-2735-4D82-8DA2-115A8C002460}" dt="2022-04-24T15:58:50.379" v="10131" actId="478"/>
          <ac:spMkLst>
            <pc:docMk/>
            <pc:sldMk cId="1670547905" sldId="972"/>
            <ac:spMk id="22" creationId="{ED70CDD2-4A19-4C09-B8C0-A4FCCD75C07E}"/>
          </ac:spMkLst>
        </pc:spChg>
        <pc:spChg chg="add del">
          <ac:chgData name="Meliz Tyurkileri" userId="51d3b298-6658-42a7-914c-eeaec0253b09" providerId="ADAL" clId="{2F0F850C-2735-4D82-8DA2-115A8C002460}" dt="2022-04-24T15:57:01.091" v="10004" actId="22"/>
          <ac:spMkLst>
            <pc:docMk/>
            <pc:sldMk cId="1670547905" sldId="972"/>
            <ac:spMk id="25" creationId="{8A43CB66-C124-4672-A404-82C3B64A73C7}"/>
          </ac:spMkLst>
        </pc:spChg>
        <pc:spChg chg="add mod">
          <ac:chgData name="Meliz Tyurkileri" userId="51d3b298-6658-42a7-914c-eeaec0253b09" providerId="ADAL" clId="{2F0F850C-2735-4D82-8DA2-115A8C002460}" dt="2022-04-24T15:58:46.035" v="10130"/>
          <ac:spMkLst>
            <pc:docMk/>
            <pc:sldMk cId="1670547905" sldId="972"/>
            <ac:spMk id="27" creationId="{75FAAF7F-0774-4B80-9FBF-B42D32818099}"/>
          </ac:spMkLst>
        </pc:spChg>
        <pc:spChg chg="mod">
          <ac:chgData name="Meliz Tyurkileri" userId="51d3b298-6658-42a7-914c-eeaec0253b09" providerId="ADAL" clId="{2F0F850C-2735-4D82-8DA2-115A8C002460}" dt="2022-04-23T12:04:30.491" v="5938" actId="404"/>
          <ac:spMkLst>
            <pc:docMk/>
            <pc:sldMk cId="1670547905" sldId="972"/>
            <ac:spMk id="34" creationId="{D9A565B0-9B4C-4423-A927-247A0704CF64}"/>
          </ac:spMkLst>
        </pc:spChg>
        <pc:spChg chg="mod">
          <ac:chgData name="Meliz Tyurkileri" userId="51d3b298-6658-42a7-914c-eeaec0253b09" providerId="ADAL" clId="{2F0F850C-2735-4D82-8DA2-115A8C002460}" dt="2022-04-23T12:04:30.491" v="5938" actId="404"/>
          <ac:spMkLst>
            <pc:docMk/>
            <pc:sldMk cId="1670547905" sldId="972"/>
            <ac:spMk id="35" creationId="{5E826E64-F935-47A7-BF8A-B70B1E4597B8}"/>
          </ac:spMkLst>
        </pc:spChg>
        <pc:spChg chg="add del mod">
          <ac:chgData name="Meliz Tyurkileri" userId="51d3b298-6658-42a7-914c-eeaec0253b09" providerId="ADAL" clId="{2F0F850C-2735-4D82-8DA2-115A8C002460}" dt="2022-04-23T12:04:30.491" v="5938" actId="404"/>
          <ac:spMkLst>
            <pc:docMk/>
            <pc:sldMk cId="1670547905" sldId="972"/>
            <ac:spMk id="42" creationId="{FC76B968-67FB-4A68-B242-B53CB28FF906}"/>
          </ac:spMkLst>
        </pc:spChg>
        <pc:spChg chg="mod">
          <ac:chgData name="Meliz Tyurkileri" userId="51d3b298-6658-42a7-914c-eeaec0253b09" providerId="ADAL" clId="{2F0F850C-2735-4D82-8DA2-115A8C002460}" dt="2022-04-23T12:04:30.491" v="5938" actId="404"/>
          <ac:spMkLst>
            <pc:docMk/>
            <pc:sldMk cId="1670547905" sldId="972"/>
            <ac:spMk id="44" creationId="{97C69929-B6A0-490C-B626-C1635E22368E}"/>
          </ac:spMkLst>
        </pc:spChg>
        <pc:grpChg chg="add mod">
          <ac:chgData name="Meliz Tyurkileri" userId="51d3b298-6658-42a7-914c-eeaec0253b09" providerId="ADAL" clId="{2F0F850C-2735-4D82-8DA2-115A8C002460}" dt="2022-04-24T15:58:28.106" v="10129" actId="1076"/>
          <ac:grpSpMkLst>
            <pc:docMk/>
            <pc:sldMk cId="1670547905" sldId="972"/>
            <ac:grpSpMk id="11" creationId="{13C523A3-A2C6-4E53-AE92-E24687175F11}"/>
          </ac:grpSpMkLst>
        </pc:grpChg>
        <pc:picChg chg="add mod">
          <ac:chgData name="Meliz Tyurkileri" userId="51d3b298-6658-42a7-914c-eeaec0253b09" providerId="ADAL" clId="{2F0F850C-2735-4D82-8DA2-115A8C002460}" dt="2022-04-24T15:58:21.401" v="10127" actId="164"/>
          <ac:picMkLst>
            <pc:docMk/>
            <pc:sldMk cId="1670547905" sldId="972"/>
            <ac:picMk id="7" creationId="{EEFEE870-E38E-43FA-B4C5-ADF3A72C02D6}"/>
          </ac:picMkLst>
        </pc:picChg>
        <pc:picChg chg="mod">
          <ac:chgData name="Meliz Tyurkileri" userId="51d3b298-6658-42a7-914c-eeaec0253b09" providerId="ADAL" clId="{2F0F850C-2735-4D82-8DA2-115A8C002460}" dt="2022-04-22T13:31:27.586" v="3857"/>
          <ac:picMkLst>
            <pc:docMk/>
            <pc:sldMk cId="1670547905" sldId="972"/>
            <ac:picMk id="8" creationId="{C94F5848-4EB4-45EA-8AE7-624882F3C983}"/>
          </ac:picMkLst>
        </pc:picChg>
      </pc:sldChg>
      <pc:sldChg chg="addSp delSp modSp add mod ord">
        <pc:chgData name="Meliz Tyurkileri" userId="51d3b298-6658-42a7-914c-eeaec0253b09" providerId="ADAL" clId="{2F0F850C-2735-4D82-8DA2-115A8C002460}" dt="2022-04-23T13:11:32.377" v="6832"/>
        <pc:sldMkLst>
          <pc:docMk/>
          <pc:sldMk cId="2089972008" sldId="973"/>
        </pc:sldMkLst>
        <pc:spChg chg="mod">
          <ac:chgData name="Meliz Tyurkileri" userId="51d3b298-6658-42a7-914c-eeaec0253b09" providerId="ADAL" clId="{2F0F850C-2735-4D82-8DA2-115A8C002460}" dt="2022-04-23T13:11:32.377" v="6832"/>
          <ac:spMkLst>
            <pc:docMk/>
            <pc:sldMk cId="2089972008" sldId="973"/>
            <ac:spMk id="6" creationId="{8E3ABBC8-FB65-420A-8D4F-9651DAF16768}"/>
          </ac:spMkLst>
        </pc:spChg>
        <pc:spChg chg="mod">
          <ac:chgData name="Meliz Tyurkileri" userId="51d3b298-6658-42a7-914c-eeaec0253b09" providerId="ADAL" clId="{2F0F850C-2735-4D82-8DA2-115A8C002460}" dt="2022-04-22T14:05:12.237" v="4193" actId="20577"/>
          <ac:spMkLst>
            <pc:docMk/>
            <pc:sldMk cId="2089972008" sldId="973"/>
            <ac:spMk id="10" creationId="{63EFFAE3-2E16-413A-B5EF-05D7EF9B48A7}"/>
          </ac:spMkLst>
        </pc:spChg>
        <pc:picChg chg="add del mod">
          <ac:chgData name="Meliz Tyurkileri" userId="51d3b298-6658-42a7-914c-eeaec0253b09" providerId="ADAL" clId="{2F0F850C-2735-4D82-8DA2-115A8C002460}" dt="2022-04-22T13:57:22.874" v="4131" actId="21"/>
          <ac:picMkLst>
            <pc:docMk/>
            <pc:sldMk cId="2089972008" sldId="973"/>
            <ac:picMk id="3" creationId="{941AA107-A011-41DE-8FB3-C317934DC87D}"/>
          </ac:picMkLst>
        </pc:picChg>
        <pc:picChg chg="mod">
          <ac:chgData name="Meliz Tyurkileri" userId="51d3b298-6658-42a7-914c-eeaec0253b09" providerId="ADAL" clId="{2F0F850C-2735-4D82-8DA2-115A8C002460}" dt="2022-04-23T10:29:32.112" v="5151"/>
          <ac:picMkLst>
            <pc:docMk/>
            <pc:sldMk cId="2089972008" sldId="973"/>
            <ac:picMk id="8" creationId="{C94F5848-4EB4-45EA-8AE7-624882F3C983}"/>
          </ac:picMkLst>
        </pc:picChg>
      </pc:sldChg>
      <pc:sldChg chg="addSp delSp modSp add del mod ord">
        <pc:chgData name="Meliz Tyurkileri" userId="51d3b298-6658-42a7-914c-eeaec0253b09" providerId="ADAL" clId="{2F0F850C-2735-4D82-8DA2-115A8C002460}" dt="2022-04-23T14:44:35.863" v="9515" actId="47"/>
        <pc:sldMkLst>
          <pc:docMk/>
          <pc:sldMk cId="3562405942" sldId="974"/>
        </pc:sldMkLst>
        <pc:spChg chg="mod">
          <ac:chgData name="Meliz Tyurkileri" userId="51d3b298-6658-42a7-914c-eeaec0253b09" providerId="ADAL" clId="{2F0F850C-2735-4D82-8DA2-115A8C002460}" dt="2022-04-23T13:12:51.909" v="6863"/>
          <ac:spMkLst>
            <pc:docMk/>
            <pc:sldMk cId="3562405942" sldId="974"/>
            <ac:spMk id="6" creationId="{8E3ABBC8-FB65-420A-8D4F-9651DAF16768}"/>
          </ac:spMkLst>
        </pc:spChg>
        <pc:spChg chg="mod">
          <ac:chgData name="Meliz Tyurkileri" userId="51d3b298-6658-42a7-914c-eeaec0253b09" providerId="ADAL" clId="{2F0F850C-2735-4D82-8DA2-115A8C002460}" dt="2022-04-22T14:05:17.354" v="4199" actId="20577"/>
          <ac:spMkLst>
            <pc:docMk/>
            <pc:sldMk cId="3562405942" sldId="974"/>
            <ac:spMk id="10" creationId="{63EFFAE3-2E16-413A-B5EF-05D7EF9B48A7}"/>
          </ac:spMkLst>
        </pc:spChg>
        <pc:spChg chg="mod">
          <ac:chgData name="Meliz Tyurkileri" userId="51d3b298-6658-42a7-914c-eeaec0253b09" providerId="ADAL" clId="{2F0F850C-2735-4D82-8DA2-115A8C002460}" dt="2022-04-23T10:24:34.623" v="4807" actId="1038"/>
          <ac:spMkLst>
            <pc:docMk/>
            <pc:sldMk cId="3562405942" sldId="974"/>
            <ac:spMk id="21" creationId="{4AACA2E4-5D35-4E3B-A332-89F2D649CC95}"/>
          </ac:spMkLst>
        </pc:spChg>
        <pc:spChg chg="add del mod">
          <ac:chgData name="Meliz Tyurkileri" userId="51d3b298-6658-42a7-914c-eeaec0253b09" providerId="ADAL" clId="{2F0F850C-2735-4D82-8DA2-115A8C002460}" dt="2022-04-23T11:20:57.090" v="5618"/>
          <ac:spMkLst>
            <pc:docMk/>
            <pc:sldMk cId="3562405942" sldId="974"/>
            <ac:spMk id="24" creationId="{8882DA1B-FF0F-4FA3-9BAC-31FEC5035DF7}"/>
          </ac:spMkLst>
        </pc:spChg>
        <pc:spChg chg="mod">
          <ac:chgData name="Meliz Tyurkileri" userId="51d3b298-6658-42a7-914c-eeaec0253b09" providerId="ADAL" clId="{2F0F850C-2735-4D82-8DA2-115A8C002460}" dt="2022-04-23T10:26:23.118" v="5146" actId="1038"/>
          <ac:spMkLst>
            <pc:docMk/>
            <pc:sldMk cId="3562405942" sldId="974"/>
            <ac:spMk id="26" creationId="{1F5CBD71-333C-44C8-BDEA-466912294637}"/>
          </ac:spMkLst>
        </pc:spChg>
        <pc:spChg chg="add del mod">
          <ac:chgData name="Meliz Tyurkileri" userId="51d3b298-6658-42a7-914c-eeaec0253b09" providerId="ADAL" clId="{2F0F850C-2735-4D82-8DA2-115A8C002460}" dt="2022-04-23T11:20:58.588" v="5620"/>
          <ac:spMkLst>
            <pc:docMk/>
            <pc:sldMk cId="3562405942" sldId="974"/>
            <ac:spMk id="27" creationId="{3127060F-3FC8-4407-ADAE-4A1A856C70AE}"/>
          </ac:spMkLst>
        </pc:spChg>
        <pc:spChg chg="del">
          <ac:chgData name="Meliz Tyurkileri" userId="51d3b298-6658-42a7-914c-eeaec0253b09" providerId="ADAL" clId="{2F0F850C-2735-4D82-8DA2-115A8C002460}" dt="2022-04-23T10:24:20.122" v="4754" actId="478"/>
          <ac:spMkLst>
            <pc:docMk/>
            <pc:sldMk cId="3562405942" sldId="974"/>
            <ac:spMk id="30" creationId="{0ABE4511-DFD8-41A8-B889-DD9CE640DE92}"/>
          </ac:spMkLst>
        </pc:spChg>
        <pc:spChg chg="mod">
          <ac:chgData name="Meliz Tyurkileri" userId="51d3b298-6658-42a7-914c-eeaec0253b09" providerId="ADAL" clId="{2F0F850C-2735-4D82-8DA2-115A8C002460}" dt="2022-04-23T10:24:40.736" v="4828" actId="1037"/>
          <ac:spMkLst>
            <pc:docMk/>
            <pc:sldMk cId="3562405942" sldId="974"/>
            <ac:spMk id="31" creationId="{6EEF1621-6C5A-401F-BF99-D74DA50BC792}"/>
          </ac:spMkLst>
        </pc:spChg>
        <pc:spChg chg="mod">
          <ac:chgData name="Meliz Tyurkileri" userId="51d3b298-6658-42a7-914c-eeaec0253b09" providerId="ADAL" clId="{2F0F850C-2735-4D82-8DA2-115A8C002460}" dt="2022-04-23T12:04:56.949" v="5943" actId="404"/>
          <ac:spMkLst>
            <pc:docMk/>
            <pc:sldMk cId="3562405942" sldId="974"/>
            <ac:spMk id="34" creationId="{D9A565B0-9B4C-4423-A927-247A0704CF64}"/>
          </ac:spMkLst>
        </pc:spChg>
        <pc:spChg chg="mod">
          <ac:chgData name="Meliz Tyurkileri" userId="51d3b298-6658-42a7-914c-eeaec0253b09" providerId="ADAL" clId="{2F0F850C-2735-4D82-8DA2-115A8C002460}" dt="2022-04-23T13:23:21.671" v="7274" actId="20577"/>
          <ac:spMkLst>
            <pc:docMk/>
            <pc:sldMk cId="3562405942" sldId="974"/>
            <ac:spMk id="35" creationId="{5E826E64-F935-47A7-BF8A-B70B1E4597B8}"/>
          </ac:spMkLst>
        </pc:spChg>
        <pc:spChg chg="del">
          <ac:chgData name="Meliz Tyurkileri" userId="51d3b298-6658-42a7-914c-eeaec0253b09" providerId="ADAL" clId="{2F0F850C-2735-4D82-8DA2-115A8C002460}" dt="2022-04-23T10:24:18.379" v="4752" actId="478"/>
          <ac:spMkLst>
            <pc:docMk/>
            <pc:sldMk cId="3562405942" sldId="974"/>
            <ac:spMk id="42" creationId="{FC76B968-67FB-4A68-B242-B53CB28FF906}"/>
          </ac:spMkLst>
        </pc:spChg>
        <pc:spChg chg="mod">
          <ac:chgData name="Meliz Tyurkileri" userId="51d3b298-6658-42a7-914c-eeaec0253b09" providerId="ADAL" clId="{2F0F850C-2735-4D82-8DA2-115A8C002460}" dt="2022-04-23T13:22:13.866" v="7157" actId="20577"/>
          <ac:spMkLst>
            <pc:docMk/>
            <pc:sldMk cId="3562405942" sldId="974"/>
            <ac:spMk id="44" creationId="{97C69929-B6A0-490C-B626-C1635E22368E}"/>
          </ac:spMkLst>
        </pc:spChg>
        <pc:picChg chg="add del mod">
          <ac:chgData name="Meliz Tyurkileri" userId="51d3b298-6658-42a7-914c-eeaec0253b09" providerId="ADAL" clId="{2F0F850C-2735-4D82-8DA2-115A8C002460}" dt="2022-04-22T13:57:24.570" v="4132" actId="478"/>
          <ac:picMkLst>
            <pc:docMk/>
            <pc:sldMk cId="3562405942" sldId="974"/>
            <ac:picMk id="3" creationId="{AEF3C997-71E6-4264-B6B6-7786A21066DF}"/>
          </ac:picMkLst>
        </pc:picChg>
        <pc:picChg chg="del">
          <ac:chgData name="Meliz Tyurkileri" userId="51d3b298-6658-42a7-914c-eeaec0253b09" providerId="ADAL" clId="{2F0F850C-2735-4D82-8DA2-115A8C002460}" dt="2022-04-22T13:56:47.358" v="4122" actId="478"/>
          <ac:picMkLst>
            <pc:docMk/>
            <pc:sldMk cId="3562405942" sldId="974"/>
            <ac:picMk id="8" creationId="{C94F5848-4EB4-45EA-8AE7-624882F3C983}"/>
          </ac:picMkLst>
        </pc:picChg>
        <pc:picChg chg="mod">
          <ac:chgData name="Meliz Tyurkileri" userId="51d3b298-6658-42a7-914c-eeaec0253b09" providerId="ADAL" clId="{2F0F850C-2735-4D82-8DA2-115A8C002460}" dt="2022-04-23T10:24:34.623" v="4807" actId="1038"/>
          <ac:picMkLst>
            <pc:docMk/>
            <pc:sldMk cId="3562405942" sldId="974"/>
            <ac:picMk id="16" creationId="{21408D2A-DDCA-4201-87C2-C604894DE6A0}"/>
          </ac:picMkLst>
        </pc:picChg>
        <pc:picChg chg="add mod ord">
          <ac:chgData name="Meliz Tyurkileri" userId="51d3b298-6658-42a7-914c-eeaec0253b09" providerId="ADAL" clId="{2F0F850C-2735-4D82-8DA2-115A8C002460}" dt="2022-04-23T10:30:14.240" v="5152"/>
          <ac:picMkLst>
            <pc:docMk/>
            <pc:sldMk cId="3562405942" sldId="974"/>
            <ac:picMk id="22" creationId="{7C8C53CA-C2F4-44F4-8938-C4DC84A8F185}"/>
          </ac:picMkLst>
        </pc:picChg>
        <pc:picChg chg="add del mod">
          <ac:chgData name="Meliz Tyurkileri" userId="51d3b298-6658-42a7-914c-eeaec0253b09" providerId="ADAL" clId="{2F0F850C-2735-4D82-8DA2-115A8C002460}" dt="2022-04-23T11:20:57.090" v="5618"/>
          <ac:picMkLst>
            <pc:docMk/>
            <pc:sldMk cId="3562405942" sldId="974"/>
            <ac:picMk id="23" creationId="{A782FF8F-5376-4329-BD55-04BD84666E40}"/>
          </ac:picMkLst>
        </pc:picChg>
        <pc:picChg chg="add del mod">
          <ac:chgData name="Meliz Tyurkileri" userId="51d3b298-6658-42a7-914c-eeaec0253b09" providerId="ADAL" clId="{2F0F850C-2735-4D82-8DA2-115A8C002460}" dt="2022-04-23T11:20:58.588" v="5620"/>
          <ac:picMkLst>
            <pc:docMk/>
            <pc:sldMk cId="3562405942" sldId="974"/>
            <ac:picMk id="25" creationId="{67B40DC0-12E4-4A4D-B12C-5BB72E2DDC04}"/>
          </ac:picMkLst>
        </pc:picChg>
        <pc:picChg chg="mod">
          <ac:chgData name="Meliz Tyurkileri" userId="51d3b298-6658-42a7-914c-eeaec0253b09" providerId="ADAL" clId="{2F0F850C-2735-4D82-8DA2-115A8C002460}" dt="2022-04-23T10:26:23.118" v="5146" actId="1038"/>
          <ac:picMkLst>
            <pc:docMk/>
            <pc:sldMk cId="3562405942" sldId="974"/>
            <ac:picMk id="28" creationId="{9526D8B1-B285-42F0-BD59-81D13A89BA86}"/>
          </ac:picMkLst>
        </pc:picChg>
        <pc:picChg chg="del">
          <ac:chgData name="Meliz Tyurkileri" userId="51d3b298-6658-42a7-914c-eeaec0253b09" providerId="ADAL" clId="{2F0F850C-2735-4D82-8DA2-115A8C002460}" dt="2022-04-23T10:24:19.187" v="4753" actId="478"/>
          <ac:picMkLst>
            <pc:docMk/>
            <pc:sldMk cId="3562405942" sldId="974"/>
            <ac:picMk id="33" creationId="{2EE49285-1552-430F-ABB5-ABFE694C8BC2}"/>
          </ac:picMkLst>
        </pc:picChg>
        <pc:picChg chg="mod">
          <ac:chgData name="Meliz Tyurkileri" userId="51d3b298-6658-42a7-914c-eeaec0253b09" providerId="ADAL" clId="{2F0F850C-2735-4D82-8DA2-115A8C002460}" dt="2022-04-23T10:24:40.736" v="4828" actId="1037"/>
          <ac:picMkLst>
            <pc:docMk/>
            <pc:sldMk cId="3562405942" sldId="974"/>
            <ac:picMk id="51" creationId="{0488DF98-04F2-4858-B1D0-D77A4586B23A}"/>
          </ac:picMkLst>
        </pc:picChg>
        <pc:cxnChg chg="mod">
          <ac:chgData name="Meliz Tyurkileri" userId="51d3b298-6658-42a7-914c-eeaec0253b09" providerId="ADAL" clId="{2F0F850C-2735-4D82-8DA2-115A8C002460}" dt="2022-04-22T13:57:36.313" v="4138" actId="14100"/>
          <ac:cxnSpMkLst>
            <pc:docMk/>
            <pc:sldMk cId="3562405942" sldId="974"/>
            <ac:cxnSpMk id="20" creationId="{CA92B289-7075-4535-BB4C-7470C1EAD110}"/>
          </ac:cxnSpMkLst>
        </pc:cxnChg>
      </pc:sldChg>
      <pc:sldChg chg="modSp add del mod">
        <pc:chgData name="Meliz Tyurkileri" userId="51d3b298-6658-42a7-914c-eeaec0253b09" providerId="ADAL" clId="{2F0F850C-2735-4D82-8DA2-115A8C002460}" dt="2022-04-23T10:26:47.279" v="5150" actId="47"/>
        <pc:sldMkLst>
          <pc:docMk/>
          <pc:sldMk cId="1105418628" sldId="975"/>
        </pc:sldMkLst>
        <pc:spChg chg="mod">
          <ac:chgData name="Meliz Tyurkileri" userId="51d3b298-6658-42a7-914c-eeaec0253b09" providerId="ADAL" clId="{2F0F850C-2735-4D82-8DA2-115A8C002460}" dt="2022-04-22T13:57:57.604" v="4149"/>
          <ac:spMkLst>
            <pc:docMk/>
            <pc:sldMk cId="1105418628" sldId="975"/>
            <ac:spMk id="6" creationId="{8E3ABBC8-FB65-420A-8D4F-9651DAF16768}"/>
          </ac:spMkLst>
        </pc:spChg>
      </pc:sldChg>
      <pc:sldChg chg="addSp delSp modSp add del mod">
        <pc:chgData name="Meliz Tyurkileri" userId="51d3b298-6658-42a7-914c-eeaec0253b09" providerId="ADAL" clId="{2F0F850C-2735-4D82-8DA2-115A8C002460}" dt="2022-04-23T12:39:56.049" v="6439" actId="47"/>
        <pc:sldMkLst>
          <pc:docMk/>
          <pc:sldMk cId="47431241" sldId="976"/>
        </pc:sldMkLst>
        <pc:spChg chg="mod">
          <ac:chgData name="Meliz Tyurkileri" userId="51d3b298-6658-42a7-914c-eeaec0253b09" providerId="ADAL" clId="{2F0F850C-2735-4D82-8DA2-115A8C002460}" dt="2022-04-22T14:05:42.872" v="4223" actId="1076"/>
          <ac:spMkLst>
            <pc:docMk/>
            <pc:sldMk cId="47431241" sldId="976"/>
            <ac:spMk id="10" creationId="{63EFFAE3-2E16-413A-B5EF-05D7EF9B48A7}"/>
          </ac:spMkLst>
        </pc:spChg>
        <pc:picChg chg="add mod ord">
          <ac:chgData name="Meliz Tyurkileri" userId="51d3b298-6658-42a7-914c-eeaec0253b09" providerId="ADAL" clId="{2F0F850C-2735-4D82-8DA2-115A8C002460}" dt="2022-04-22T14:04:47.388" v="4177" actId="167"/>
          <ac:picMkLst>
            <pc:docMk/>
            <pc:sldMk cId="47431241" sldId="976"/>
            <ac:picMk id="3" creationId="{4E73E759-FF85-4921-BF61-60BE81F38BE8}"/>
          </ac:picMkLst>
        </pc:picChg>
        <pc:picChg chg="del">
          <ac:chgData name="Meliz Tyurkileri" userId="51d3b298-6658-42a7-914c-eeaec0253b09" providerId="ADAL" clId="{2F0F850C-2735-4D82-8DA2-115A8C002460}" dt="2022-04-22T14:04:39.691" v="4172" actId="478"/>
          <ac:picMkLst>
            <pc:docMk/>
            <pc:sldMk cId="47431241" sldId="976"/>
            <ac:picMk id="22" creationId="{7C8C53CA-C2F4-44F4-8938-C4DC84A8F185}"/>
          </ac:picMkLst>
        </pc:picChg>
      </pc:sldChg>
      <pc:sldChg chg="modSp add del mod">
        <pc:chgData name="Meliz Tyurkileri" userId="51d3b298-6658-42a7-914c-eeaec0253b09" providerId="ADAL" clId="{2F0F850C-2735-4D82-8DA2-115A8C002460}" dt="2022-04-23T11:30:45.134" v="5661" actId="47"/>
        <pc:sldMkLst>
          <pc:docMk/>
          <pc:sldMk cId="1878063203" sldId="977"/>
        </pc:sldMkLst>
        <pc:spChg chg="mod">
          <ac:chgData name="Meliz Tyurkileri" userId="51d3b298-6658-42a7-914c-eeaec0253b09" providerId="ADAL" clId="{2F0F850C-2735-4D82-8DA2-115A8C002460}" dt="2022-04-22T14:05:46.917" v="4224" actId="1076"/>
          <ac:spMkLst>
            <pc:docMk/>
            <pc:sldMk cId="1878063203" sldId="977"/>
            <ac:spMk id="10" creationId="{63EFFAE3-2E16-413A-B5EF-05D7EF9B48A7}"/>
          </ac:spMkLst>
        </pc:spChg>
      </pc:sldChg>
      <pc:sldChg chg="modSp add del mod">
        <pc:chgData name="Meliz Tyurkileri" userId="51d3b298-6658-42a7-914c-eeaec0253b09" providerId="ADAL" clId="{2F0F850C-2735-4D82-8DA2-115A8C002460}" dt="2022-04-22T14:04:51.937" v="4178" actId="47"/>
        <pc:sldMkLst>
          <pc:docMk/>
          <pc:sldMk cId="3361487797" sldId="977"/>
        </pc:sldMkLst>
        <pc:spChg chg="mod">
          <ac:chgData name="Meliz Tyurkileri" userId="51d3b298-6658-42a7-914c-eeaec0253b09" providerId="ADAL" clId="{2F0F850C-2735-4D82-8DA2-115A8C002460}" dt="2022-04-22T14:04:06.252" v="4171" actId="14100"/>
          <ac:spMkLst>
            <pc:docMk/>
            <pc:sldMk cId="3361487797" sldId="977"/>
            <ac:spMk id="10" creationId="{63EFFAE3-2E16-413A-B5EF-05D7EF9B48A7}"/>
          </ac:spMkLst>
        </pc:spChg>
      </pc:sldChg>
      <pc:sldChg chg="addSp modSp add mod">
        <pc:chgData name="Meliz Tyurkileri" userId="51d3b298-6658-42a7-914c-eeaec0253b09" providerId="ADAL" clId="{2F0F850C-2735-4D82-8DA2-115A8C002460}" dt="2022-04-24T15:59:06.909" v="10133"/>
        <pc:sldMkLst>
          <pc:docMk/>
          <pc:sldMk cId="268946841" sldId="978"/>
        </pc:sldMkLst>
        <pc:spChg chg="mod">
          <ac:chgData name="Meliz Tyurkileri" userId="51d3b298-6658-42a7-914c-eeaec0253b09" providerId="ADAL" clId="{2F0F850C-2735-4D82-8DA2-115A8C002460}" dt="2022-04-23T13:11:34.511" v="6833"/>
          <ac:spMkLst>
            <pc:docMk/>
            <pc:sldMk cId="268946841" sldId="978"/>
            <ac:spMk id="6" creationId="{8E3ABBC8-FB65-420A-8D4F-9651DAF16768}"/>
          </ac:spMkLst>
        </pc:spChg>
        <pc:spChg chg="mod">
          <ac:chgData name="Meliz Tyurkileri" userId="51d3b298-6658-42a7-914c-eeaec0253b09" providerId="ADAL" clId="{2F0F850C-2735-4D82-8DA2-115A8C002460}" dt="2022-04-23T10:26:37.555" v="5148"/>
          <ac:spMkLst>
            <pc:docMk/>
            <pc:sldMk cId="268946841" sldId="978"/>
            <ac:spMk id="10" creationId="{63EFFAE3-2E16-413A-B5EF-05D7EF9B48A7}"/>
          </ac:spMkLst>
        </pc:spChg>
        <pc:spChg chg="mod">
          <ac:chgData name="Meliz Tyurkileri" userId="51d3b298-6658-42a7-914c-eeaec0253b09" providerId="ADAL" clId="{2F0F850C-2735-4D82-8DA2-115A8C002460}" dt="2022-04-24T15:59:06.909" v="10133"/>
          <ac:spMkLst>
            <pc:docMk/>
            <pc:sldMk cId="268946841" sldId="978"/>
            <ac:spMk id="19" creationId="{A5F785EB-4692-43E8-B8B4-A058F7123114}"/>
          </ac:spMkLst>
        </pc:spChg>
        <pc:spChg chg="mod">
          <ac:chgData name="Meliz Tyurkileri" userId="51d3b298-6658-42a7-914c-eeaec0253b09" providerId="ADAL" clId="{2F0F850C-2735-4D82-8DA2-115A8C002460}" dt="2022-04-23T12:38:11.161" v="6310" actId="1076"/>
          <ac:spMkLst>
            <pc:docMk/>
            <pc:sldMk cId="268946841" sldId="978"/>
            <ac:spMk id="34" creationId="{D9A565B0-9B4C-4423-A927-247A0704CF64}"/>
          </ac:spMkLst>
        </pc:spChg>
        <pc:spChg chg="mod">
          <ac:chgData name="Meliz Tyurkileri" userId="51d3b298-6658-42a7-914c-eeaec0253b09" providerId="ADAL" clId="{2F0F850C-2735-4D82-8DA2-115A8C002460}" dt="2022-04-23T12:38:23.090" v="6350" actId="1038"/>
          <ac:spMkLst>
            <pc:docMk/>
            <pc:sldMk cId="268946841" sldId="978"/>
            <ac:spMk id="35" creationId="{5E826E64-F935-47A7-BF8A-B70B1E4597B8}"/>
          </ac:spMkLst>
        </pc:spChg>
        <pc:spChg chg="mod">
          <ac:chgData name="Meliz Tyurkileri" userId="51d3b298-6658-42a7-914c-eeaec0253b09" providerId="ADAL" clId="{2F0F850C-2735-4D82-8DA2-115A8C002460}" dt="2022-04-23T12:38:28.509" v="6351" actId="1076"/>
          <ac:spMkLst>
            <pc:docMk/>
            <pc:sldMk cId="268946841" sldId="978"/>
            <ac:spMk id="44" creationId="{97C69929-B6A0-490C-B626-C1635E22368E}"/>
          </ac:spMkLst>
        </pc:spChg>
        <pc:grpChg chg="add mod">
          <ac:chgData name="Meliz Tyurkileri" userId="51d3b298-6658-42a7-914c-eeaec0253b09" providerId="ADAL" clId="{2F0F850C-2735-4D82-8DA2-115A8C002460}" dt="2022-04-24T15:58:54.304" v="10132"/>
          <ac:grpSpMkLst>
            <pc:docMk/>
            <pc:sldMk cId="268946841" sldId="978"/>
            <ac:grpSpMk id="17" creationId="{2B6EBC19-228D-41E3-A30A-FB39037E4217}"/>
          </ac:grpSpMkLst>
        </pc:grpChg>
        <pc:picChg chg="mod">
          <ac:chgData name="Meliz Tyurkileri" userId="51d3b298-6658-42a7-914c-eeaec0253b09" providerId="ADAL" clId="{2F0F850C-2735-4D82-8DA2-115A8C002460}" dt="2022-04-24T15:58:54.304" v="10132"/>
          <ac:picMkLst>
            <pc:docMk/>
            <pc:sldMk cId="268946841" sldId="978"/>
            <ac:picMk id="18" creationId="{FDD27969-0A1D-4D42-B599-B882B330ACC0}"/>
          </ac:picMkLst>
        </pc:picChg>
        <pc:picChg chg="mod">
          <ac:chgData name="Meliz Tyurkileri" userId="51d3b298-6658-42a7-914c-eeaec0253b09" providerId="ADAL" clId="{2F0F850C-2735-4D82-8DA2-115A8C002460}" dt="2022-04-23T10:30:20.187" v="5153"/>
          <ac:picMkLst>
            <pc:docMk/>
            <pc:sldMk cId="268946841" sldId="978"/>
            <ac:picMk id="22" creationId="{7C8C53CA-C2F4-44F4-8938-C4DC84A8F185}"/>
          </ac:picMkLst>
        </pc:picChg>
      </pc:sldChg>
      <pc:sldChg chg="addSp delSp modSp add del mod ord">
        <pc:chgData name="Meliz Tyurkileri" userId="51d3b298-6658-42a7-914c-eeaec0253b09" providerId="ADAL" clId="{2F0F850C-2735-4D82-8DA2-115A8C002460}" dt="2022-04-23T14:44:35.863" v="9515" actId="47"/>
        <pc:sldMkLst>
          <pc:docMk/>
          <pc:sldMk cId="680093917" sldId="979"/>
        </pc:sldMkLst>
        <pc:spChg chg="mod">
          <ac:chgData name="Meliz Tyurkileri" userId="51d3b298-6658-42a7-914c-eeaec0253b09" providerId="ADAL" clId="{2F0F850C-2735-4D82-8DA2-115A8C002460}" dt="2022-04-23T13:12:55.181" v="6864"/>
          <ac:spMkLst>
            <pc:docMk/>
            <pc:sldMk cId="680093917" sldId="979"/>
            <ac:spMk id="6" creationId="{8E3ABBC8-FB65-420A-8D4F-9651DAF16768}"/>
          </ac:spMkLst>
        </pc:spChg>
        <pc:spChg chg="del">
          <ac:chgData name="Meliz Tyurkileri" userId="51d3b298-6658-42a7-914c-eeaec0253b09" providerId="ADAL" clId="{2F0F850C-2735-4D82-8DA2-115A8C002460}" dt="2022-04-23T11:19:07.804" v="5596" actId="478"/>
          <ac:spMkLst>
            <pc:docMk/>
            <pc:sldMk cId="680093917" sldId="979"/>
            <ac:spMk id="10" creationId="{63EFFAE3-2E16-413A-B5EF-05D7EF9B48A7}"/>
          </ac:spMkLst>
        </pc:spChg>
        <pc:spChg chg="add mod">
          <ac:chgData name="Meliz Tyurkileri" userId="51d3b298-6658-42a7-914c-eeaec0253b09" providerId="ADAL" clId="{2F0F850C-2735-4D82-8DA2-115A8C002460}" dt="2022-04-23T11:21:07.814" v="5624" actId="1076"/>
          <ac:spMkLst>
            <pc:docMk/>
            <pc:sldMk cId="680093917" sldId="979"/>
            <ac:spMk id="13" creationId="{45E1D237-97C9-402A-A058-6CDE4B9ECD03}"/>
          </ac:spMkLst>
        </pc:spChg>
        <pc:spChg chg="add del mod">
          <ac:chgData name="Meliz Tyurkileri" userId="51d3b298-6658-42a7-914c-eeaec0253b09" providerId="ADAL" clId="{2F0F850C-2735-4D82-8DA2-115A8C002460}" dt="2022-04-23T11:21:03.037" v="5622" actId="478"/>
          <ac:spMkLst>
            <pc:docMk/>
            <pc:sldMk cId="680093917" sldId="979"/>
            <ac:spMk id="15" creationId="{93D35671-FBBA-49E3-AB5B-0F63223DA671}"/>
          </ac:spMkLst>
        </pc:spChg>
        <pc:picChg chg="add mod ord modCrop">
          <ac:chgData name="Meliz Tyurkileri" userId="51d3b298-6658-42a7-914c-eeaec0253b09" providerId="ADAL" clId="{2F0F850C-2735-4D82-8DA2-115A8C002460}" dt="2022-04-23T11:24:07.509" v="5651" actId="1076"/>
          <ac:picMkLst>
            <pc:docMk/>
            <pc:sldMk cId="680093917" sldId="979"/>
            <ac:picMk id="3" creationId="{C502A844-5BC0-46E6-A237-30333483060E}"/>
          </ac:picMkLst>
        </pc:picChg>
        <pc:picChg chg="del">
          <ac:chgData name="Meliz Tyurkileri" userId="51d3b298-6658-42a7-914c-eeaec0253b09" providerId="ADAL" clId="{2F0F850C-2735-4D82-8DA2-115A8C002460}" dt="2022-04-23T11:19:07.804" v="5596" actId="478"/>
          <ac:picMkLst>
            <pc:docMk/>
            <pc:sldMk cId="680093917" sldId="979"/>
            <ac:picMk id="8" creationId="{C94F5848-4EB4-45EA-8AE7-624882F3C983}"/>
          </ac:picMkLst>
        </pc:picChg>
        <pc:picChg chg="add mod ord">
          <ac:chgData name="Meliz Tyurkileri" userId="51d3b298-6658-42a7-914c-eeaec0253b09" providerId="ADAL" clId="{2F0F850C-2735-4D82-8DA2-115A8C002460}" dt="2022-04-23T11:21:05.034" v="5623" actId="1076"/>
          <ac:picMkLst>
            <pc:docMk/>
            <pc:sldMk cId="680093917" sldId="979"/>
            <ac:picMk id="11" creationId="{2B8548B3-B48C-4337-B958-DF94573758CD}"/>
          </ac:picMkLst>
        </pc:picChg>
        <pc:picChg chg="del">
          <ac:chgData name="Meliz Tyurkileri" userId="51d3b298-6658-42a7-914c-eeaec0253b09" providerId="ADAL" clId="{2F0F850C-2735-4D82-8DA2-115A8C002460}" dt="2022-04-23T11:19:22.203" v="5601" actId="478"/>
          <ac:picMkLst>
            <pc:docMk/>
            <pc:sldMk cId="680093917" sldId="979"/>
            <ac:picMk id="12" creationId="{A85C9FFE-D5F8-4AA0-BB7E-CA6ACE128FD0}"/>
          </ac:picMkLst>
        </pc:picChg>
        <pc:picChg chg="add del mod">
          <ac:chgData name="Meliz Tyurkileri" userId="51d3b298-6658-42a7-914c-eeaec0253b09" providerId="ADAL" clId="{2F0F850C-2735-4D82-8DA2-115A8C002460}" dt="2022-04-23T11:21:03.037" v="5622" actId="478"/>
          <ac:picMkLst>
            <pc:docMk/>
            <pc:sldMk cId="680093917" sldId="979"/>
            <ac:picMk id="14" creationId="{D09DF0BB-A05D-4CCF-A99D-2A131A41BABE}"/>
          </ac:picMkLst>
        </pc:picChg>
        <pc:picChg chg="add del mod">
          <ac:chgData name="Meliz Tyurkileri" userId="51d3b298-6658-42a7-914c-eeaec0253b09" providerId="ADAL" clId="{2F0F850C-2735-4D82-8DA2-115A8C002460}" dt="2022-04-23T11:23:11.196" v="5647" actId="478"/>
          <ac:picMkLst>
            <pc:docMk/>
            <pc:sldMk cId="680093917" sldId="979"/>
            <ac:picMk id="17" creationId="{DB247F8B-D76A-47F0-A058-791B44C8F30F}"/>
          </ac:picMkLst>
        </pc:picChg>
        <pc:picChg chg="add mod modCrop">
          <ac:chgData name="Meliz Tyurkileri" userId="51d3b298-6658-42a7-914c-eeaec0253b09" providerId="ADAL" clId="{2F0F850C-2735-4D82-8DA2-115A8C002460}" dt="2022-04-23T11:24:25.231" v="5656" actId="1076"/>
          <ac:picMkLst>
            <pc:docMk/>
            <pc:sldMk cId="680093917" sldId="979"/>
            <ac:picMk id="19" creationId="{734ADE59-1514-4218-9522-066AAB0E3ED9}"/>
          </ac:picMkLst>
        </pc:picChg>
        <pc:cxnChg chg="mod">
          <ac:chgData name="Meliz Tyurkileri" userId="51d3b298-6658-42a7-914c-eeaec0253b09" providerId="ADAL" clId="{2F0F850C-2735-4D82-8DA2-115A8C002460}" dt="2022-04-23T11:23:50.895" v="5650" actId="208"/>
          <ac:cxnSpMkLst>
            <pc:docMk/>
            <pc:sldMk cId="680093917" sldId="979"/>
            <ac:cxnSpMk id="9" creationId="{D2A9E80F-986A-484E-9BED-500317101557}"/>
          </ac:cxnSpMkLst>
        </pc:cxnChg>
      </pc:sldChg>
      <pc:sldChg chg="modSp add mod">
        <pc:chgData name="Meliz Tyurkileri" userId="51d3b298-6658-42a7-914c-eeaec0253b09" providerId="ADAL" clId="{2F0F850C-2735-4D82-8DA2-115A8C002460}" dt="2022-04-23T13:11:37.275" v="6834"/>
        <pc:sldMkLst>
          <pc:docMk/>
          <pc:sldMk cId="3352551657" sldId="980"/>
        </pc:sldMkLst>
        <pc:spChg chg="mod">
          <ac:chgData name="Meliz Tyurkileri" userId="51d3b298-6658-42a7-914c-eeaec0253b09" providerId="ADAL" clId="{2F0F850C-2735-4D82-8DA2-115A8C002460}" dt="2022-04-23T13:11:37.275" v="6834"/>
          <ac:spMkLst>
            <pc:docMk/>
            <pc:sldMk cId="3352551657" sldId="980"/>
            <ac:spMk id="6" creationId="{8E3ABBC8-FB65-420A-8D4F-9651DAF16768}"/>
          </ac:spMkLst>
        </pc:spChg>
        <pc:spChg chg="mod">
          <ac:chgData name="Meliz Tyurkileri" userId="51d3b298-6658-42a7-914c-eeaec0253b09" providerId="ADAL" clId="{2F0F850C-2735-4D82-8DA2-115A8C002460}" dt="2022-04-23T11:30:20.327" v="5659" actId="20577"/>
          <ac:spMkLst>
            <pc:docMk/>
            <pc:sldMk cId="3352551657" sldId="980"/>
            <ac:spMk id="13" creationId="{45E1D237-97C9-402A-A058-6CDE4B9ECD03}"/>
          </ac:spMkLst>
        </pc:spChg>
      </pc:sldChg>
      <pc:sldChg chg="modSp add del mod ord">
        <pc:chgData name="Meliz Tyurkileri" userId="51d3b298-6658-42a7-914c-eeaec0253b09" providerId="ADAL" clId="{2F0F850C-2735-4D82-8DA2-115A8C002460}" dt="2022-04-23T14:44:35.863" v="9515" actId="47"/>
        <pc:sldMkLst>
          <pc:docMk/>
          <pc:sldMk cId="35540253" sldId="981"/>
        </pc:sldMkLst>
        <pc:spChg chg="mod">
          <ac:chgData name="Meliz Tyurkileri" userId="51d3b298-6658-42a7-914c-eeaec0253b09" providerId="ADAL" clId="{2F0F850C-2735-4D82-8DA2-115A8C002460}" dt="2022-04-23T11:31:27.842" v="5683" actId="20577"/>
          <ac:spMkLst>
            <pc:docMk/>
            <pc:sldMk cId="35540253" sldId="981"/>
            <ac:spMk id="61" creationId="{19FD8321-CFD8-42EA-9221-479E22ED358C}"/>
          </ac:spMkLst>
        </pc:spChg>
      </pc:sldChg>
      <pc:sldChg chg="add del">
        <pc:chgData name="Meliz Tyurkileri" userId="51d3b298-6658-42a7-914c-eeaec0253b09" providerId="ADAL" clId="{2F0F850C-2735-4D82-8DA2-115A8C002460}" dt="2022-04-23T11:31:06.815" v="5668"/>
        <pc:sldMkLst>
          <pc:docMk/>
          <pc:sldMk cId="1910296293" sldId="981"/>
        </pc:sldMkLst>
      </pc:sldChg>
      <pc:sldChg chg="add del">
        <pc:chgData name="Meliz Tyurkileri" userId="51d3b298-6658-42a7-914c-eeaec0253b09" providerId="ADAL" clId="{2F0F850C-2735-4D82-8DA2-115A8C002460}" dt="2022-04-23T11:31:02.497" v="5666"/>
        <pc:sldMkLst>
          <pc:docMk/>
          <pc:sldMk cId="3258527325" sldId="981"/>
        </pc:sldMkLst>
      </pc:sldChg>
      <pc:sldChg chg="addSp delSp modSp add mod ord">
        <pc:chgData name="Meliz Tyurkileri" userId="51d3b298-6658-42a7-914c-eeaec0253b09" providerId="ADAL" clId="{2F0F850C-2735-4D82-8DA2-115A8C002460}" dt="2022-04-24T15:59:45.546" v="10139"/>
        <pc:sldMkLst>
          <pc:docMk/>
          <pc:sldMk cId="3840199763" sldId="982"/>
        </pc:sldMkLst>
        <pc:spChg chg="mod">
          <ac:chgData name="Meliz Tyurkileri" userId="51d3b298-6658-42a7-914c-eeaec0253b09" providerId="ADAL" clId="{2F0F850C-2735-4D82-8DA2-115A8C002460}" dt="2022-04-23T13:11:40.346" v="6835"/>
          <ac:spMkLst>
            <pc:docMk/>
            <pc:sldMk cId="3840199763" sldId="982"/>
            <ac:spMk id="6" creationId="{8E3ABBC8-FB65-420A-8D4F-9651DAF16768}"/>
          </ac:spMkLst>
        </pc:spChg>
        <pc:spChg chg="mod">
          <ac:chgData name="Meliz Tyurkileri" userId="51d3b298-6658-42a7-914c-eeaec0253b09" providerId="ADAL" clId="{2F0F850C-2735-4D82-8DA2-115A8C002460}" dt="2022-04-23T12:47:33.477" v="6676" actId="20577"/>
          <ac:spMkLst>
            <pc:docMk/>
            <pc:sldMk cId="3840199763" sldId="982"/>
            <ac:spMk id="10" creationId="{63EFFAE3-2E16-413A-B5EF-05D7EF9B48A7}"/>
          </ac:spMkLst>
        </pc:spChg>
        <pc:spChg chg="add del mod">
          <ac:chgData name="Meliz Tyurkileri" userId="51d3b298-6658-42a7-914c-eeaec0253b09" providerId="ADAL" clId="{2F0F850C-2735-4D82-8DA2-115A8C002460}" dt="2022-04-24T15:59:20.305" v="10137" actId="22"/>
          <ac:spMkLst>
            <pc:docMk/>
            <pc:sldMk cId="3840199763" sldId="982"/>
            <ac:spMk id="18" creationId="{8234A0B9-62C6-40A8-AE32-428D8269BCF5}"/>
          </ac:spMkLst>
        </pc:spChg>
        <pc:spChg chg="add del">
          <ac:chgData name="Meliz Tyurkileri" userId="51d3b298-6658-42a7-914c-eeaec0253b09" providerId="ADAL" clId="{2F0F850C-2735-4D82-8DA2-115A8C002460}" dt="2022-04-23T12:35:28.541" v="6175" actId="478"/>
          <ac:spMkLst>
            <pc:docMk/>
            <pc:sldMk cId="3840199763" sldId="982"/>
            <ac:spMk id="21" creationId="{4AACA2E4-5D35-4E3B-A332-89F2D649CC95}"/>
          </ac:spMkLst>
        </pc:spChg>
        <pc:spChg chg="mod">
          <ac:chgData name="Meliz Tyurkileri" userId="51d3b298-6658-42a7-914c-eeaec0253b09" providerId="ADAL" clId="{2F0F850C-2735-4D82-8DA2-115A8C002460}" dt="2022-04-24T15:59:45.546" v="10139"/>
          <ac:spMkLst>
            <pc:docMk/>
            <pc:sldMk cId="3840199763" sldId="982"/>
            <ac:spMk id="22" creationId="{DA58249B-9764-46ED-91BD-A76426F99A42}"/>
          </ac:spMkLst>
        </pc:spChg>
        <pc:spChg chg="add mod">
          <ac:chgData name="Meliz Tyurkileri" userId="51d3b298-6658-42a7-914c-eeaec0253b09" providerId="ADAL" clId="{2F0F850C-2735-4D82-8DA2-115A8C002460}" dt="2022-04-23T12:34:29.279" v="6153"/>
          <ac:spMkLst>
            <pc:docMk/>
            <pc:sldMk cId="3840199763" sldId="982"/>
            <ac:spMk id="25" creationId="{7822E736-A091-48B6-A78B-2FE8747EB5A7}"/>
          </ac:spMkLst>
        </pc:spChg>
        <pc:spChg chg="del">
          <ac:chgData name="Meliz Tyurkileri" userId="51d3b298-6658-42a7-914c-eeaec0253b09" providerId="ADAL" clId="{2F0F850C-2735-4D82-8DA2-115A8C002460}" dt="2022-04-23T12:34:33.679" v="6156" actId="478"/>
          <ac:spMkLst>
            <pc:docMk/>
            <pc:sldMk cId="3840199763" sldId="982"/>
            <ac:spMk id="26" creationId="{1F5CBD71-333C-44C8-BDEA-466912294637}"/>
          </ac:spMkLst>
        </pc:spChg>
        <pc:spChg chg="add del mod">
          <ac:chgData name="Meliz Tyurkileri" userId="51d3b298-6658-42a7-914c-eeaec0253b09" providerId="ADAL" clId="{2F0F850C-2735-4D82-8DA2-115A8C002460}" dt="2022-04-23T12:34:32.730" v="6155" actId="478"/>
          <ac:spMkLst>
            <pc:docMk/>
            <pc:sldMk cId="3840199763" sldId="982"/>
            <ac:spMk id="29" creationId="{D95F4D8C-C082-439D-AB35-503924A88A24}"/>
          </ac:spMkLst>
        </pc:spChg>
        <pc:spChg chg="del">
          <ac:chgData name="Meliz Tyurkileri" userId="51d3b298-6658-42a7-914c-eeaec0253b09" providerId="ADAL" clId="{2F0F850C-2735-4D82-8DA2-115A8C002460}" dt="2022-04-23T12:34:21.190" v="6152" actId="478"/>
          <ac:spMkLst>
            <pc:docMk/>
            <pc:sldMk cId="3840199763" sldId="982"/>
            <ac:spMk id="30" creationId="{0ABE4511-DFD8-41A8-B889-DD9CE640DE92}"/>
          </ac:spMkLst>
        </pc:spChg>
        <pc:spChg chg="del">
          <ac:chgData name="Meliz Tyurkileri" userId="51d3b298-6658-42a7-914c-eeaec0253b09" providerId="ADAL" clId="{2F0F850C-2735-4D82-8DA2-115A8C002460}" dt="2022-04-23T12:35:31.956" v="6176" actId="478"/>
          <ac:spMkLst>
            <pc:docMk/>
            <pc:sldMk cId="3840199763" sldId="982"/>
            <ac:spMk id="31" creationId="{6EEF1621-6C5A-401F-BF99-D74DA50BC792}"/>
          </ac:spMkLst>
        </pc:spChg>
        <pc:spChg chg="add del mod">
          <ac:chgData name="Meliz Tyurkileri" userId="51d3b298-6658-42a7-914c-eeaec0253b09" providerId="ADAL" clId="{2F0F850C-2735-4D82-8DA2-115A8C002460}" dt="2022-04-23T12:47:28.339" v="6671" actId="20577"/>
          <ac:spMkLst>
            <pc:docMk/>
            <pc:sldMk cId="3840199763" sldId="982"/>
            <ac:spMk id="34" creationId="{D9A565B0-9B4C-4423-A927-247A0704CF64}"/>
          </ac:spMkLst>
        </pc:spChg>
        <pc:spChg chg="add del mod">
          <ac:chgData name="Meliz Tyurkileri" userId="51d3b298-6658-42a7-914c-eeaec0253b09" providerId="ADAL" clId="{2F0F850C-2735-4D82-8DA2-115A8C002460}" dt="2022-04-23T12:47:50.164" v="6690" actId="6549"/>
          <ac:spMkLst>
            <pc:docMk/>
            <pc:sldMk cId="3840199763" sldId="982"/>
            <ac:spMk id="35" creationId="{5E826E64-F935-47A7-BF8A-B70B1E4597B8}"/>
          </ac:spMkLst>
        </pc:spChg>
        <pc:spChg chg="add del mod">
          <ac:chgData name="Meliz Tyurkileri" userId="51d3b298-6658-42a7-914c-eeaec0253b09" providerId="ADAL" clId="{2F0F850C-2735-4D82-8DA2-115A8C002460}" dt="2022-04-23T12:35:11.064" v="6169"/>
          <ac:spMkLst>
            <pc:docMk/>
            <pc:sldMk cId="3840199763" sldId="982"/>
            <ac:spMk id="36" creationId="{408AD2E9-567C-4514-802E-E1A051FDFFBE}"/>
          </ac:spMkLst>
        </pc:spChg>
        <pc:spChg chg="add del mod">
          <ac:chgData name="Meliz Tyurkileri" userId="51d3b298-6658-42a7-914c-eeaec0253b09" providerId="ADAL" clId="{2F0F850C-2735-4D82-8DA2-115A8C002460}" dt="2022-04-23T12:35:11.064" v="6169"/>
          <ac:spMkLst>
            <pc:docMk/>
            <pc:sldMk cId="3840199763" sldId="982"/>
            <ac:spMk id="37" creationId="{F135B20C-0B0D-4720-B3C8-5452E630E73E}"/>
          </ac:spMkLst>
        </pc:spChg>
        <pc:spChg chg="add del mod">
          <ac:chgData name="Meliz Tyurkileri" userId="51d3b298-6658-42a7-914c-eeaec0253b09" providerId="ADAL" clId="{2F0F850C-2735-4D82-8DA2-115A8C002460}" dt="2022-04-23T12:35:17.937" v="6173"/>
          <ac:spMkLst>
            <pc:docMk/>
            <pc:sldMk cId="3840199763" sldId="982"/>
            <ac:spMk id="39" creationId="{360892E9-4D88-4DC2-9C10-15A525C09BC5}"/>
          </ac:spMkLst>
        </pc:spChg>
        <pc:spChg chg="add mod">
          <ac:chgData name="Meliz Tyurkileri" userId="51d3b298-6658-42a7-914c-eeaec0253b09" providerId="ADAL" clId="{2F0F850C-2735-4D82-8DA2-115A8C002460}" dt="2022-04-23T12:35:24.123" v="6174"/>
          <ac:spMkLst>
            <pc:docMk/>
            <pc:sldMk cId="3840199763" sldId="982"/>
            <ac:spMk id="41" creationId="{A051AD4B-A968-48A8-B780-294B983397F9}"/>
          </ac:spMkLst>
        </pc:spChg>
        <pc:spChg chg="del mod">
          <ac:chgData name="Meliz Tyurkileri" userId="51d3b298-6658-42a7-914c-eeaec0253b09" providerId="ADAL" clId="{2F0F850C-2735-4D82-8DA2-115A8C002460}" dt="2022-04-23T12:34:21.190" v="6152" actId="478"/>
          <ac:spMkLst>
            <pc:docMk/>
            <pc:sldMk cId="3840199763" sldId="982"/>
            <ac:spMk id="42" creationId="{FC76B968-67FB-4A68-B242-B53CB28FF906}"/>
          </ac:spMkLst>
        </pc:spChg>
        <pc:spChg chg="add mod">
          <ac:chgData name="Meliz Tyurkileri" userId="51d3b298-6658-42a7-914c-eeaec0253b09" providerId="ADAL" clId="{2F0F850C-2735-4D82-8DA2-115A8C002460}" dt="2022-04-23T12:35:24.123" v="6174"/>
          <ac:spMkLst>
            <pc:docMk/>
            <pc:sldMk cId="3840199763" sldId="982"/>
            <ac:spMk id="43" creationId="{87A5F47F-C074-46BE-8877-1F140BB829ED}"/>
          </ac:spMkLst>
        </pc:spChg>
        <pc:spChg chg="mod">
          <ac:chgData name="Meliz Tyurkileri" userId="51d3b298-6658-42a7-914c-eeaec0253b09" providerId="ADAL" clId="{2F0F850C-2735-4D82-8DA2-115A8C002460}" dt="2022-04-23T12:47:56.757" v="6691"/>
          <ac:spMkLst>
            <pc:docMk/>
            <pc:sldMk cId="3840199763" sldId="982"/>
            <ac:spMk id="44" creationId="{97C69929-B6A0-490C-B626-C1635E22368E}"/>
          </ac:spMkLst>
        </pc:spChg>
        <pc:spChg chg="add del mod">
          <ac:chgData name="Meliz Tyurkileri" userId="51d3b298-6658-42a7-914c-eeaec0253b09" providerId="ADAL" clId="{2F0F850C-2735-4D82-8DA2-115A8C002460}" dt="2022-04-23T12:42:14.154" v="6496" actId="478"/>
          <ac:spMkLst>
            <pc:docMk/>
            <pc:sldMk cId="3840199763" sldId="982"/>
            <ac:spMk id="46" creationId="{DE9C451F-DD0E-4D45-BD7B-C095BA0B8D91}"/>
          </ac:spMkLst>
        </pc:spChg>
        <pc:spChg chg="add del mod">
          <ac:chgData name="Meliz Tyurkileri" userId="51d3b298-6658-42a7-914c-eeaec0253b09" providerId="ADAL" clId="{2F0F850C-2735-4D82-8DA2-115A8C002460}" dt="2022-04-23T12:47:30.243" v="6672" actId="478"/>
          <ac:spMkLst>
            <pc:docMk/>
            <pc:sldMk cId="3840199763" sldId="982"/>
            <ac:spMk id="47" creationId="{E74A7EBD-14A0-4B02-88CE-85956EDA5313}"/>
          </ac:spMkLst>
        </pc:spChg>
        <pc:grpChg chg="add mod">
          <ac:chgData name="Meliz Tyurkileri" userId="51d3b298-6658-42a7-914c-eeaec0253b09" providerId="ADAL" clId="{2F0F850C-2735-4D82-8DA2-115A8C002460}" dt="2022-04-24T15:59:30.006" v="10138"/>
          <ac:grpSpMkLst>
            <pc:docMk/>
            <pc:sldMk cId="3840199763" sldId="982"/>
            <ac:grpSpMk id="19" creationId="{9B7C9C63-2DF4-4C44-8A9E-910C5869EA47}"/>
          </ac:grpSpMkLst>
        </pc:grpChg>
        <pc:picChg chg="del">
          <ac:chgData name="Meliz Tyurkileri" userId="51d3b298-6658-42a7-914c-eeaec0253b09" providerId="ADAL" clId="{2F0F850C-2735-4D82-8DA2-115A8C002460}" dt="2022-04-23T11:54:05.587" v="5687" actId="478"/>
          <ac:picMkLst>
            <pc:docMk/>
            <pc:sldMk cId="3840199763" sldId="982"/>
            <ac:picMk id="3" creationId="{4E73E759-FF85-4921-BF61-60BE81F38BE8}"/>
          </ac:picMkLst>
        </pc:picChg>
        <pc:picChg chg="add del mod">
          <ac:chgData name="Meliz Tyurkileri" userId="51d3b298-6658-42a7-914c-eeaec0253b09" providerId="ADAL" clId="{2F0F850C-2735-4D82-8DA2-115A8C002460}" dt="2022-04-23T11:54:35.999" v="5690" actId="478"/>
          <ac:picMkLst>
            <pc:docMk/>
            <pc:sldMk cId="3840199763" sldId="982"/>
            <ac:picMk id="7" creationId="{61D64686-46C1-49EE-A208-967AAFB08A47}"/>
          </ac:picMkLst>
        </pc:picChg>
        <pc:picChg chg="add mod ord modCrop">
          <ac:chgData name="Meliz Tyurkileri" userId="51d3b298-6658-42a7-914c-eeaec0253b09" providerId="ADAL" clId="{2F0F850C-2735-4D82-8DA2-115A8C002460}" dt="2022-04-23T14:42:33.304" v="9511"/>
          <ac:picMkLst>
            <pc:docMk/>
            <pc:sldMk cId="3840199763" sldId="982"/>
            <ac:picMk id="9" creationId="{4F6E5919-C1C0-46AA-ABD4-7EDE769934A2}"/>
          </ac:picMkLst>
        </pc:picChg>
        <pc:picChg chg="add del">
          <ac:chgData name="Meliz Tyurkileri" userId="51d3b298-6658-42a7-914c-eeaec0253b09" providerId="ADAL" clId="{2F0F850C-2735-4D82-8DA2-115A8C002460}" dt="2022-04-23T12:35:28.541" v="6175" actId="478"/>
          <ac:picMkLst>
            <pc:docMk/>
            <pc:sldMk cId="3840199763" sldId="982"/>
            <ac:picMk id="16" creationId="{21408D2A-DDCA-4201-87C2-C604894DE6A0}"/>
          </ac:picMkLst>
        </pc:picChg>
        <pc:picChg chg="mod">
          <ac:chgData name="Meliz Tyurkileri" userId="51d3b298-6658-42a7-914c-eeaec0253b09" providerId="ADAL" clId="{2F0F850C-2735-4D82-8DA2-115A8C002460}" dt="2022-04-24T15:59:30.006" v="10138"/>
          <ac:picMkLst>
            <pc:docMk/>
            <pc:sldMk cId="3840199763" sldId="982"/>
            <ac:picMk id="21" creationId="{BBB3E2BC-E134-42E3-A633-9612F061D002}"/>
          </ac:picMkLst>
        </pc:picChg>
        <pc:picChg chg="add del mod">
          <ac:chgData name="Meliz Tyurkileri" userId="51d3b298-6658-42a7-914c-eeaec0253b09" providerId="ADAL" clId="{2F0F850C-2735-4D82-8DA2-115A8C002460}" dt="2022-04-23T11:55:08.716" v="5703" actId="478"/>
          <ac:picMkLst>
            <pc:docMk/>
            <pc:sldMk cId="3840199763" sldId="982"/>
            <ac:picMk id="24" creationId="{5DCBCC8A-EDCC-4F9D-AB92-25566D1136EE}"/>
          </ac:picMkLst>
        </pc:picChg>
        <pc:picChg chg="add mod">
          <ac:chgData name="Meliz Tyurkileri" userId="51d3b298-6658-42a7-914c-eeaec0253b09" providerId="ADAL" clId="{2F0F850C-2735-4D82-8DA2-115A8C002460}" dt="2022-04-23T12:34:29.279" v="6153"/>
          <ac:picMkLst>
            <pc:docMk/>
            <pc:sldMk cId="3840199763" sldId="982"/>
            <ac:picMk id="27" creationId="{678463D9-DEAF-4016-BE1F-7CADD80FD562}"/>
          </ac:picMkLst>
        </pc:picChg>
        <pc:picChg chg="del">
          <ac:chgData name="Meliz Tyurkileri" userId="51d3b298-6658-42a7-914c-eeaec0253b09" providerId="ADAL" clId="{2F0F850C-2735-4D82-8DA2-115A8C002460}" dt="2022-04-23T12:34:34.244" v="6157" actId="478"/>
          <ac:picMkLst>
            <pc:docMk/>
            <pc:sldMk cId="3840199763" sldId="982"/>
            <ac:picMk id="28" creationId="{9526D8B1-B285-42F0-BD59-81D13A89BA86}"/>
          </ac:picMkLst>
        </pc:picChg>
        <pc:picChg chg="add del mod">
          <ac:chgData name="Meliz Tyurkileri" userId="51d3b298-6658-42a7-914c-eeaec0253b09" providerId="ADAL" clId="{2F0F850C-2735-4D82-8DA2-115A8C002460}" dt="2022-04-23T12:35:11.064" v="6169"/>
          <ac:picMkLst>
            <pc:docMk/>
            <pc:sldMk cId="3840199763" sldId="982"/>
            <ac:picMk id="32" creationId="{549DDB11-1A91-4CF5-A8D9-307F6C7620C5}"/>
          </ac:picMkLst>
        </pc:picChg>
        <pc:picChg chg="del">
          <ac:chgData name="Meliz Tyurkileri" userId="51d3b298-6658-42a7-914c-eeaec0253b09" providerId="ADAL" clId="{2F0F850C-2735-4D82-8DA2-115A8C002460}" dt="2022-04-23T12:34:21.190" v="6152" actId="478"/>
          <ac:picMkLst>
            <pc:docMk/>
            <pc:sldMk cId="3840199763" sldId="982"/>
            <ac:picMk id="33" creationId="{2EE49285-1552-430F-ABB5-ABFE694C8BC2}"/>
          </ac:picMkLst>
        </pc:picChg>
        <pc:picChg chg="add del mod">
          <ac:chgData name="Meliz Tyurkileri" userId="51d3b298-6658-42a7-914c-eeaec0253b09" providerId="ADAL" clId="{2F0F850C-2735-4D82-8DA2-115A8C002460}" dt="2022-04-23T12:35:11.064" v="6169"/>
          <ac:picMkLst>
            <pc:docMk/>
            <pc:sldMk cId="3840199763" sldId="982"/>
            <ac:picMk id="38" creationId="{6E99890A-FA09-4F3F-BD16-E35EE9A5A6BA}"/>
          </ac:picMkLst>
        </pc:picChg>
        <pc:picChg chg="add mod">
          <ac:chgData name="Meliz Tyurkileri" userId="51d3b298-6658-42a7-914c-eeaec0253b09" providerId="ADAL" clId="{2F0F850C-2735-4D82-8DA2-115A8C002460}" dt="2022-04-23T12:35:24.123" v="6174"/>
          <ac:picMkLst>
            <pc:docMk/>
            <pc:sldMk cId="3840199763" sldId="982"/>
            <ac:picMk id="40" creationId="{77157A2A-8217-434A-B338-6A48F71A531D}"/>
          </ac:picMkLst>
        </pc:picChg>
        <pc:picChg chg="add mod">
          <ac:chgData name="Meliz Tyurkileri" userId="51d3b298-6658-42a7-914c-eeaec0253b09" providerId="ADAL" clId="{2F0F850C-2735-4D82-8DA2-115A8C002460}" dt="2022-04-23T12:35:24.123" v="6174"/>
          <ac:picMkLst>
            <pc:docMk/>
            <pc:sldMk cId="3840199763" sldId="982"/>
            <ac:picMk id="45" creationId="{8954CFBC-539E-436A-8B9E-353167A190F1}"/>
          </ac:picMkLst>
        </pc:picChg>
        <pc:picChg chg="del">
          <ac:chgData name="Meliz Tyurkileri" userId="51d3b298-6658-42a7-914c-eeaec0253b09" providerId="ADAL" clId="{2F0F850C-2735-4D82-8DA2-115A8C002460}" dt="2022-04-23T12:35:31.956" v="6176" actId="478"/>
          <ac:picMkLst>
            <pc:docMk/>
            <pc:sldMk cId="3840199763" sldId="982"/>
            <ac:picMk id="51" creationId="{0488DF98-04F2-4858-B1D0-D77A4586B23A}"/>
          </ac:picMkLst>
        </pc:picChg>
      </pc:sldChg>
      <pc:sldChg chg="modSp add del mod ord">
        <pc:chgData name="Meliz Tyurkileri" userId="51d3b298-6658-42a7-914c-eeaec0253b09" providerId="ADAL" clId="{2F0F850C-2735-4D82-8DA2-115A8C002460}" dt="2022-04-23T14:44:35.863" v="9515" actId="47"/>
        <pc:sldMkLst>
          <pc:docMk/>
          <pc:sldMk cId="3359277331" sldId="983"/>
        </pc:sldMkLst>
        <pc:spChg chg="mod">
          <ac:chgData name="Meliz Tyurkileri" userId="51d3b298-6658-42a7-914c-eeaec0253b09" providerId="ADAL" clId="{2F0F850C-2735-4D82-8DA2-115A8C002460}" dt="2022-04-23T13:12:58.070" v="6865"/>
          <ac:spMkLst>
            <pc:docMk/>
            <pc:sldMk cId="3359277331" sldId="983"/>
            <ac:spMk id="6" creationId="{8E3ABBC8-FB65-420A-8D4F-9651DAF16768}"/>
          </ac:spMkLst>
        </pc:spChg>
        <pc:spChg chg="mod">
          <ac:chgData name="Meliz Tyurkileri" userId="51d3b298-6658-42a7-914c-eeaec0253b09" providerId="ADAL" clId="{2F0F850C-2735-4D82-8DA2-115A8C002460}" dt="2022-04-23T12:47:36.431" v="6680" actId="20577"/>
          <ac:spMkLst>
            <pc:docMk/>
            <pc:sldMk cId="3359277331" sldId="983"/>
            <ac:spMk id="10" creationId="{63EFFAE3-2E16-413A-B5EF-05D7EF9B48A7}"/>
          </ac:spMkLst>
        </pc:spChg>
        <pc:spChg chg="mod">
          <ac:chgData name="Meliz Tyurkileri" userId="51d3b298-6658-42a7-914c-eeaec0253b09" providerId="ADAL" clId="{2F0F850C-2735-4D82-8DA2-115A8C002460}" dt="2022-04-23T12:46:09.954" v="6513" actId="20577"/>
          <ac:spMkLst>
            <pc:docMk/>
            <pc:sldMk cId="3359277331" sldId="983"/>
            <ac:spMk id="34" creationId="{D9A565B0-9B4C-4423-A927-247A0704CF64}"/>
          </ac:spMkLst>
        </pc:spChg>
        <pc:spChg chg="mod">
          <ac:chgData name="Meliz Tyurkileri" userId="51d3b298-6658-42a7-914c-eeaec0253b09" providerId="ADAL" clId="{2F0F850C-2735-4D82-8DA2-115A8C002460}" dt="2022-04-23T12:47:15.610" v="6665" actId="20577"/>
          <ac:spMkLst>
            <pc:docMk/>
            <pc:sldMk cId="3359277331" sldId="983"/>
            <ac:spMk id="44" creationId="{97C69929-B6A0-490C-B626-C1635E22368E}"/>
          </ac:spMkLst>
        </pc:spChg>
        <pc:picChg chg="mod">
          <ac:chgData name="Meliz Tyurkileri" userId="51d3b298-6658-42a7-914c-eeaec0253b09" providerId="ADAL" clId="{2F0F850C-2735-4D82-8DA2-115A8C002460}" dt="2022-04-23T14:42:53.379" v="9513"/>
          <ac:picMkLst>
            <pc:docMk/>
            <pc:sldMk cId="3359277331" sldId="983"/>
            <ac:picMk id="9" creationId="{4F6E5919-C1C0-46AA-ABD4-7EDE769934A2}"/>
          </ac:picMkLst>
        </pc:picChg>
      </pc:sldChg>
      <pc:sldChg chg="addSp delSp modSp add mod ord">
        <pc:chgData name="Meliz Tyurkileri" userId="51d3b298-6658-42a7-914c-eeaec0253b09" providerId="ADAL" clId="{2F0F850C-2735-4D82-8DA2-115A8C002460}" dt="2022-04-23T14:42:40.129" v="9512"/>
        <pc:sldMkLst>
          <pc:docMk/>
          <pc:sldMk cId="1737541684" sldId="984"/>
        </pc:sldMkLst>
        <pc:spChg chg="mod">
          <ac:chgData name="Meliz Tyurkileri" userId="51d3b298-6658-42a7-914c-eeaec0253b09" providerId="ADAL" clId="{2F0F850C-2735-4D82-8DA2-115A8C002460}" dt="2022-04-23T13:11:42.918" v="6836"/>
          <ac:spMkLst>
            <pc:docMk/>
            <pc:sldMk cId="1737541684" sldId="984"/>
            <ac:spMk id="6" creationId="{8E3ABBC8-FB65-420A-8D4F-9651DAF16768}"/>
          </ac:spMkLst>
        </pc:spChg>
        <pc:spChg chg="mod">
          <ac:chgData name="Meliz Tyurkileri" userId="51d3b298-6658-42a7-914c-eeaec0253b09" providerId="ADAL" clId="{2F0F850C-2735-4D82-8DA2-115A8C002460}" dt="2022-04-23T12:50:51.273" v="6712" actId="20577"/>
          <ac:spMkLst>
            <pc:docMk/>
            <pc:sldMk cId="1737541684" sldId="984"/>
            <ac:spMk id="13" creationId="{45E1D237-97C9-402A-A058-6CDE4B9ECD03}"/>
          </ac:spMkLst>
        </pc:spChg>
        <pc:picChg chg="del">
          <ac:chgData name="Meliz Tyurkileri" userId="51d3b298-6658-42a7-914c-eeaec0253b09" providerId="ADAL" clId="{2F0F850C-2735-4D82-8DA2-115A8C002460}" dt="2022-04-23T12:50:41.122" v="6697" actId="478"/>
          <ac:picMkLst>
            <pc:docMk/>
            <pc:sldMk cId="1737541684" sldId="984"/>
            <ac:picMk id="3" creationId="{C502A844-5BC0-46E6-A237-30333483060E}"/>
          </ac:picMkLst>
        </pc:picChg>
        <pc:picChg chg="add del mod">
          <ac:chgData name="Meliz Tyurkileri" userId="51d3b298-6658-42a7-914c-eeaec0253b09" providerId="ADAL" clId="{2F0F850C-2735-4D82-8DA2-115A8C002460}" dt="2022-04-23T12:53:32.313" v="6727" actId="478"/>
          <ac:picMkLst>
            <pc:docMk/>
            <pc:sldMk cId="1737541684" sldId="984"/>
            <ac:picMk id="7" creationId="{E80A87C7-A50C-4F63-B9DD-79ED0E07EBEA}"/>
          </ac:picMkLst>
        </pc:picChg>
        <pc:picChg chg="add mod">
          <ac:chgData name="Meliz Tyurkileri" userId="51d3b298-6658-42a7-914c-eeaec0253b09" providerId="ADAL" clId="{2F0F850C-2735-4D82-8DA2-115A8C002460}" dt="2022-04-23T14:42:40.129" v="9512"/>
          <ac:picMkLst>
            <pc:docMk/>
            <pc:sldMk cId="1737541684" sldId="984"/>
            <ac:picMk id="10" creationId="{F32DC392-839B-447D-A61F-3CE4A7D913F9}"/>
          </ac:picMkLst>
        </pc:picChg>
        <pc:picChg chg="del">
          <ac:chgData name="Meliz Tyurkileri" userId="51d3b298-6658-42a7-914c-eeaec0253b09" providerId="ADAL" clId="{2F0F850C-2735-4D82-8DA2-115A8C002460}" dt="2022-04-23T12:50:43.092" v="6698" actId="478"/>
          <ac:picMkLst>
            <pc:docMk/>
            <pc:sldMk cId="1737541684" sldId="984"/>
            <ac:picMk id="11" creationId="{2B8548B3-B48C-4337-B958-DF94573758CD}"/>
          </ac:picMkLst>
        </pc:picChg>
        <pc:picChg chg="add del mod">
          <ac:chgData name="Meliz Tyurkileri" userId="51d3b298-6658-42a7-914c-eeaec0253b09" providerId="ADAL" clId="{2F0F850C-2735-4D82-8DA2-115A8C002460}" dt="2022-04-23T12:53:55.893" v="6734" actId="478"/>
          <ac:picMkLst>
            <pc:docMk/>
            <pc:sldMk cId="1737541684" sldId="984"/>
            <ac:picMk id="16" creationId="{D975DEA3-C568-4BB7-A97F-49CEB927A3AB}"/>
          </ac:picMkLst>
        </pc:picChg>
        <pc:picChg chg="add mod">
          <ac:chgData name="Meliz Tyurkileri" userId="51d3b298-6658-42a7-914c-eeaec0253b09" providerId="ADAL" clId="{2F0F850C-2735-4D82-8DA2-115A8C002460}" dt="2022-04-23T12:54:37.251" v="6738" actId="1076"/>
          <ac:picMkLst>
            <pc:docMk/>
            <pc:sldMk cId="1737541684" sldId="984"/>
            <ac:picMk id="18" creationId="{69427BE1-394B-4AB9-A9DF-45D6D65B30D6}"/>
          </ac:picMkLst>
        </pc:picChg>
        <pc:picChg chg="del">
          <ac:chgData name="Meliz Tyurkileri" userId="51d3b298-6658-42a7-914c-eeaec0253b09" providerId="ADAL" clId="{2F0F850C-2735-4D82-8DA2-115A8C002460}" dt="2022-04-23T12:50:41.122" v="6697" actId="478"/>
          <ac:picMkLst>
            <pc:docMk/>
            <pc:sldMk cId="1737541684" sldId="984"/>
            <ac:picMk id="19" creationId="{734ADE59-1514-4218-9522-066AAB0E3ED9}"/>
          </ac:picMkLst>
        </pc:picChg>
        <pc:picChg chg="add mod">
          <ac:chgData name="Meliz Tyurkileri" userId="51d3b298-6658-42a7-914c-eeaec0253b09" providerId="ADAL" clId="{2F0F850C-2735-4D82-8DA2-115A8C002460}" dt="2022-04-23T12:54:58.904" v="6744" actId="1076"/>
          <ac:picMkLst>
            <pc:docMk/>
            <pc:sldMk cId="1737541684" sldId="984"/>
            <ac:picMk id="21" creationId="{2BB66802-4E48-465A-93C9-04A1D74A5CE2}"/>
          </ac:picMkLst>
        </pc:picChg>
        <pc:cxnChg chg="mod">
          <ac:chgData name="Meliz Tyurkileri" userId="51d3b298-6658-42a7-914c-eeaec0253b09" providerId="ADAL" clId="{2F0F850C-2735-4D82-8DA2-115A8C002460}" dt="2022-04-23T12:52:39.352" v="6725" actId="208"/>
          <ac:cxnSpMkLst>
            <pc:docMk/>
            <pc:sldMk cId="1737541684" sldId="984"/>
            <ac:cxnSpMk id="9" creationId="{D2A9E80F-986A-484E-9BED-500317101557}"/>
          </ac:cxnSpMkLst>
        </pc:cxnChg>
      </pc:sldChg>
      <pc:sldChg chg="add del">
        <pc:chgData name="Meliz Tyurkileri" userId="51d3b298-6658-42a7-914c-eeaec0253b09" providerId="ADAL" clId="{2F0F850C-2735-4D82-8DA2-115A8C002460}" dt="2022-04-23T12:56:17.685" v="6746"/>
        <pc:sldMkLst>
          <pc:docMk/>
          <pc:sldMk cId="656325545" sldId="985"/>
        </pc:sldMkLst>
      </pc:sldChg>
      <pc:sldChg chg="modSp add del mod">
        <pc:chgData name="Meliz Tyurkileri" userId="51d3b298-6658-42a7-914c-eeaec0253b09" providerId="ADAL" clId="{2F0F850C-2735-4D82-8DA2-115A8C002460}" dt="2022-04-23T14:44:35.863" v="9515" actId="47"/>
        <pc:sldMkLst>
          <pc:docMk/>
          <pc:sldMk cId="1200201644" sldId="985"/>
        </pc:sldMkLst>
        <pc:spChg chg="mod">
          <ac:chgData name="Meliz Tyurkileri" userId="51d3b298-6658-42a7-914c-eeaec0253b09" providerId="ADAL" clId="{2F0F850C-2735-4D82-8DA2-115A8C002460}" dt="2022-04-23T13:13:00.494" v="6866"/>
          <ac:spMkLst>
            <pc:docMk/>
            <pc:sldMk cId="1200201644" sldId="985"/>
            <ac:spMk id="6" creationId="{8E3ABBC8-FB65-420A-8D4F-9651DAF16768}"/>
          </ac:spMkLst>
        </pc:spChg>
        <pc:spChg chg="mod">
          <ac:chgData name="Meliz Tyurkileri" userId="51d3b298-6658-42a7-914c-eeaec0253b09" providerId="ADAL" clId="{2F0F850C-2735-4D82-8DA2-115A8C002460}" dt="2022-04-23T12:57:18.891" v="6748"/>
          <ac:spMkLst>
            <pc:docMk/>
            <pc:sldMk cId="1200201644" sldId="985"/>
            <ac:spMk id="13" creationId="{45E1D237-97C9-402A-A058-6CDE4B9ECD03}"/>
          </ac:spMkLst>
        </pc:spChg>
        <pc:picChg chg="mod">
          <ac:chgData name="Meliz Tyurkileri" userId="51d3b298-6658-42a7-914c-eeaec0253b09" providerId="ADAL" clId="{2F0F850C-2735-4D82-8DA2-115A8C002460}" dt="2022-04-23T14:42:58.334" v="9514"/>
          <ac:picMkLst>
            <pc:docMk/>
            <pc:sldMk cId="1200201644" sldId="985"/>
            <ac:picMk id="10" creationId="{F32DC392-839B-447D-A61F-3CE4A7D913F9}"/>
          </ac:picMkLst>
        </pc:picChg>
      </pc:sldChg>
      <pc:sldChg chg="modSp add del mod ord">
        <pc:chgData name="Meliz Tyurkileri" userId="51d3b298-6658-42a7-914c-eeaec0253b09" providerId="ADAL" clId="{2F0F850C-2735-4D82-8DA2-115A8C002460}" dt="2022-04-23T14:44:35.863" v="9515" actId="47"/>
        <pc:sldMkLst>
          <pc:docMk/>
          <pc:sldMk cId="3357148302" sldId="986"/>
        </pc:sldMkLst>
        <pc:spChg chg="mod">
          <ac:chgData name="Meliz Tyurkileri" userId="51d3b298-6658-42a7-914c-eeaec0253b09" providerId="ADAL" clId="{2F0F850C-2735-4D82-8DA2-115A8C002460}" dt="2022-04-23T12:59:28.978" v="6757" actId="20577"/>
          <ac:spMkLst>
            <pc:docMk/>
            <pc:sldMk cId="3357148302" sldId="986"/>
            <ac:spMk id="16" creationId="{46005C82-61E8-4945-AF94-4AEA623353F4}"/>
          </ac:spMkLst>
        </pc:spChg>
      </pc:sldChg>
      <pc:sldChg chg="add del ord replId">
        <pc:chgData name="Meliz Tyurkileri" userId="51d3b298-6658-42a7-914c-eeaec0253b09" providerId="ADAL" clId="{2F0F850C-2735-4D82-8DA2-115A8C002460}" dt="2022-04-23T14:44:35.863" v="9515" actId="47"/>
        <pc:sldMkLst>
          <pc:docMk/>
          <pc:sldMk cId="1706697906" sldId="987"/>
        </pc:sldMkLst>
      </pc:sldChg>
      <pc:sldChg chg="add del ord replId">
        <pc:chgData name="Meliz Tyurkileri" userId="51d3b298-6658-42a7-914c-eeaec0253b09" providerId="ADAL" clId="{2F0F850C-2735-4D82-8DA2-115A8C002460}" dt="2022-04-23T14:44:35.863" v="9515" actId="47"/>
        <pc:sldMkLst>
          <pc:docMk/>
          <pc:sldMk cId="2040585092" sldId="988"/>
        </pc:sldMkLst>
      </pc:sldChg>
      <pc:sldChg chg="add del ord replId">
        <pc:chgData name="Meliz Tyurkileri" userId="51d3b298-6658-42a7-914c-eeaec0253b09" providerId="ADAL" clId="{2F0F850C-2735-4D82-8DA2-115A8C002460}" dt="2022-04-23T14:44:35.863" v="9515" actId="47"/>
        <pc:sldMkLst>
          <pc:docMk/>
          <pc:sldMk cId="1322686929" sldId="989"/>
        </pc:sldMkLst>
      </pc:sldChg>
      <pc:sldChg chg="add del ord replId">
        <pc:chgData name="Meliz Tyurkileri" userId="51d3b298-6658-42a7-914c-eeaec0253b09" providerId="ADAL" clId="{2F0F850C-2735-4D82-8DA2-115A8C002460}" dt="2022-04-23T14:44:35.863" v="9515" actId="47"/>
        <pc:sldMkLst>
          <pc:docMk/>
          <pc:sldMk cId="804404250" sldId="990"/>
        </pc:sldMkLst>
      </pc:sldChg>
      <pc:sldChg chg="add del ord">
        <pc:chgData name="Meliz Tyurkileri" userId="51d3b298-6658-42a7-914c-eeaec0253b09" providerId="ADAL" clId="{2F0F850C-2735-4D82-8DA2-115A8C002460}" dt="2022-04-23T13:23:41.263" v="7277" actId="47"/>
        <pc:sldMkLst>
          <pc:docMk/>
          <pc:sldMk cId="368327667" sldId="991"/>
        </pc:sldMkLst>
      </pc:sldChg>
      <pc:sldChg chg="modSp add mod ord">
        <pc:chgData name="Meliz Tyurkileri" userId="51d3b298-6658-42a7-914c-eeaec0253b09" providerId="ADAL" clId="{2F0F850C-2735-4D82-8DA2-115A8C002460}" dt="2022-04-23T13:32:50.798" v="7735"/>
        <pc:sldMkLst>
          <pc:docMk/>
          <pc:sldMk cId="1358065388" sldId="991"/>
        </pc:sldMkLst>
        <pc:spChg chg="mod">
          <ac:chgData name="Meliz Tyurkileri" userId="51d3b298-6658-42a7-914c-eeaec0253b09" providerId="ADAL" clId="{2F0F850C-2735-4D82-8DA2-115A8C002460}" dt="2022-04-23T13:29:16.163" v="7495"/>
          <ac:spMkLst>
            <pc:docMk/>
            <pc:sldMk cId="1358065388" sldId="991"/>
            <ac:spMk id="6" creationId="{8E3ABBC8-FB65-420A-8D4F-9651DAF16768}"/>
          </ac:spMkLst>
        </pc:spChg>
        <pc:spChg chg="mod">
          <ac:chgData name="Meliz Tyurkileri" userId="51d3b298-6658-42a7-914c-eeaec0253b09" providerId="ADAL" clId="{2F0F850C-2735-4D82-8DA2-115A8C002460}" dt="2022-04-23T13:29:39.175" v="7507"/>
          <ac:spMkLst>
            <pc:docMk/>
            <pc:sldMk cId="1358065388" sldId="991"/>
            <ac:spMk id="16" creationId="{D43ADE2B-B3C0-4F35-AC3E-4C4E4230B9D5}"/>
          </ac:spMkLst>
        </pc:spChg>
        <pc:spChg chg="mod">
          <ac:chgData name="Meliz Tyurkileri" userId="51d3b298-6658-42a7-914c-eeaec0253b09" providerId="ADAL" clId="{2F0F850C-2735-4D82-8DA2-115A8C002460}" dt="2022-04-23T13:32:50.798" v="7735"/>
          <ac:spMkLst>
            <pc:docMk/>
            <pc:sldMk cId="1358065388" sldId="991"/>
            <ac:spMk id="19" creationId="{B6BF8A33-0499-42B4-867C-D49F9A99367C}"/>
          </ac:spMkLst>
        </pc:spChg>
        <pc:spChg chg="mod">
          <ac:chgData name="Meliz Tyurkileri" userId="51d3b298-6658-42a7-914c-eeaec0253b09" providerId="ADAL" clId="{2F0F850C-2735-4D82-8DA2-115A8C002460}" dt="2022-04-23T13:31:56.246" v="7734" actId="20577"/>
          <ac:spMkLst>
            <pc:docMk/>
            <pc:sldMk cId="1358065388" sldId="991"/>
            <ac:spMk id="29" creationId="{06BA40F0-55BA-44C1-B0C7-FAE5E7E11A90}"/>
          </ac:spMkLst>
        </pc:spChg>
      </pc:sldChg>
      <pc:sldChg chg="modSp add del mod">
        <pc:chgData name="Meliz Tyurkileri" userId="51d3b298-6658-42a7-914c-eeaec0253b09" providerId="ADAL" clId="{2F0F850C-2735-4D82-8DA2-115A8C002460}" dt="2022-04-23T14:41:49.538" v="9510" actId="47"/>
        <pc:sldMkLst>
          <pc:docMk/>
          <pc:sldMk cId="4244479233" sldId="992"/>
        </pc:sldMkLst>
        <pc:spChg chg="mod">
          <ac:chgData name="Meliz Tyurkileri" userId="51d3b298-6658-42a7-914c-eeaec0253b09" providerId="ADAL" clId="{2F0F850C-2735-4D82-8DA2-115A8C002460}" dt="2022-04-23T13:29:43.358" v="7509" actId="1076"/>
          <ac:spMkLst>
            <pc:docMk/>
            <pc:sldMk cId="4244479233" sldId="992"/>
            <ac:spMk id="35" creationId="{5E826E64-F935-47A7-BF8A-B70B1E4597B8}"/>
          </ac:spMkLst>
        </pc:spChg>
      </pc:sldChg>
      <pc:sldChg chg="modSp add del mod">
        <pc:chgData name="Meliz Tyurkileri" userId="51d3b298-6658-42a7-914c-eeaec0253b09" providerId="ADAL" clId="{2F0F850C-2735-4D82-8DA2-115A8C002460}" dt="2022-04-23T14:44:35.863" v="9515" actId="47"/>
        <pc:sldMkLst>
          <pc:docMk/>
          <pc:sldMk cId="1217307151" sldId="993"/>
        </pc:sldMkLst>
        <pc:spChg chg="mod">
          <ac:chgData name="Meliz Tyurkileri" userId="51d3b298-6658-42a7-914c-eeaec0253b09" providerId="ADAL" clId="{2F0F850C-2735-4D82-8DA2-115A8C002460}" dt="2022-04-23T13:34:25.983" v="7738" actId="207"/>
          <ac:spMkLst>
            <pc:docMk/>
            <pc:sldMk cId="1217307151" sldId="993"/>
            <ac:spMk id="7" creationId="{8A2D023B-8054-4A5B-AFDD-E6CC01812872}"/>
          </ac:spMkLst>
        </pc:spChg>
        <pc:spChg chg="mod">
          <ac:chgData name="Meliz Tyurkileri" userId="51d3b298-6658-42a7-914c-eeaec0253b09" providerId="ADAL" clId="{2F0F850C-2735-4D82-8DA2-115A8C002460}" dt="2022-04-23T13:34:30.838" v="7739" actId="207"/>
          <ac:spMkLst>
            <pc:docMk/>
            <pc:sldMk cId="1217307151" sldId="993"/>
            <ac:spMk id="22" creationId="{A68E9509-DF73-4F8D-879E-D83F47F47F82}"/>
          </ac:spMkLst>
        </pc:spChg>
      </pc:sldChg>
      <pc:sldChg chg="addSp delSp modSp new del mod">
        <pc:chgData name="Meliz Tyurkileri" userId="51d3b298-6658-42a7-914c-eeaec0253b09" providerId="ADAL" clId="{2F0F850C-2735-4D82-8DA2-115A8C002460}" dt="2022-04-23T14:44:35.863" v="9515" actId="47"/>
        <pc:sldMkLst>
          <pc:docMk/>
          <pc:sldMk cId="807379522" sldId="994"/>
        </pc:sldMkLst>
        <pc:spChg chg="del">
          <ac:chgData name="Meliz Tyurkileri" userId="51d3b298-6658-42a7-914c-eeaec0253b09" providerId="ADAL" clId="{2F0F850C-2735-4D82-8DA2-115A8C002460}" dt="2022-04-23T13:34:38.820" v="7741" actId="478"/>
          <ac:spMkLst>
            <pc:docMk/>
            <pc:sldMk cId="807379522" sldId="994"/>
            <ac:spMk id="2" creationId="{4FE3FCC6-E738-4EC9-8924-178652D1A1A1}"/>
          </ac:spMkLst>
        </pc:spChg>
        <pc:spChg chg="del">
          <ac:chgData name="Meliz Tyurkileri" userId="51d3b298-6658-42a7-914c-eeaec0253b09" providerId="ADAL" clId="{2F0F850C-2735-4D82-8DA2-115A8C002460}" dt="2022-04-23T13:34:38.820" v="7741" actId="478"/>
          <ac:spMkLst>
            <pc:docMk/>
            <pc:sldMk cId="807379522" sldId="994"/>
            <ac:spMk id="3" creationId="{551A6EC2-5EDF-4A16-813E-EA03D763061C}"/>
          </ac:spMkLst>
        </pc:spChg>
        <pc:spChg chg="mod">
          <ac:chgData name="Meliz Tyurkileri" userId="51d3b298-6658-42a7-914c-eeaec0253b09" providerId="ADAL" clId="{2F0F850C-2735-4D82-8DA2-115A8C002460}" dt="2022-04-23T14:04:20.563" v="7747"/>
          <ac:spMkLst>
            <pc:docMk/>
            <pc:sldMk cId="807379522" sldId="994"/>
            <ac:spMk id="7" creationId="{9DE3F550-D689-4012-A30A-ABD18C1B1269}"/>
          </ac:spMkLst>
        </pc:spChg>
        <pc:spChg chg="mod">
          <ac:chgData name="Meliz Tyurkileri" userId="51d3b298-6658-42a7-914c-eeaec0253b09" providerId="ADAL" clId="{2F0F850C-2735-4D82-8DA2-115A8C002460}" dt="2022-04-23T14:04:34.405" v="7749"/>
          <ac:spMkLst>
            <pc:docMk/>
            <pc:sldMk cId="807379522" sldId="994"/>
            <ac:spMk id="8" creationId="{82ED892D-A68F-4A90-B69E-464544DD2EA3}"/>
          </ac:spMkLst>
        </pc:spChg>
        <pc:spChg chg="add mod">
          <ac:chgData name="Meliz Tyurkileri" userId="51d3b298-6658-42a7-914c-eeaec0253b09" providerId="ADAL" clId="{2F0F850C-2735-4D82-8DA2-115A8C002460}" dt="2022-04-23T14:10:02.209" v="7815" actId="164"/>
          <ac:spMkLst>
            <pc:docMk/>
            <pc:sldMk cId="807379522" sldId="994"/>
            <ac:spMk id="12" creationId="{D67179A9-7071-41E3-8A20-48F35D6367FD}"/>
          </ac:spMkLst>
        </pc:spChg>
        <pc:spChg chg="add mod">
          <ac:chgData name="Meliz Tyurkileri" userId="51d3b298-6658-42a7-914c-eeaec0253b09" providerId="ADAL" clId="{2F0F850C-2735-4D82-8DA2-115A8C002460}" dt="2022-04-23T14:14:28.845" v="7867" actId="15"/>
          <ac:spMkLst>
            <pc:docMk/>
            <pc:sldMk cId="807379522" sldId="994"/>
            <ac:spMk id="13" creationId="{165C0E72-99BE-4118-BE59-243A861620A1}"/>
          </ac:spMkLst>
        </pc:spChg>
        <pc:spChg chg="del mod topLvl">
          <ac:chgData name="Meliz Tyurkileri" userId="51d3b298-6658-42a7-914c-eeaec0253b09" providerId="ADAL" clId="{2F0F850C-2735-4D82-8DA2-115A8C002460}" dt="2022-04-23T14:21:25.402" v="8241" actId="478"/>
          <ac:spMkLst>
            <pc:docMk/>
            <pc:sldMk cId="807379522" sldId="994"/>
            <ac:spMk id="16" creationId="{D1914870-062E-448D-870B-BA9855598C65}"/>
          </ac:spMkLst>
        </pc:spChg>
        <pc:spChg chg="mod topLvl">
          <ac:chgData name="Meliz Tyurkileri" userId="51d3b298-6658-42a7-914c-eeaec0253b09" providerId="ADAL" clId="{2F0F850C-2735-4D82-8DA2-115A8C002460}" dt="2022-04-23T14:21:38.776" v="8245" actId="164"/>
          <ac:spMkLst>
            <pc:docMk/>
            <pc:sldMk cId="807379522" sldId="994"/>
            <ac:spMk id="17" creationId="{339192FD-240E-4612-84D5-F3D2FB853C33}"/>
          </ac:spMkLst>
        </pc:spChg>
        <pc:spChg chg="mod">
          <ac:chgData name="Meliz Tyurkileri" userId="51d3b298-6658-42a7-914c-eeaec0253b09" providerId="ADAL" clId="{2F0F850C-2735-4D82-8DA2-115A8C002460}" dt="2022-04-23T14:10:31.784" v="7824" actId="20577"/>
          <ac:spMkLst>
            <pc:docMk/>
            <pc:sldMk cId="807379522" sldId="994"/>
            <ac:spMk id="19" creationId="{C4763E24-4F58-46D7-B8C2-DD9EB16FD00A}"/>
          </ac:spMkLst>
        </pc:spChg>
        <pc:spChg chg="mod">
          <ac:chgData name="Meliz Tyurkileri" userId="51d3b298-6658-42a7-914c-eeaec0253b09" providerId="ADAL" clId="{2F0F850C-2735-4D82-8DA2-115A8C002460}" dt="2022-04-23T14:16:00.900" v="7968" actId="20577"/>
          <ac:spMkLst>
            <pc:docMk/>
            <pc:sldMk cId="807379522" sldId="994"/>
            <ac:spMk id="20" creationId="{D95E901B-EC54-419B-B9AA-17BB23DCF0CF}"/>
          </ac:spMkLst>
        </pc:spChg>
        <pc:spChg chg="mod">
          <ac:chgData name="Meliz Tyurkileri" userId="51d3b298-6658-42a7-914c-eeaec0253b09" providerId="ADAL" clId="{2F0F850C-2735-4D82-8DA2-115A8C002460}" dt="2022-04-23T14:11:02.245" v="7832" actId="20577"/>
          <ac:spMkLst>
            <pc:docMk/>
            <pc:sldMk cId="807379522" sldId="994"/>
            <ac:spMk id="22" creationId="{B85941CD-79CF-4042-B705-C0861D356FA0}"/>
          </ac:spMkLst>
        </pc:spChg>
        <pc:spChg chg="mod">
          <ac:chgData name="Meliz Tyurkileri" userId="51d3b298-6658-42a7-914c-eeaec0253b09" providerId="ADAL" clId="{2F0F850C-2735-4D82-8DA2-115A8C002460}" dt="2022-04-23T14:16:37.594" v="8029" actId="20577"/>
          <ac:spMkLst>
            <pc:docMk/>
            <pc:sldMk cId="807379522" sldId="994"/>
            <ac:spMk id="23" creationId="{60C5AC49-5090-4A36-B40E-CA8B5ED1A0D8}"/>
          </ac:spMkLst>
        </pc:spChg>
        <pc:spChg chg="mod">
          <ac:chgData name="Meliz Tyurkileri" userId="51d3b298-6658-42a7-914c-eeaec0253b09" providerId="ADAL" clId="{2F0F850C-2735-4D82-8DA2-115A8C002460}" dt="2022-04-23T14:11:07.667" v="7835" actId="20577"/>
          <ac:spMkLst>
            <pc:docMk/>
            <pc:sldMk cId="807379522" sldId="994"/>
            <ac:spMk id="25" creationId="{25D178F1-66C1-4C83-918F-26AB8421F717}"/>
          </ac:spMkLst>
        </pc:spChg>
        <pc:spChg chg="mod">
          <ac:chgData name="Meliz Tyurkileri" userId="51d3b298-6658-42a7-914c-eeaec0253b09" providerId="ADAL" clId="{2F0F850C-2735-4D82-8DA2-115A8C002460}" dt="2022-04-23T14:17:58.672" v="8151" actId="20577"/>
          <ac:spMkLst>
            <pc:docMk/>
            <pc:sldMk cId="807379522" sldId="994"/>
            <ac:spMk id="26" creationId="{70B2E32F-02D4-44F0-991D-982BCDE4B15C}"/>
          </ac:spMkLst>
        </pc:spChg>
        <pc:spChg chg="mod">
          <ac:chgData name="Meliz Tyurkileri" userId="51d3b298-6658-42a7-914c-eeaec0253b09" providerId="ADAL" clId="{2F0F850C-2735-4D82-8DA2-115A8C002460}" dt="2022-04-23T14:12:53.123" v="7848" actId="20577"/>
          <ac:spMkLst>
            <pc:docMk/>
            <pc:sldMk cId="807379522" sldId="994"/>
            <ac:spMk id="28" creationId="{17A4DCF9-DE65-462A-B37F-9B7A84175F85}"/>
          </ac:spMkLst>
        </pc:spChg>
        <pc:spChg chg="mod">
          <ac:chgData name="Meliz Tyurkileri" userId="51d3b298-6658-42a7-914c-eeaec0253b09" providerId="ADAL" clId="{2F0F850C-2735-4D82-8DA2-115A8C002460}" dt="2022-04-23T14:13:07.199" v="7851"/>
          <ac:spMkLst>
            <pc:docMk/>
            <pc:sldMk cId="807379522" sldId="994"/>
            <ac:spMk id="29" creationId="{33769B31-3C02-4640-97B1-F7C84D737BAC}"/>
          </ac:spMkLst>
        </pc:spChg>
        <pc:spChg chg="mod">
          <ac:chgData name="Meliz Tyurkileri" userId="51d3b298-6658-42a7-914c-eeaec0253b09" providerId="ADAL" clId="{2F0F850C-2735-4D82-8DA2-115A8C002460}" dt="2022-04-23T14:12:55.282" v="7849" actId="20577"/>
          <ac:spMkLst>
            <pc:docMk/>
            <pc:sldMk cId="807379522" sldId="994"/>
            <ac:spMk id="31" creationId="{E06155DC-8BD3-4E4D-AC6B-9CC505493FA2}"/>
          </ac:spMkLst>
        </pc:spChg>
        <pc:spChg chg="mod">
          <ac:chgData name="Meliz Tyurkileri" userId="51d3b298-6658-42a7-914c-eeaec0253b09" providerId="ADAL" clId="{2F0F850C-2735-4D82-8DA2-115A8C002460}" dt="2022-04-23T14:20:26.546" v="8230" actId="20577"/>
          <ac:spMkLst>
            <pc:docMk/>
            <pc:sldMk cId="807379522" sldId="994"/>
            <ac:spMk id="32" creationId="{F623D860-11EC-4221-B359-88E898280BA7}"/>
          </ac:spMkLst>
        </pc:spChg>
        <pc:spChg chg="mod">
          <ac:chgData name="Meliz Tyurkileri" userId="51d3b298-6658-42a7-914c-eeaec0253b09" providerId="ADAL" clId="{2F0F850C-2735-4D82-8DA2-115A8C002460}" dt="2022-04-23T14:12:59.630" v="7850" actId="20577"/>
          <ac:spMkLst>
            <pc:docMk/>
            <pc:sldMk cId="807379522" sldId="994"/>
            <ac:spMk id="34" creationId="{E2E0039F-9239-4B75-A9EE-C409EAE2212E}"/>
          </ac:spMkLst>
        </pc:spChg>
        <pc:spChg chg="mod">
          <ac:chgData name="Meliz Tyurkileri" userId="51d3b298-6658-42a7-914c-eeaec0253b09" providerId="ADAL" clId="{2F0F850C-2735-4D82-8DA2-115A8C002460}" dt="2022-04-23T14:18:41.574" v="8180" actId="20577"/>
          <ac:spMkLst>
            <pc:docMk/>
            <pc:sldMk cId="807379522" sldId="994"/>
            <ac:spMk id="35" creationId="{33B9FB56-129F-4FEA-B932-153EA3065C8E}"/>
          </ac:spMkLst>
        </pc:spChg>
        <pc:spChg chg="mod">
          <ac:chgData name="Meliz Tyurkileri" userId="51d3b298-6658-42a7-914c-eeaec0253b09" providerId="ADAL" clId="{2F0F850C-2735-4D82-8DA2-115A8C002460}" dt="2022-04-23T14:12:46.976" v="7846"/>
          <ac:spMkLst>
            <pc:docMk/>
            <pc:sldMk cId="807379522" sldId="994"/>
            <ac:spMk id="37" creationId="{0417EEC7-79CC-4778-A235-91E050F81054}"/>
          </ac:spMkLst>
        </pc:spChg>
        <pc:spChg chg="mod">
          <ac:chgData name="Meliz Tyurkileri" userId="51d3b298-6658-42a7-914c-eeaec0253b09" providerId="ADAL" clId="{2F0F850C-2735-4D82-8DA2-115A8C002460}" dt="2022-04-23T14:12:46.976" v="7846"/>
          <ac:spMkLst>
            <pc:docMk/>
            <pc:sldMk cId="807379522" sldId="994"/>
            <ac:spMk id="38" creationId="{F2C9FBAE-651E-4D83-AC8C-5E2F10AE54EE}"/>
          </ac:spMkLst>
        </pc:spChg>
        <pc:spChg chg="mod">
          <ac:chgData name="Meliz Tyurkileri" userId="51d3b298-6658-42a7-914c-eeaec0253b09" providerId="ADAL" clId="{2F0F850C-2735-4D82-8DA2-115A8C002460}" dt="2022-04-23T14:12:46.976" v="7846"/>
          <ac:spMkLst>
            <pc:docMk/>
            <pc:sldMk cId="807379522" sldId="994"/>
            <ac:spMk id="40" creationId="{2A3ADAFB-6A4E-46AD-8EAB-E1E1868CAB3D}"/>
          </ac:spMkLst>
        </pc:spChg>
        <pc:spChg chg="mod">
          <ac:chgData name="Meliz Tyurkileri" userId="51d3b298-6658-42a7-914c-eeaec0253b09" providerId="ADAL" clId="{2F0F850C-2735-4D82-8DA2-115A8C002460}" dt="2022-04-23T14:12:46.976" v="7846"/>
          <ac:spMkLst>
            <pc:docMk/>
            <pc:sldMk cId="807379522" sldId="994"/>
            <ac:spMk id="41" creationId="{56DA1FFA-F22C-4990-81B9-F9FFEBC09D8F}"/>
          </ac:spMkLst>
        </pc:spChg>
        <pc:spChg chg="add mod">
          <ac:chgData name="Meliz Tyurkileri" userId="51d3b298-6658-42a7-914c-eeaec0253b09" providerId="ADAL" clId="{2F0F850C-2735-4D82-8DA2-115A8C002460}" dt="2022-04-23T14:21:38.776" v="8245" actId="164"/>
          <ac:spMkLst>
            <pc:docMk/>
            <pc:sldMk cId="807379522" sldId="994"/>
            <ac:spMk id="44" creationId="{67FA517D-4B39-4B49-987D-6894A900160B}"/>
          </ac:spMkLst>
        </pc:spChg>
        <pc:grpChg chg="add mod">
          <ac:chgData name="Meliz Tyurkileri" userId="51d3b298-6658-42a7-914c-eeaec0253b09" providerId="ADAL" clId="{2F0F850C-2735-4D82-8DA2-115A8C002460}" dt="2022-04-23T14:04:20.563" v="7747"/>
          <ac:grpSpMkLst>
            <pc:docMk/>
            <pc:sldMk cId="807379522" sldId="994"/>
            <ac:grpSpMk id="6" creationId="{9B985533-94C4-48C5-9136-C0A43453BBB8}"/>
          </ac:grpSpMkLst>
        </pc:grpChg>
        <pc:grpChg chg="add mod">
          <ac:chgData name="Meliz Tyurkileri" userId="51d3b298-6658-42a7-914c-eeaec0253b09" providerId="ADAL" clId="{2F0F850C-2735-4D82-8DA2-115A8C002460}" dt="2022-04-23T14:21:23.158" v="8240" actId="1076"/>
          <ac:grpSpMkLst>
            <pc:docMk/>
            <pc:sldMk cId="807379522" sldId="994"/>
            <ac:grpSpMk id="14" creationId="{4D170CAC-EAC3-47D0-BA3B-8BDCD19B86C9}"/>
          </ac:grpSpMkLst>
        </pc:grpChg>
        <pc:grpChg chg="add del mod">
          <ac:chgData name="Meliz Tyurkileri" userId="51d3b298-6658-42a7-914c-eeaec0253b09" providerId="ADAL" clId="{2F0F850C-2735-4D82-8DA2-115A8C002460}" dt="2022-04-23T14:21:25.402" v="8241" actId="478"/>
          <ac:grpSpMkLst>
            <pc:docMk/>
            <pc:sldMk cId="807379522" sldId="994"/>
            <ac:grpSpMk id="15" creationId="{8AC5BA3A-2B52-4F4E-AAEF-7643C2FFF994}"/>
          </ac:grpSpMkLst>
        </pc:grpChg>
        <pc:grpChg chg="add mod">
          <ac:chgData name="Meliz Tyurkileri" userId="51d3b298-6658-42a7-914c-eeaec0253b09" providerId="ADAL" clId="{2F0F850C-2735-4D82-8DA2-115A8C002460}" dt="2022-04-23T14:21:11.108" v="8239" actId="1076"/>
          <ac:grpSpMkLst>
            <pc:docMk/>
            <pc:sldMk cId="807379522" sldId="994"/>
            <ac:grpSpMk id="18" creationId="{F02179BF-0124-48B2-80D0-9DDEAC797EB1}"/>
          </ac:grpSpMkLst>
        </pc:grpChg>
        <pc:grpChg chg="add mod">
          <ac:chgData name="Meliz Tyurkileri" userId="51d3b298-6658-42a7-914c-eeaec0253b09" providerId="ADAL" clId="{2F0F850C-2735-4D82-8DA2-115A8C002460}" dt="2022-04-23T14:20:44.210" v="8232" actId="1076"/>
          <ac:grpSpMkLst>
            <pc:docMk/>
            <pc:sldMk cId="807379522" sldId="994"/>
            <ac:grpSpMk id="21" creationId="{DA1425CD-C8D7-4309-8A3D-4944D3379DB6}"/>
          </ac:grpSpMkLst>
        </pc:grpChg>
        <pc:grpChg chg="add mod">
          <ac:chgData name="Meliz Tyurkileri" userId="51d3b298-6658-42a7-914c-eeaec0253b09" providerId="ADAL" clId="{2F0F850C-2735-4D82-8DA2-115A8C002460}" dt="2022-04-23T14:20:44.210" v="8232" actId="1076"/>
          <ac:grpSpMkLst>
            <pc:docMk/>
            <pc:sldMk cId="807379522" sldId="994"/>
            <ac:grpSpMk id="24" creationId="{C081CDCC-C913-43D5-8897-6F6FC3E640E2}"/>
          </ac:grpSpMkLst>
        </pc:grpChg>
        <pc:grpChg chg="add mod">
          <ac:chgData name="Meliz Tyurkileri" userId="51d3b298-6658-42a7-914c-eeaec0253b09" providerId="ADAL" clId="{2F0F850C-2735-4D82-8DA2-115A8C002460}" dt="2022-04-23T14:20:44.210" v="8232" actId="1076"/>
          <ac:grpSpMkLst>
            <pc:docMk/>
            <pc:sldMk cId="807379522" sldId="994"/>
            <ac:grpSpMk id="27" creationId="{4B917AFE-AE90-45B7-8B3A-5C42418569EF}"/>
          </ac:grpSpMkLst>
        </pc:grpChg>
        <pc:grpChg chg="add mod">
          <ac:chgData name="Meliz Tyurkileri" userId="51d3b298-6658-42a7-914c-eeaec0253b09" providerId="ADAL" clId="{2F0F850C-2735-4D82-8DA2-115A8C002460}" dt="2022-04-23T14:20:44.210" v="8232" actId="1076"/>
          <ac:grpSpMkLst>
            <pc:docMk/>
            <pc:sldMk cId="807379522" sldId="994"/>
            <ac:grpSpMk id="30" creationId="{3FF4F990-093D-44CA-B6B1-B2FD5B6CEB93}"/>
          </ac:grpSpMkLst>
        </pc:grpChg>
        <pc:grpChg chg="add mod">
          <ac:chgData name="Meliz Tyurkileri" userId="51d3b298-6658-42a7-914c-eeaec0253b09" providerId="ADAL" clId="{2F0F850C-2735-4D82-8DA2-115A8C002460}" dt="2022-04-23T14:20:44.210" v="8232" actId="1076"/>
          <ac:grpSpMkLst>
            <pc:docMk/>
            <pc:sldMk cId="807379522" sldId="994"/>
            <ac:grpSpMk id="33" creationId="{0D9BACDF-D1E1-43FB-914B-2BC51C41E6C6}"/>
          </ac:grpSpMkLst>
        </pc:grpChg>
        <pc:grpChg chg="add del mod">
          <ac:chgData name="Meliz Tyurkileri" userId="51d3b298-6658-42a7-914c-eeaec0253b09" providerId="ADAL" clId="{2F0F850C-2735-4D82-8DA2-115A8C002460}" dt="2022-04-23T14:13:26.521" v="7854" actId="478"/>
          <ac:grpSpMkLst>
            <pc:docMk/>
            <pc:sldMk cId="807379522" sldId="994"/>
            <ac:grpSpMk id="36" creationId="{07438A01-589C-4531-8F5A-5FF2DF26CA9E}"/>
          </ac:grpSpMkLst>
        </pc:grpChg>
        <pc:grpChg chg="add del mod">
          <ac:chgData name="Meliz Tyurkileri" userId="51d3b298-6658-42a7-914c-eeaec0253b09" providerId="ADAL" clId="{2F0F850C-2735-4D82-8DA2-115A8C002460}" dt="2022-04-23T14:13:26.521" v="7854" actId="478"/>
          <ac:grpSpMkLst>
            <pc:docMk/>
            <pc:sldMk cId="807379522" sldId="994"/>
            <ac:grpSpMk id="39" creationId="{8A5D510B-E02B-467E-9EE4-86B41EF74CDD}"/>
          </ac:grpSpMkLst>
        </pc:grpChg>
        <pc:grpChg chg="add mod">
          <ac:chgData name="Meliz Tyurkileri" userId="51d3b298-6658-42a7-914c-eeaec0253b09" providerId="ADAL" clId="{2F0F850C-2735-4D82-8DA2-115A8C002460}" dt="2022-04-23T14:21:38.776" v="8245" actId="164"/>
          <ac:grpSpMkLst>
            <pc:docMk/>
            <pc:sldMk cId="807379522" sldId="994"/>
            <ac:grpSpMk id="45" creationId="{381625B5-91EA-46AC-BDD3-C43EF0C735ED}"/>
          </ac:grpSpMkLst>
        </pc:grpChg>
        <pc:graphicFrameChg chg="add del mod">
          <ac:chgData name="Meliz Tyurkileri" userId="51d3b298-6658-42a7-914c-eeaec0253b09" providerId="ADAL" clId="{2F0F850C-2735-4D82-8DA2-115A8C002460}" dt="2022-04-23T14:03:44.282" v="7743"/>
          <ac:graphicFrameMkLst>
            <pc:docMk/>
            <pc:sldMk cId="807379522" sldId="994"/>
            <ac:graphicFrameMk id="4" creationId="{F4542DA1-230E-480F-A608-105C38924567}"/>
          </ac:graphicFrameMkLst>
        </pc:graphicFrameChg>
        <pc:graphicFrameChg chg="add del mod modGraphic">
          <ac:chgData name="Meliz Tyurkileri" userId="51d3b298-6658-42a7-914c-eeaec0253b09" providerId="ADAL" clId="{2F0F850C-2735-4D82-8DA2-115A8C002460}" dt="2022-04-23T14:04:44.587" v="7751" actId="478"/>
          <ac:graphicFrameMkLst>
            <pc:docMk/>
            <pc:sldMk cId="807379522" sldId="994"/>
            <ac:graphicFrameMk id="5" creationId="{9330622A-F3E5-4ED1-AEBE-831AEB2A1815}"/>
          </ac:graphicFrameMkLst>
        </pc:graphicFrameChg>
        <pc:graphicFrameChg chg="add del mod modGraphic">
          <ac:chgData name="Meliz Tyurkileri" userId="51d3b298-6658-42a7-914c-eeaec0253b09" providerId="ADAL" clId="{2F0F850C-2735-4D82-8DA2-115A8C002460}" dt="2022-04-23T14:07:11.141" v="7780" actId="478"/>
          <ac:graphicFrameMkLst>
            <pc:docMk/>
            <pc:sldMk cId="807379522" sldId="994"/>
            <ac:graphicFrameMk id="9" creationId="{8626DA6C-17D7-490C-831D-58BFCEA3ECCB}"/>
          </ac:graphicFrameMkLst>
        </pc:graphicFrameChg>
        <pc:graphicFrameChg chg="add del mod">
          <ac:chgData name="Meliz Tyurkileri" userId="51d3b298-6658-42a7-914c-eeaec0253b09" providerId="ADAL" clId="{2F0F850C-2735-4D82-8DA2-115A8C002460}" dt="2022-04-23T14:07:12.753" v="7782"/>
          <ac:graphicFrameMkLst>
            <pc:docMk/>
            <pc:sldMk cId="807379522" sldId="994"/>
            <ac:graphicFrameMk id="10" creationId="{96ABAAB7-A172-4C99-B1EB-10A7BC64855F}"/>
          </ac:graphicFrameMkLst>
        </pc:graphicFrameChg>
        <pc:graphicFrameChg chg="add del mod modGraphic">
          <ac:chgData name="Meliz Tyurkileri" userId="51d3b298-6658-42a7-914c-eeaec0253b09" providerId="ADAL" clId="{2F0F850C-2735-4D82-8DA2-115A8C002460}" dt="2022-04-23T14:09:10.652" v="7801" actId="478"/>
          <ac:graphicFrameMkLst>
            <pc:docMk/>
            <pc:sldMk cId="807379522" sldId="994"/>
            <ac:graphicFrameMk id="11" creationId="{F80FDA06-2D6B-4E74-9BA2-37EF534D17C6}"/>
          </ac:graphicFrameMkLst>
        </pc:graphicFrameChg>
        <pc:cxnChg chg="add mod">
          <ac:chgData name="Meliz Tyurkileri" userId="51d3b298-6658-42a7-914c-eeaec0253b09" providerId="ADAL" clId="{2F0F850C-2735-4D82-8DA2-115A8C002460}" dt="2022-04-23T14:21:01.498" v="8238" actId="1076"/>
          <ac:cxnSpMkLst>
            <pc:docMk/>
            <pc:sldMk cId="807379522" sldId="994"/>
            <ac:cxnSpMk id="43" creationId="{E5CEE481-2967-48A3-BFF8-73FFD79F6E94}"/>
          </ac:cxnSpMkLst>
        </pc:cxnChg>
      </pc:sldChg>
      <pc:sldChg chg="addSp delSp modSp add mod ord">
        <pc:chgData name="Meliz Tyurkileri" userId="51d3b298-6658-42a7-914c-eeaec0253b09" providerId="ADAL" clId="{2F0F850C-2735-4D82-8DA2-115A8C002460}" dt="2022-04-23T14:37:10.867" v="9393"/>
        <pc:sldMkLst>
          <pc:docMk/>
          <pc:sldMk cId="3887228363" sldId="995"/>
        </pc:sldMkLst>
        <pc:spChg chg="mod">
          <ac:chgData name="Meliz Tyurkileri" userId="51d3b298-6658-42a7-914c-eeaec0253b09" providerId="ADAL" clId="{2F0F850C-2735-4D82-8DA2-115A8C002460}" dt="2022-04-23T14:23:05.654" v="8305" actId="20577"/>
          <ac:spMkLst>
            <pc:docMk/>
            <pc:sldMk cId="3887228363" sldId="995"/>
            <ac:spMk id="8" creationId="{82ED892D-A68F-4A90-B69E-464544DD2EA3}"/>
          </ac:spMkLst>
        </pc:spChg>
        <pc:spChg chg="mod">
          <ac:chgData name="Meliz Tyurkileri" userId="51d3b298-6658-42a7-914c-eeaec0253b09" providerId="ADAL" clId="{2F0F850C-2735-4D82-8DA2-115A8C002460}" dt="2022-04-23T14:31:25.125" v="8487" actId="1076"/>
          <ac:spMkLst>
            <pc:docMk/>
            <pc:sldMk cId="3887228363" sldId="995"/>
            <ac:spMk id="13" creationId="{165C0E72-99BE-4118-BE59-243A861620A1}"/>
          </ac:spMkLst>
        </pc:spChg>
        <pc:spChg chg="mod">
          <ac:chgData name="Meliz Tyurkileri" userId="51d3b298-6658-42a7-914c-eeaec0253b09" providerId="ADAL" clId="{2F0F850C-2735-4D82-8DA2-115A8C002460}" dt="2022-04-23T14:32:17.795" v="8621" actId="313"/>
          <ac:spMkLst>
            <pc:docMk/>
            <pc:sldMk cId="3887228363" sldId="995"/>
            <ac:spMk id="17" creationId="{339192FD-240E-4612-84D5-F3D2FB853C33}"/>
          </ac:spMkLst>
        </pc:spChg>
        <pc:spChg chg="mod">
          <ac:chgData name="Meliz Tyurkileri" userId="51d3b298-6658-42a7-914c-eeaec0253b09" providerId="ADAL" clId="{2F0F850C-2735-4D82-8DA2-115A8C002460}" dt="2022-04-23T14:32:38.120" v="8710" actId="20577"/>
          <ac:spMkLst>
            <pc:docMk/>
            <pc:sldMk cId="3887228363" sldId="995"/>
            <ac:spMk id="20" creationId="{D95E901B-EC54-419B-B9AA-17BB23DCF0CF}"/>
          </ac:spMkLst>
        </pc:spChg>
        <pc:spChg chg="mod">
          <ac:chgData name="Meliz Tyurkileri" userId="51d3b298-6658-42a7-914c-eeaec0253b09" providerId="ADAL" clId="{2F0F850C-2735-4D82-8DA2-115A8C002460}" dt="2022-04-23T14:28:21.389" v="8342"/>
          <ac:spMkLst>
            <pc:docMk/>
            <pc:sldMk cId="3887228363" sldId="995"/>
            <ac:spMk id="22" creationId="{B85941CD-79CF-4042-B705-C0861D356FA0}"/>
          </ac:spMkLst>
        </pc:spChg>
        <pc:spChg chg="mod">
          <ac:chgData name="Meliz Tyurkileri" userId="51d3b298-6658-42a7-914c-eeaec0253b09" providerId="ADAL" clId="{2F0F850C-2735-4D82-8DA2-115A8C002460}" dt="2022-04-23T14:33:10.403" v="8817" actId="20577"/>
          <ac:spMkLst>
            <pc:docMk/>
            <pc:sldMk cId="3887228363" sldId="995"/>
            <ac:spMk id="23" creationId="{60C5AC49-5090-4A36-B40E-CA8B5ED1A0D8}"/>
          </ac:spMkLst>
        </pc:spChg>
        <pc:spChg chg="mod">
          <ac:chgData name="Meliz Tyurkileri" userId="51d3b298-6658-42a7-914c-eeaec0253b09" providerId="ADAL" clId="{2F0F850C-2735-4D82-8DA2-115A8C002460}" dt="2022-04-23T14:33:30.932" v="8879" actId="20577"/>
          <ac:spMkLst>
            <pc:docMk/>
            <pc:sldMk cId="3887228363" sldId="995"/>
            <ac:spMk id="26" creationId="{70B2E32F-02D4-44F0-991D-982BCDE4B15C}"/>
          </ac:spMkLst>
        </pc:spChg>
        <pc:spChg chg="mod">
          <ac:chgData name="Meliz Tyurkileri" userId="51d3b298-6658-42a7-914c-eeaec0253b09" providerId="ADAL" clId="{2F0F850C-2735-4D82-8DA2-115A8C002460}" dt="2022-04-23T14:29:50.533" v="8400" actId="20577"/>
          <ac:spMkLst>
            <pc:docMk/>
            <pc:sldMk cId="3887228363" sldId="995"/>
            <ac:spMk id="29" creationId="{33769B31-3C02-4640-97B1-F7C84D737BAC}"/>
          </ac:spMkLst>
        </pc:spChg>
        <pc:spChg chg="mod">
          <ac:chgData name="Meliz Tyurkileri" userId="51d3b298-6658-42a7-914c-eeaec0253b09" providerId="ADAL" clId="{2F0F850C-2735-4D82-8DA2-115A8C002460}" dt="2022-04-23T14:35:00.496" v="9100" actId="20577"/>
          <ac:spMkLst>
            <pc:docMk/>
            <pc:sldMk cId="3887228363" sldId="995"/>
            <ac:spMk id="32" creationId="{F623D860-11EC-4221-B359-88E898280BA7}"/>
          </ac:spMkLst>
        </pc:spChg>
        <pc:spChg chg="mod">
          <ac:chgData name="Meliz Tyurkileri" userId="51d3b298-6658-42a7-914c-eeaec0253b09" providerId="ADAL" clId="{2F0F850C-2735-4D82-8DA2-115A8C002460}" dt="2022-04-23T14:32:09.038" v="8611" actId="20577"/>
          <ac:spMkLst>
            <pc:docMk/>
            <pc:sldMk cId="3887228363" sldId="995"/>
            <ac:spMk id="35" creationId="{33B9FB56-129F-4FEA-B932-153EA3065C8E}"/>
          </ac:spMkLst>
        </pc:spChg>
        <pc:spChg chg="add del mod">
          <ac:chgData name="Meliz Tyurkileri" userId="51d3b298-6658-42a7-914c-eeaec0253b09" providerId="ADAL" clId="{2F0F850C-2735-4D82-8DA2-115A8C002460}" dt="2022-04-23T14:37:10.867" v="9393"/>
          <ac:spMkLst>
            <pc:docMk/>
            <pc:sldMk cId="3887228363" sldId="995"/>
            <ac:spMk id="36" creationId="{D8BE04E5-B7D0-456D-BF7B-10FFF3D12907}"/>
          </ac:spMkLst>
        </pc:spChg>
        <pc:spChg chg="add del mod">
          <ac:chgData name="Meliz Tyurkileri" userId="51d3b298-6658-42a7-914c-eeaec0253b09" providerId="ADAL" clId="{2F0F850C-2735-4D82-8DA2-115A8C002460}" dt="2022-04-23T14:37:10.867" v="9393"/>
          <ac:spMkLst>
            <pc:docMk/>
            <pc:sldMk cId="3887228363" sldId="995"/>
            <ac:spMk id="37" creationId="{E35BAC13-577F-4717-81EC-8373B643BE5B}"/>
          </ac:spMkLst>
        </pc:spChg>
        <pc:grpChg chg="mod">
          <ac:chgData name="Meliz Tyurkileri" userId="51d3b298-6658-42a7-914c-eeaec0253b09" providerId="ADAL" clId="{2F0F850C-2735-4D82-8DA2-115A8C002460}" dt="2022-04-23T14:32:41.360" v="8711" actId="14100"/>
          <ac:grpSpMkLst>
            <pc:docMk/>
            <pc:sldMk cId="3887228363" sldId="995"/>
            <ac:grpSpMk id="18" creationId="{F02179BF-0124-48B2-80D0-9DDEAC797EB1}"/>
          </ac:grpSpMkLst>
        </pc:grpChg>
        <pc:grpChg chg="mod">
          <ac:chgData name="Meliz Tyurkileri" userId="51d3b298-6658-42a7-914c-eeaec0253b09" providerId="ADAL" clId="{2F0F850C-2735-4D82-8DA2-115A8C002460}" dt="2022-04-23T14:28:21.389" v="8342"/>
          <ac:grpSpMkLst>
            <pc:docMk/>
            <pc:sldMk cId="3887228363" sldId="995"/>
            <ac:grpSpMk id="21" creationId="{DA1425CD-C8D7-4309-8A3D-4944D3379DB6}"/>
          </ac:grpSpMkLst>
        </pc:grpChg>
        <pc:grpChg chg="mod">
          <ac:chgData name="Meliz Tyurkileri" userId="51d3b298-6658-42a7-914c-eeaec0253b09" providerId="ADAL" clId="{2F0F850C-2735-4D82-8DA2-115A8C002460}" dt="2022-04-23T14:29:03.423" v="8389" actId="14100"/>
          <ac:grpSpMkLst>
            <pc:docMk/>
            <pc:sldMk cId="3887228363" sldId="995"/>
            <ac:grpSpMk id="24" creationId="{C081CDCC-C913-43D5-8897-6F6FC3E640E2}"/>
          </ac:grpSpMkLst>
        </pc:grpChg>
        <pc:grpChg chg="mod">
          <ac:chgData name="Meliz Tyurkileri" userId="51d3b298-6658-42a7-914c-eeaec0253b09" providerId="ADAL" clId="{2F0F850C-2735-4D82-8DA2-115A8C002460}" dt="2022-04-23T14:30:43.720" v="8403" actId="14100"/>
          <ac:grpSpMkLst>
            <pc:docMk/>
            <pc:sldMk cId="3887228363" sldId="995"/>
            <ac:grpSpMk id="33" creationId="{0D9BACDF-D1E1-43FB-914B-2BC51C41E6C6}"/>
          </ac:grpSpMkLst>
        </pc:grpChg>
      </pc:sldChg>
      <pc:sldChg chg="modSp add mod">
        <pc:chgData name="Meliz Tyurkileri" userId="51d3b298-6658-42a7-914c-eeaec0253b09" providerId="ADAL" clId="{2F0F850C-2735-4D82-8DA2-115A8C002460}" dt="2022-04-23T14:24:18.254" v="8310" actId="207"/>
        <pc:sldMkLst>
          <pc:docMk/>
          <pc:sldMk cId="1680551665" sldId="996"/>
        </pc:sldMkLst>
        <pc:spChg chg="mod">
          <ac:chgData name="Meliz Tyurkileri" userId="51d3b298-6658-42a7-914c-eeaec0253b09" providerId="ADAL" clId="{2F0F850C-2735-4D82-8DA2-115A8C002460}" dt="2022-04-23T14:24:18.254" v="8310" actId="207"/>
          <ac:spMkLst>
            <pc:docMk/>
            <pc:sldMk cId="1680551665" sldId="996"/>
            <ac:spMk id="26" creationId="{9BC820B2-D456-42CC-90B9-358309A5E4E5}"/>
          </ac:spMkLst>
        </pc:spChg>
        <pc:spChg chg="mod">
          <ac:chgData name="Meliz Tyurkileri" userId="51d3b298-6658-42a7-914c-eeaec0253b09" providerId="ADAL" clId="{2F0F850C-2735-4D82-8DA2-115A8C002460}" dt="2022-04-23T14:24:13.442" v="8309" actId="207"/>
          <ac:spMkLst>
            <pc:docMk/>
            <pc:sldMk cId="1680551665" sldId="996"/>
            <ac:spMk id="29" creationId="{2E772C71-A5BF-40C3-99FA-0AFB58C53D26}"/>
          </ac:spMkLst>
        </pc:spChg>
      </pc:sldChg>
      <pc:sldChg chg="addSp delSp modSp new add del mod">
        <pc:chgData name="Meliz Tyurkileri" userId="51d3b298-6658-42a7-914c-eeaec0253b09" providerId="ADAL" clId="{2F0F850C-2735-4D82-8DA2-115A8C002460}" dt="2022-04-24T15:55:49.393" v="9994" actId="20577"/>
        <pc:sldMkLst>
          <pc:docMk/>
          <pc:sldMk cId="2505287428" sldId="997"/>
        </pc:sldMkLst>
        <pc:spChg chg="del">
          <ac:chgData name="Meliz Tyurkileri" userId="51d3b298-6658-42a7-914c-eeaec0253b09" providerId="ADAL" clId="{2F0F850C-2735-4D82-8DA2-115A8C002460}" dt="2022-04-23T14:35:35.063" v="9102" actId="478"/>
          <ac:spMkLst>
            <pc:docMk/>
            <pc:sldMk cId="2505287428" sldId="997"/>
            <ac:spMk id="2" creationId="{69FA986D-DED6-4478-BCFC-25505786F671}"/>
          </ac:spMkLst>
        </pc:spChg>
        <pc:spChg chg="del">
          <ac:chgData name="Meliz Tyurkileri" userId="51d3b298-6658-42a7-914c-eeaec0253b09" providerId="ADAL" clId="{2F0F850C-2735-4D82-8DA2-115A8C002460}" dt="2022-04-23T14:35:35.063" v="9102" actId="478"/>
          <ac:spMkLst>
            <pc:docMk/>
            <pc:sldMk cId="2505287428" sldId="997"/>
            <ac:spMk id="3" creationId="{4F5995B4-4901-4C88-A8D1-04EB549FD036}"/>
          </ac:spMkLst>
        </pc:spChg>
        <pc:spChg chg="add mod">
          <ac:chgData name="Meliz Tyurkileri" userId="51d3b298-6658-42a7-914c-eeaec0253b09" providerId="ADAL" clId="{2F0F850C-2735-4D82-8DA2-115A8C002460}" dt="2022-04-23T14:36:47.405" v="9386" actId="1076"/>
          <ac:spMkLst>
            <pc:docMk/>
            <pc:sldMk cId="2505287428" sldId="997"/>
            <ac:spMk id="4" creationId="{2501A577-DD51-461B-8ABC-039C964843FF}"/>
          </ac:spMkLst>
        </pc:spChg>
        <pc:spChg chg="add del mod">
          <ac:chgData name="Meliz Tyurkileri" userId="51d3b298-6658-42a7-914c-eeaec0253b09" providerId="ADAL" clId="{2F0F850C-2735-4D82-8DA2-115A8C002460}" dt="2022-04-23T14:36:51.672" v="9388"/>
          <ac:spMkLst>
            <pc:docMk/>
            <pc:sldMk cId="2505287428" sldId="997"/>
            <ac:spMk id="5" creationId="{CDF66F74-FD82-46A0-9622-36A42D628792}"/>
          </ac:spMkLst>
        </pc:spChg>
        <pc:spChg chg="add del mod">
          <ac:chgData name="Meliz Tyurkileri" userId="51d3b298-6658-42a7-914c-eeaec0253b09" providerId="ADAL" clId="{2F0F850C-2735-4D82-8DA2-115A8C002460}" dt="2022-04-23T14:36:55.123" v="9390"/>
          <ac:spMkLst>
            <pc:docMk/>
            <pc:sldMk cId="2505287428" sldId="997"/>
            <ac:spMk id="6" creationId="{51F1A662-01CC-469D-8E70-D807C5042E7C}"/>
          </ac:spMkLst>
        </pc:spChg>
        <pc:spChg chg="add mod">
          <ac:chgData name="Meliz Tyurkileri" userId="51d3b298-6658-42a7-914c-eeaec0253b09" providerId="ADAL" clId="{2F0F850C-2735-4D82-8DA2-115A8C002460}" dt="2022-04-23T14:37:00.232" v="9391"/>
          <ac:spMkLst>
            <pc:docMk/>
            <pc:sldMk cId="2505287428" sldId="997"/>
            <ac:spMk id="7" creationId="{F8A80EC2-833E-4DD3-A78C-5E51A9E52F59}"/>
          </ac:spMkLst>
        </pc:spChg>
        <pc:spChg chg="add mod">
          <ac:chgData name="Meliz Tyurkileri" userId="51d3b298-6658-42a7-914c-eeaec0253b09" providerId="ADAL" clId="{2F0F850C-2735-4D82-8DA2-115A8C002460}" dt="2022-04-24T15:47:29.549" v="9519"/>
          <ac:spMkLst>
            <pc:docMk/>
            <pc:sldMk cId="2505287428" sldId="997"/>
            <ac:spMk id="8" creationId="{4C0D36EB-D60B-4CBF-8F07-307D08CB941E}"/>
          </ac:spMkLst>
        </pc:spChg>
        <pc:spChg chg="mod">
          <ac:chgData name="Meliz Tyurkileri" userId="51d3b298-6658-42a7-914c-eeaec0253b09" providerId="ADAL" clId="{2F0F850C-2735-4D82-8DA2-115A8C002460}" dt="2022-04-24T15:47:33.769" v="9534" actId="20577"/>
          <ac:spMkLst>
            <pc:docMk/>
            <pc:sldMk cId="2505287428" sldId="997"/>
            <ac:spMk id="11" creationId="{E6BF173A-6770-4327-8D24-67E52CF48532}"/>
          </ac:spMkLst>
        </pc:spChg>
        <pc:spChg chg="add mod">
          <ac:chgData name="Meliz Tyurkileri" userId="51d3b298-6658-42a7-914c-eeaec0253b09" providerId="ADAL" clId="{2F0F850C-2735-4D82-8DA2-115A8C002460}" dt="2022-04-24T15:55:49.393" v="9994" actId="20577"/>
          <ac:spMkLst>
            <pc:docMk/>
            <pc:sldMk cId="2505287428" sldId="997"/>
            <ac:spMk id="54" creationId="{59B41B17-ECFA-4CEC-A4D1-0B79B2A0FC9B}"/>
          </ac:spMkLst>
        </pc:spChg>
        <pc:spChg chg="mod">
          <ac:chgData name="Meliz Tyurkileri" userId="51d3b298-6658-42a7-914c-eeaec0253b09" providerId="ADAL" clId="{2F0F850C-2735-4D82-8DA2-115A8C002460}" dt="2022-04-24T15:48:02.506" v="9583" actId="1076"/>
          <ac:spMkLst>
            <pc:docMk/>
            <pc:sldMk cId="2505287428" sldId="997"/>
            <ac:spMk id="66" creationId="{14CB8D96-6FAA-4AEB-AE46-0E951769B31B}"/>
          </ac:spMkLst>
        </pc:spChg>
        <pc:spChg chg="mod">
          <ac:chgData name="Meliz Tyurkileri" userId="51d3b298-6658-42a7-914c-eeaec0253b09" providerId="ADAL" clId="{2F0F850C-2735-4D82-8DA2-115A8C002460}" dt="2022-04-24T15:48:08.621" v="9593" actId="1076"/>
          <ac:spMkLst>
            <pc:docMk/>
            <pc:sldMk cId="2505287428" sldId="997"/>
            <ac:spMk id="70" creationId="{93128E54-7D36-4FF7-BB2C-463B4F12D7B0}"/>
          </ac:spMkLst>
        </pc:spChg>
        <pc:spChg chg="mod">
          <ac:chgData name="Meliz Tyurkileri" userId="51d3b298-6658-42a7-914c-eeaec0253b09" providerId="ADAL" clId="{2F0F850C-2735-4D82-8DA2-115A8C002460}" dt="2022-04-24T15:48:11.819" v="9602" actId="20577"/>
          <ac:spMkLst>
            <pc:docMk/>
            <pc:sldMk cId="2505287428" sldId="997"/>
            <ac:spMk id="75" creationId="{334744C9-1A6F-48F7-BC0F-2545D2AC0C27}"/>
          </ac:spMkLst>
        </pc:spChg>
        <pc:spChg chg="mod">
          <ac:chgData name="Meliz Tyurkileri" userId="51d3b298-6658-42a7-914c-eeaec0253b09" providerId="ADAL" clId="{2F0F850C-2735-4D82-8DA2-115A8C002460}" dt="2022-04-24T15:47:45.261" v="9565" actId="14100"/>
          <ac:spMkLst>
            <pc:docMk/>
            <pc:sldMk cId="2505287428" sldId="997"/>
            <ac:spMk id="112" creationId="{3AB17654-5240-431F-B77F-056432E4BF6B}"/>
          </ac:spMkLst>
        </pc:spChg>
        <pc:spChg chg="mod">
          <ac:chgData name="Meliz Tyurkileri" userId="51d3b298-6658-42a7-914c-eeaec0253b09" providerId="ADAL" clId="{2F0F850C-2735-4D82-8DA2-115A8C002460}" dt="2022-04-24T15:49:52.632" v="9657" actId="20577"/>
          <ac:spMkLst>
            <pc:docMk/>
            <pc:sldMk cId="2505287428" sldId="997"/>
            <ac:spMk id="120" creationId="{C212AEB0-5D1C-40A0-B535-B6125C630D80}"/>
          </ac:spMkLst>
        </pc:spChg>
        <pc:spChg chg="mod">
          <ac:chgData name="Meliz Tyurkileri" userId="51d3b298-6658-42a7-914c-eeaec0253b09" providerId="ADAL" clId="{2F0F850C-2735-4D82-8DA2-115A8C002460}" dt="2022-04-24T15:50:02.718" v="9681" actId="14100"/>
          <ac:spMkLst>
            <pc:docMk/>
            <pc:sldMk cId="2505287428" sldId="997"/>
            <ac:spMk id="123" creationId="{8BDA0B8C-C44F-4C10-A6FF-2A1C43FAF6E0}"/>
          </ac:spMkLst>
        </pc:spChg>
        <pc:spChg chg="mod">
          <ac:chgData name="Meliz Tyurkileri" userId="51d3b298-6658-42a7-914c-eeaec0253b09" providerId="ADAL" clId="{2F0F850C-2735-4D82-8DA2-115A8C002460}" dt="2022-04-24T15:50:05.227" v="9690" actId="20577"/>
          <ac:spMkLst>
            <pc:docMk/>
            <pc:sldMk cId="2505287428" sldId="997"/>
            <ac:spMk id="126" creationId="{90275179-FFEC-4C0C-87D6-EBD2EB629FB9}"/>
          </ac:spMkLst>
        </pc:spChg>
        <pc:spChg chg="mod">
          <ac:chgData name="Meliz Tyurkileri" userId="51d3b298-6658-42a7-914c-eeaec0253b09" providerId="ADAL" clId="{2F0F850C-2735-4D82-8DA2-115A8C002460}" dt="2022-04-24T15:50:19.028" v="9738" actId="14100"/>
          <ac:spMkLst>
            <pc:docMk/>
            <pc:sldMk cId="2505287428" sldId="997"/>
            <ac:spMk id="130" creationId="{E50658ED-2F0C-4CF7-AA7A-D83556B2DB4E}"/>
          </ac:spMkLst>
        </pc:spChg>
        <pc:spChg chg="mod">
          <ac:chgData name="Meliz Tyurkileri" userId="51d3b298-6658-42a7-914c-eeaec0253b09" providerId="ADAL" clId="{2F0F850C-2735-4D82-8DA2-115A8C002460}" dt="2022-04-24T15:52:37.083" v="9760" actId="14100"/>
          <ac:spMkLst>
            <pc:docMk/>
            <pc:sldMk cId="2505287428" sldId="997"/>
            <ac:spMk id="132" creationId="{B2AC90D5-DCD6-4161-89F9-ECA415DA96E0}"/>
          </ac:spMkLst>
        </pc:spChg>
        <pc:spChg chg="mod">
          <ac:chgData name="Meliz Tyurkileri" userId="51d3b298-6658-42a7-914c-eeaec0253b09" providerId="ADAL" clId="{2F0F850C-2735-4D82-8DA2-115A8C002460}" dt="2022-04-24T15:50:10.087" v="9711" actId="20577"/>
          <ac:spMkLst>
            <pc:docMk/>
            <pc:sldMk cId="2505287428" sldId="997"/>
            <ac:spMk id="133" creationId="{A7A666B2-9BDA-4889-958E-ED031D5A00CF}"/>
          </ac:spMkLst>
        </pc:spChg>
        <pc:spChg chg="mod">
          <ac:chgData name="Meliz Tyurkileri" userId="51d3b298-6658-42a7-914c-eeaec0253b09" providerId="ADAL" clId="{2F0F850C-2735-4D82-8DA2-115A8C002460}" dt="2022-04-24T15:51:39.430" v="9758" actId="1076"/>
          <ac:spMkLst>
            <pc:docMk/>
            <pc:sldMk cId="2505287428" sldId="997"/>
            <ac:spMk id="158" creationId="{0FEF344E-BDE8-414E-95D9-EE52DDBD091A}"/>
          </ac:spMkLst>
        </pc:spChg>
        <pc:spChg chg="mod">
          <ac:chgData name="Meliz Tyurkileri" userId="51d3b298-6658-42a7-914c-eeaec0253b09" providerId="ADAL" clId="{2F0F850C-2735-4D82-8DA2-115A8C002460}" dt="2022-04-24T15:51:31.520" v="9750" actId="404"/>
          <ac:spMkLst>
            <pc:docMk/>
            <pc:sldMk cId="2505287428" sldId="997"/>
            <ac:spMk id="161" creationId="{5E82E613-644E-4F3F-A885-DE1F4841BD68}"/>
          </ac:spMkLst>
        </pc:spChg>
        <pc:cxnChg chg="mod">
          <ac:chgData name="Meliz Tyurkileri" userId="51d3b298-6658-42a7-914c-eeaec0253b09" providerId="ADAL" clId="{2F0F850C-2735-4D82-8DA2-115A8C002460}" dt="2022-04-24T15:47:48.233" v="9566" actId="14100"/>
          <ac:cxnSpMkLst>
            <pc:docMk/>
            <pc:sldMk cId="2505287428" sldId="997"/>
            <ac:cxnSpMk id="114" creationId="{35268C9D-66D4-4B11-91F6-8C23FFC4113D}"/>
          </ac:cxnSpMkLst>
        </pc:cxnChg>
        <pc:cxnChg chg="mod">
          <ac:chgData name="Meliz Tyurkileri" userId="51d3b298-6658-42a7-914c-eeaec0253b09" providerId="ADAL" clId="{2F0F850C-2735-4D82-8DA2-115A8C002460}" dt="2022-04-24T15:50:22.403" v="9739" actId="14100"/>
          <ac:cxnSpMkLst>
            <pc:docMk/>
            <pc:sldMk cId="2505287428" sldId="997"/>
            <ac:cxnSpMk id="131" creationId="{0F1DE374-ABA3-4FC1-83C0-E3D51C2B620A}"/>
          </ac:cxnSpMkLst>
        </pc:cxnChg>
      </pc:sldChg>
      <pc:sldChg chg="modSp add del mod">
        <pc:chgData name="Meliz Tyurkileri" userId="51d3b298-6658-42a7-914c-eeaec0253b09" providerId="ADAL" clId="{2F0F850C-2735-4D82-8DA2-115A8C002460}" dt="2022-04-24T15:52:49.149" v="9761" actId="47"/>
        <pc:sldMkLst>
          <pc:docMk/>
          <pc:sldMk cId="3281244995" sldId="998"/>
        </pc:sldMkLst>
        <pc:spChg chg="mod">
          <ac:chgData name="Meliz Tyurkileri" userId="51d3b298-6658-42a7-914c-eeaec0253b09" providerId="ADAL" clId="{2F0F850C-2735-4D82-8DA2-115A8C002460}" dt="2022-04-23T14:38:01.489" v="9509" actId="20577"/>
          <ac:spMkLst>
            <pc:docMk/>
            <pc:sldMk cId="3281244995" sldId="998"/>
            <ac:spMk id="4" creationId="{2501A577-DD51-461B-8ABC-039C964843FF}"/>
          </ac:spMkLst>
        </pc:spChg>
        <pc:spChg chg="mod">
          <ac:chgData name="Meliz Tyurkileri" userId="51d3b298-6658-42a7-914c-eeaec0253b09" providerId="ADAL" clId="{2F0F850C-2735-4D82-8DA2-115A8C002460}" dt="2022-04-23T14:37:35.164" v="9395"/>
          <ac:spMkLst>
            <pc:docMk/>
            <pc:sldMk cId="3281244995" sldId="998"/>
            <ac:spMk id="8" creationId="{4C0D36EB-D60B-4CBF-8F07-307D08CB941E}"/>
          </ac:spMkLst>
        </pc:spChg>
      </pc:sldChg>
    </pc:docChg>
  </pc:docChgLst>
  <pc:docChgLst>
    <pc:chgData name="Meliz Tyurkileri" userId="51d3b298-6658-42a7-914c-eeaec0253b09" providerId="ADAL" clId="{1FCE6CD8-0ACA-47CD-9D56-CB3943C3C3B0}"/>
    <pc:docChg chg="undo redo custSel addSld delSld modSld sldOrd">
      <pc:chgData name="Meliz Tyurkileri" userId="51d3b298-6658-42a7-914c-eeaec0253b09" providerId="ADAL" clId="{1FCE6CD8-0ACA-47CD-9D56-CB3943C3C3B0}" dt="2022-12-29T20:15:06.790" v="4874" actId="1076"/>
      <pc:docMkLst>
        <pc:docMk/>
      </pc:docMkLst>
      <pc:sldChg chg="addSp delSp modSp mod">
        <pc:chgData name="Meliz Tyurkileri" userId="51d3b298-6658-42a7-914c-eeaec0253b09" providerId="ADAL" clId="{1FCE6CD8-0ACA-47CD-9D56-CB3943C3C3B0}" dt="2022-12-29T20:08:18.769" v="4869" actId="478"/>
        <pc:sldMkLst>
          <pc:docMk/>
          <pc:sldMk cId="58167008" sldId="259"/>
        </pc:sldMkLst>
        <pc:spChg chg="mod">
          <ac:chgData name="Meliz Tyurkileri" userId="51d3b298-6658-42a7-914c-eeaec0253b09" providerId="ADAL" clId="{1FCE6CD8-0ACA-47CD-9D56-CB3943C3C3B0}" dt="2022-12-29T12:31:39.112" v="139" actId="20577"/>
          <ac:spMkLst>
            <pc:docMk/>
            <pc:sldMk cId="58167008" sldId="259"/>
            <ac:spMk id="16" creationId="{DBC7B54A-BCDA-4A13-9A00-84CDB4FF3AAA}"/>
          </ac:spMkLst>
        </pc:spChg>
        <pc:spChg chg="add mod">
          <ac:chgData name="Meliz Tyurkileri" userId="51d3b298-6658-42a7-914c-eeaec0253b09" providerId="ADAL" clId="{1FCE6CD8-0ACA-47CD-9D56-CB3943C3C3B0}" dt="2022-12-29T13:37:44.098" v="2494" actId="20577"/>
          <ac:spMkLst>
            <pc:docMk/>
            <pc:sldMk cId="58167008" sldId="259"/>
            <ac:spMk id="21" creationId="{984376EF-54E5-4FC5-A717-E29353AA3FC5}"/>
          </ac:spMkLst>
        </pc:spChg>
        <pc:spChg chg="add mod">
          <ac:chgData name="Meliz Tyurkileri" userId="51d3b298-6658-42a7-914c-eeaec0253b09" providerId="ADAL" clId="{1FCE6CD8-0ACA-47CD-9D56-CB3943C3C3B0}" dt="2022-12-29T12:32:32.018" v="194" actId="164"/>
          <ac:spMkLst>
            <pc:docMk/>
            <pc:sldMk cId="58167008" sldId="259"/>
            <ac:spMk id="22" creationId="{82E4E2E7-0052-4E51-AFF7-7776CE0E8FE3}"/>
          </ac:spMkLst>
        </pc:spChg>
        <pc:spChg chg="mod">
          <ac:chgData name="Meliz Tyurkileri" userId="51d3b298-6658-42a7-914c-eeaec0253b09" providerId="ADAL" clId="{1FCE6CD8-0ACA-47CD-9D56-CB3943C3C3B0}" dt="2022-12-29T12:32:13.456" v="183" actId="20577"/>
          <ac:spMkLst>
            <pc:docMk/>
            <pc:sldMk cId="58167008" sldId="259"/>
            <ac:spMk id="25" creationId="{C1812F0E-DA8C-45FF-83BA-6F2E93B37BA3}"/>
          </ac:spMkLst>
        </pc:spChg>
        <pc:spChg chg="mod">
          <ac:chgData name="Meliz Tyurkileri" userId="51d3b298-6658-42a7-914c-eeaec0253b09" providerId="ADAL" clId="{1FCE6CD8-0ACA-47CD-9D56-CB3943C3C3B0}" dt="2022-12-29T12:32:07.255" v="173" actId="20577"/>
          <ac:spMkLst>
            <pc:docMk/>
            <pc:sldMk cId="58167008" sldId="259"/>
            <ac:spMk id="28" creationId="{28F57ABA-128B-4CE9-970C-1959EAB76BEC}"/>
          </ac:spMkLst>
        </pc:spChg>
        <pc:spChg chg="mod">
          <ac:chgData name="Meliz Tyurkileri" userId="51d3b298-6658-42a7-914c-eeaec0253b09" providerId="ADAL" clId="{1FCE6CD8-0ACA-47CD-9D56-CB3943C3C3B0}" dt="2022-12-29T13:38:05.297" v="2508" actId="1076"/>
          <ac:spMkLst>
            <pc:docMk/>
            <pc:sldMk cId="58167008" sldId="259"/>
            <ac:spMk id="30" creationId="{DB0E3D72-9F9A-45B5-B84E-18F92E1697F4}"/>
          </ac:spMkLst>
        </pc:spChg>
        <pc:spChg chg="mod">
          <ac:chgData name="Meliz Tyurkileri" userId="51d3b298-6658-42a7-914c-eeaec0253b09" providerId="ADAL" clId="{1FCE6CD8-0ACA-47CD-9D56-CB3943C3C3B0}" dt="2022-12-29T13:37:59.479" v="2507" actId="1076"/>
          <ac:spMkLst>
            <pc:docMk/>
            <pc:sldMk cId="58167008" sldId="259"/>
            <ac:spMk id="31" creationId="{E1BCC143-E20C-4A46-A95C-ECA19877E3B2}"/>
          </ac:spMkLst>
        </pc:spChg>
        <pc:spChg chg="add del mod topLvl">
          <ac:chgData name="Meliz Tyurkileri" userId="51d3b298-6658-42a7-914c-eeaec0253b09" providerId="ADAL" clId="{1FCE6CD8-0ACA-47CD-9D56-CB3943C3C3B0}" dt="2022-12-29T20:08:18.769" v="4869" actId="478"/>
          <ac:spMkLst>
            <pc:docMk/>
            <pc:sldMk cId="58167008" sldId="259"/>
            <ac:spMk id="32" creationId="{1F2792B4-36A6-4C67-90DA-F51F111FCB0B}"/>
          </ac:spMkLst>
        </pc:spChg>
        <pc:spChg chg="add del mod">
          <ac:chgData name="Meliz Tyurkileri" userId="51d3b298-6658-42a7-914c-eeaec0253b09" providerId="ADAL" clId="{1FCE6CD8-0ACA-47CD-9D56-CB3943C3C3B0}" dt="2022-12-29T20:08:18.769" v="4869" actId="478"/>
          <ac:spMkLst>
            <pc:docMk/>
            <pc:sldMk cId="58167008" sldId="259"/>
            <ac:spMk id="33" creationId="{7A9500CF-8E89-48A8-B4B6-49E5CB6D968B}"/>
          </ac:spMkLst>
        </pc:spChg>
        <pc:grpChg chg="add mod topLvl">
          <ac:chgData name="Meliz Tyurkileri" userId="51d3b298-6658-42a7-914c-eeaec0253b09" providerId="ADAL" clId="{1FCE6CD8-0ACA-47CD-9D56-CB3943C3C3B0}" dt="2022-12-29T20:08:18.769" v="4869" actId="478"/>
          <ac:grpSpMkLst>
            <pc:docMk/>
            <pc:sldMk cId="58167008" sldId="259"/>
            <ac:grpSpMk id="2" creationId="{D38E9893-496E-4505-BF2E-A96355596396}"/>
          </ac:grpSpMkLst>
        </pc:grpChg>
        <pc:grpChg chg="add del mod">
          <ac:chgData name="Meliz Tyurkileri" userId="51d3b298-6658-42a7-914c-eeaec0253b09" providerId="ADAL" clId="{1FCE6CD8-0ACA-47CD-9D56-CB3943C3C3B0}" dt="2022-12-29T20:08:18.769" v="4869" actId="478"/>
          <ac:grpSpMkLst>
            <pc:docMk/>
            <pc:sldMk cId="58167008" sldId="259"/>
            <ac:grpSpMk id="3" creationId="{4C07428C-4B6C-4029-BA5D-A0CE701572BB}"/>
          </ac:grpSpMkLst>
        </pc:grpChg>
        <pc:grpChg chg="mod">
          <ac:chgData name="Meliz Tyurkileri" userId="51d3b298-6658-42a7-914c-eeaec0253b09" providerId="ADAL" clId="{1FCE6CD8-0ACA-47CD-9D56-CB3943C3C3B0}" dt="2022-12-29T12:32:32.018" v="194" actId="164"/>
          <ac:grpSpMkLst>
            <pc:docMk/>
            <pc:sldMk cId="58167008" sldId="259"/>
            <ac:grpSpMk id="23" creationId="{F0DAD9F7-387D-4D2C-AFB3-596F2393B926}"/>
          </ac:grpSpMkLst>
        </pc:grpChg>
      </pc:sldChg>
      <pc:sldChg chg="del">
        <pc:chgData name="Meliz Tyurkileri" userId="51d3b298-6658-42a7-914c-eeaec0253b09" providerId="ADAL" clId="{1FCE6CD8-0ACA-47CD-9D56-CB3943C3C3B0}" dt="2022-12-29T13:01:56.667" v="1231" actId="47"/>
        <pc:sldMkLst>
          <pc:docMk/>
          <pc:sldMk cId="1669605272" sldId="935"/>
        </pc:sldMkLst>
      </pc:sldChg>
      <pc:sldChg chg="del">
        <pc:chgData name="Meliz Tyurkileri" userId="51d3b298-6658-42a7-914c-eeaec0253b09" providerId="ADAL" clId="{1FCE6CD8-0ACA-47CD-9D56-CB3943C3C3B0}" dt="2022-12-29T13:01:56.667" v="1231" actId="47"/>
        <pc:sldMkLst>
          <pc:docMk/>
          <pc:sldMk cId="3933097672" sldId="936"/>
        </pc:sldMkLst>
      </pc:sldChg>
      <pc:sldChg chg="del">
        <pc:chgData name="Meliz Tyurkileri" userId="51d3b298-6658-42a7-914c-eeaec0253b09" providerId="ADAL" clId="{1FCE6CD8-0ACA-47CD-9D56-CB3943C3C3B0}" dt="2022-12-29T13:01:56.667" v="1231" actId="47"/>
        <pc:sldMkLst>
          <pc:docMk/>
          <pc:sldMk cId="2772769790" sldId="937"/>
        </pc:sldMkLst>
      </pc:sldChg>
      <pc:sldChg chg="del">
        <pc:chgData name="Meliz Tyurkileri" userId="51d3b298-6658-42a7-914c-eeaec0253b09" providerId="ADAL" clId="{1FCE6CD8-0ACA-47CD-9D56-CB3943C3C3B0}" dt="2022-12-29T13:01:56.667" v="1231" actId="47"/>
        <pc:sldMkLst>
          <pc:docMk/>
          <pc:sldMk cId="3485742862" sldId="942"/>
        </pc:sldMkLst>
      </pc:sldChg>
      <pc:sldChg chg="addSp delSp modSp mod">
        <pc:chgData name="Meliz Tyurkileri" userId="51d3b298-6658-42a7-914c-eeaec0253b09" providerId="ADAL" clId="{1FCE6CD8-0ACA-47CD-9D56-CB3943C3C3B0}" dt="2022-12-29T13:01:52.358" v="1230" actId="1076"/>
        <pc:sldMkLst>
          <pc:docMk/>
          <pc:sldMk cId="3137270" sldId="955"/>
        </pc:sldMkLst>
        <pc:spChg chg="mod">
          <ac:chgData name="Meliz Tyurkileri" userId="51d3b298-6658-42a7-914c-eeaec0253b09" providerId="ADAL" clId="{1FCE6CD8-0ACA-47CD-9D56-CB3943C3C3B0}" dt="2022-12-29T13:01:29.969" v="1226" actId="20577"/>
          <ac:spMkLst>
            <pc:docMk/>
            <pc:sldMk cId="3137270" sldId="955"/>
            <ac:spMk id="61" creationId="{19FD8321-CFD8-42EA-9221-479E22ED358C}"/>
          </ac:spMkLst>
        </pc:spChg>
        <pc:grpChg chg="ord">
          <ac:chgData name="Meliz Tyurkileri" userId="51d3b298-6658-42a7-914c-eeaec0253b09" providerId="ADAL" clId="{1FCE6CD8-0ACA-47CD-9D56-CB3943C3C3B0}" dt="2022-12-29T13:01:46.072" v="1229" actId="166"/>
          <ac:grpSpMkLst>
            <pc:docMk/>
            <pc:sldMk cId="3137270" sldId="955"/>
            <ac:grpSpMk id="59" creationId="{9C909396-9FB7-4863-8418-A90753C4E7F1}"/>
          </ac:grpSpMkLst>
        </pc:grpChg>
        <pc:picChg chg="del">
          <ac:chgData name="Meliz Tyurkileri" userId="51d3b298-6658-42a7-914c-eeaec0253b09" providerId="ADAL" clId="{1FCE6CD8-0ACA-47CD-9D56-CB3943C3C3B0}" dt="2022-12-29T13:01:26.054" v="1214" actId="478"/>
          <ac:picMkLst>
            <pc:docMk/>
            <pc:sldMk cId="3137270" sldId="955"/>
            <ac:picMk id="16" creationId="{27B590D8-70B8-4630-955F-E54B97852570}"/>
          </ac:picMkLst>
        </pc:picChg>
        <pc:picChg chg="del">
          <ac:chgData name="Meliz Tyurkileri" userId="51d3b298-6658-42a7-914c-eeaec0253b09" providerId="ADAL" clId="{1FCE6CD8-0ACA-47CD-9D56-CB3943C3C3B0}" dt="2022-12-29T13:01:26.054" v="1214" actId="478"/>
          <ac:picMkLst>
            <pc:docMk/>
            <pc:sldMk cId="3137270" sldId="955"/>
            <ac:picMk id="17" creationId="{671C80D2-2B7F-42C2-B1D1-BFA04E08A51A}"/>
          </ac:picMkLst>
        </pc:picChg>
        <pc:picChg chg="add mod">
          <ac:chgData name="Meliz Tyurkileri" userId="51d3b298-6658-42a7-914c-eeaec0253b09" providerId="ADAL" clId="{1FCE6CD8-0ACA-47CD-9D56-CB3943C3C3B0}" dt="2022-12-29T13:01:52.358" v="1230" actId="1076"/>
          <ac:picMkLst>
            <pc:docMk/>
            <pc:sldMk cId="3137270" sldId="955"/>
            <ac:picMk id="18" creationId="{A92C6EF3-E6A1-486E-9E5F-764CB3892286}"/>
          </ac:picMkLst>
        </pc:picChg>
        <pc:picChg chg="add mod">
          <ac:chgData name="Meliz Tyurkileri" userId="51d3b298-6658-42a7-914c-eeaec0253b09" providerId="ADAL" clId="{1FCE6CD8-0ACA-47CD-9D56-CB3943C3C3B0}" dt="2022-12-29T13:01:52.358" v="1230" actId="1076"/>
          <ac:picMkLst>
            <pc:docMk/>
            <pc:sldMk cId="3137270" sldId="955"/>
            <ac:picMk id="19" creationId="{1DD5610D-1581-45C6-9039-A46A885F6257}"/>
          </ac:picMkLst>
        </pc:picChg>
        <pc:picChg chg="add mod">
          <ac:chgData name="Meliz Tyurkileri" userId="51d3b298-6658-42a7-914c-eeaec0253b09" providerId="ADAL" clId="{1FCE6CD8-0ACA-47CD-9D56-CB3943C3C3B0}" dt="2022-12-29T13:01:52.358" v="1230" actId="1076"/>
          <ac:picMkLst>
            <pc:docMk/>
            <pc:sldMk cId="3137270" sldId="955"/>
            <ac:picMk id="20" creationId="{7CB6608F-481F-4593-8355-366169FC3D56}"/>
          </ac:picMkLst>
        </pc:picChg>
        <pc:picChg chg="add mod">
          <ac:chgData name="Meliz Tyurkileri" userId="51d3b298-6658-42a7-914c-eeaec0253b09" providerId="ADAL" clId="{1FCE6CD8-0ACA-47CD-9D56-CB3943C3C3B0}" dt="2022-12-29T13:01:52.358" v="1230" actId="1076"/>
          <ac:picMkLst>
            <pc:docMk/>
            <pc:sldMk cId="3137270" sldId="955"/>
            <ac:picMk id="21" creationId="{ADF07B5E-B513-4620-BA25-EFB6ADCFFBD0}"/>
          </ac:picMkLst>
        </pc:picChg>
        <pc:picChg chg="del">
          <ac:chgData name="Meliz Tyurkileri" userId="51d3b298-6658-42a7-914c-eeaec0253b09" providerId="ADAL" clId="{1FCE6CD8-0ACA-47CD-9D56-CB3943C3C3B0}" dt="2022-12-29T13:01:26.054" v="1214" actId="478"/>
          <ac:picMkLst>
            <pc:docMk/>
            <pc:sldMk cId="3137270" sldId="955"/>
            <ac:picMk id="108" creationId="{AFF6D755-8437-459D-8CBD-D0CF05AE0935}"/>
          </ac:picMkLst>
        </pc:picChg>
        <pc:picChg chg="del">
          <ac:chgData name="Meliz Tyurkileri" userId="51d3b298-6658-42a7-914c-eeaec0253b09" providerId="ADAL" clId="{1FCE6CD8-0ACA-47CD-9D56-CB3943C3C3B0}" dt="2022-12-29T13:01:26.054" v="1214" actId="478"/>
          <ac:picMkLst>
            <pc:docMk/>
            <pc:sldMk cId="3137270" sldId="955"/>
            <ac:picMk id="109" creationId="{488123A8-7CDC-4251-9DF9-A634C766A57F}"/>
          </ac:picMkLst>
        </pc:picChg>
        <pc:picChg chg="del">
          <ac:chgData name="Meliz Tyurkileri" userId="51d3b298-6658-42a7-914c-eeaec0253b09" providerId="ADAL" clId="{1FCE6CD8-0ACA-47CD-9D56-CB3943C3C3B0}" dt="2022-12-29T13:01:26.054" v="1214" actId="478"/>
          <ac:picMkLst>
            <pc:docMk/>
            <pc:sldMk cId="3137270" sldId="955"/>
            <ac:picMk id="112" creationId="{7ABE540F-7131-4B2C-A411-BAFDC99E52FE}"/>
          </ac:picMkLst>
        </pc:picChg>
        <pc:picChg chg="del">
          <ac:chgData name="Meliz Tyurkileri" userId="51d3b298-6658-42a7-914c-eeaec0253b09" providerId="ADAL" clId="{1FCE6CD8-0ACA-47CD-9D56-CB3943C3C3B0}" dt="2022-12-29T13:01:26.054" v="1214" actId="478"/>
          <ac:picMkLst>
            <pc:docMk/>
            <pc:sldMk cId="3137270" sldId="955"/>
            <ac:picMk id="113" creationId="{43E06554-9E12-48EB-86C7-5D73942F6E61}"/>
          </ac:picMkLst>
        </pc:picChg>
      </pc:sldChg>
      <pc:sldChg chg="del">
        <pc:chgData name="Meliz Tyurkileri" userId="51d3b298-6658-42a7-914c-eeaec0253b09" providerId="ADAL" clId="{1FCE6CD8-0ACA-47CD-9D56-CB3943C3C3B0}" dt="2022-12-29T13:01:58.735" v="1232" actId="47"/>
        <pc:sldMkLst>
          <pc:docMk/>
          <pc:sldMk cId="692974270" sldId="956"/>
        </pc:sldMkLst>
      </pc:sldChg>
      <pc:sldChg chg="addSp delSp modSp mod">
        <pc:chgData name="Meliz Tyurkileri" userId="51d3b298-6658-42a7-914c-eeaec0253b09" providerId="ADAL" clId="{1FCE6CD8-0ACA-47CD-9D56-CB3943C3C3B0}" dt="2022-12-29T13:01:36.501" v="1227" actId="1076"/>
        <pc:sldMkLst>
          <pc:docMk/>
          <pc:sldMk cId="121418870" sldId="960"/>
        </pc:sldMkLst>
        <pc:spChg chg="mod">
          <ac:chgData name="Meliz Tyurkileri" userId="51d3b298-6658-42a7-914c-eeaec0253b09" providerId="ADAL" clId="{1FCE6CD8-0ACA-47CD-9D56-CB3943C3C3B0}" dt="2022-12-29T12:25:22.413" v="81" actId="20577"/>
          <ac:spMkLst>
            <pc:docMk/>
            <pc:sldMk cId="121418870" sldId="960"/>
            <ac:spMk id="13" creationId="{2B705CB5-5F98-40B7-B37F-209991BFA0F8}"/>
          </ac:spMkLst>
        </pc:spChg>
        <pc:grpChg chg="ord">
          <ac:chgData name="Meliz Tyurkileri" userId="51d3b298-6658-42a7-914c-eeaec0253b09" providerId="ADAL" clId="{1FCE6CD8-0ACA-47CD-9D56-CB3943C3C3B0}" dt="2022-12-29T12:30:35.811" v="91" actId="166"/>
          <ac:grpSpMkLst>
            <pc:docMk/>
            <pc:sldMk cId="121418870" sldId="960"/>
            <ac:grpSpMk id="11" creationId="{01B04699-9FFA-4927-975C-6DB60A6A57CB}"/>
          </ac:grpSpMkLst>
        </pc:grpChg>
        <pc:picChg chg="add mod">
          <ac:chgData name="Meliz Tyurkileri" userId="51d3b298-6658-42a7-914c-eeaec0253b09" providerId="ADAL" clId="{1FCE6CD8-0ACA-47CD-9D56-CB3943C3C3B0}" dt="2022-12-29T12:29:39.373" v="86" actId="1076"/>
          <ac:picMkLst>
            <pc:docMk/>
            <pc:sldMk cId="121418870" sldId="960"/>
            <ac:picMk id="3" creationId="{A307D520-7F05-40EB-B30E-4A2CDC88E7AB}"/>
          </ac:picMkLst>
        </pc:picChg>
        <pc:picChg chg="del">
          <ac:chgData name="Meliz Tyurkileri" userId="51d3b298-6658-42a7-914c-eeaec0253b09" providerId="ADAL" clId="{1FCE6CD8-0ACA-47CD-9D56-CB3943C3C3B0}" dt="2022-12-29T12:23:53.926" v="0" actId="478"/>
          <ac:picMkLst>
            <pc:docMk/>
            <pc:sldMk cId="121418870" sldId="960"/>
            <ac:picMk id="5" creationId="{A92DDA0F-1BD3-4D13-865E-63FE4A353CBC}"/>
          </ac:picMkLst>
        </pc:picChg>
        <pc:picChg chg="mod">
          <ac:chgData name="Meliz Tyurkileri" userId="51d3b298-6658-42a7-914c-eeaec0253b09" providerId="ADAL" clId="{1FCE6CD8-0ACA-47CD-9D56-CB3943C3C3B0}" dt="2022-12-29T12:33:16.257" v="219" actId="1036"/>
          <ac:picMkLst>
            <pc:docMk/>
            <pc:sldMk cId="121418870" sldId="960"/>
            <ac:picMk id="6" creationId="{7EA8DCE3-AA4F-4EFB-B5FE-6B7136BB49BB}"/>
          </ac:picMkLst>
        </pc:picChg>
        <pc:picChg chg="del">
          <ac:chgData name="Meliz Tyurkileri" userId="51d3b298-6658-42a7-914c-eeaec0253b09" providerId="ADAL" clId="{1FCE6CD8-0ACA-47CD-9D56-CB3943C3C3B0}" dt="2022-12-29T12:23:53.926" v="0" actId="478"/>
          <ac:picMkLst>
            <pc:docMk/>
            <pc:sldMk cId="121418870" sldId="960"/>
            <ac:picMk id="7" creationId="{1C9F6AC6-EFE4-4572-AEC6-85E4A44FFB56}"/>
          </ac:picMkLst>
        </pc:picChg>
        <pc:picChg chg="del">
          <ac:chgData name="Meliz Tyurkileri" userId="51d3b298-6658-42a7-914c-eeaec0253b09" providerId="ADAL" clId="{1FCE6CD8-0ACA-47CD-9D56-CB3943C3C3B0}" dt="2022-12-29T12:23:53.926" v="0" actId="478"/>
          <ac:picMkLst>
            <pc:docMk/>
            <pc:sldMk cId="121418870" sldId="960"/>
            <ac:picMk id="8" creationId="{5B3FF96D-3AF2-404A-B788-23EDEB6A8E11}"/>
          </ac:picMkLst>
        </pc:picChg>
        <pc:picChg chg="del">
          <ac:chgData name="Meliz Tyurkileri" userId="51d3b298-6658-42a7-914c-eeaec0253b09" providerId="ADAL" clId="{1FCE6CD8-0ACA-47CD-9D56-CB3943C3C3B0}" dt="2022-12-29T12:23:53.926" v="0" actId="478"/>
          <ac:picMkLst>
            <pc:docMk/>
            <pc:sldMk cId="121418870" sldId="960"/>
            <ac:picMk id="9" creationId="{F667009A-253D-4F13-85E9-BCA6EA3F3646}"/>
          </ac:picMkLst>
        </pc:picChg>
        <pc:picChg chg="mod">
          <ac:chgData name="Meliz Tyurkileri" userId="51d3b298-6658-42a7-914c-eeaec0253b09" providerId="ADAL" clId="{1FCE6CD8-0ACA-47CD-9D56-CB3943C3C3B0}" dt="2022-12-29T12:30:42.164" v="94" actId="1076"/>
          <ac:picMkLst>
            <pc:docMk/>
            <pc:sldMk cId="121418870" sldId="960"/>
            <ac:picMk id="10" creationId="{E12A8B42-9672-4240-A037-DA8C64669220}"/>
          </ac:picMkLst>
        </pc:picChg>
        <pc:picChg chg="del">
          <ac:chgData name="Meliz Tyurkileri" userId="51d3b298-6658-42a7-914c-eeaec0253b09" providerId="ADAL" clId="{1FCE6CD8-0ACA-47CD-9D56-CB3943C3C3B0}" dt="2022-12-29T12:24:03.098" v="1" actId="478"/>
          <ac:picMkLst>
            <pc:docMk/>
            <pc:sldMk cId="121418870" sldId="960"/>
            <ac:picMk id="14" creationId="{25F5695F-D34D-4505-8762-BEF317FD0992}"/>
          </ac:picMkLst>
        </pc:picChg>
        <pc:picChg chg="del">
          <ac:chgData name="Meliz Tyurkileri" userId="51d3b298-6658-42a7-914c-eeaec0253b09" providerId="ADAL" clId="{1FCE6CD8-0ACA-47CD-9D56-CB3943C3C3B0}" dt="2022-12-29T12:24:03.098" v="1" actId="478"/>
          <ac:picMkLst>
            <pc:docMk/>
            <pc:sldMk cId="121418870" sldId="960"/>
            <ac:picMk id="15" creationId="{1EF716A5-D3C6-4563-808F-847813EDC6C3}"/>
          </ac:picMkLst>
        </pc:picChg>
        <pc:picChg chg="add mod">
          <ac:chgData name="Meliz Tyurkileri" userId="51d3b298-6658-42a7-914c-eeaec0253b09" providerId="ADAL" clId="{1FCE6CD8-0ACA-47CD-9D56-CB3943C3C3B0}" dt="2022-12-29T13:01:36.501" v="1227" actId="1076"/>
          <ac:picMkLst>
            <pc:docMk/>
            <pc:sldMk cId="121418870" sldId="960"/>
            <ac:picMk id="17" creationId="{C6A3EB2C-345C-44DF-8A88-EEA1F5EF0399}"/>
          </ac:picMkLst>
        </pc:picChg>
      </pc:sldChg>
      <pc:sldChg chg="del">
        <pc:chgData name="Meliz Tyurkileri" userId="51d3b298-6658-42a7-914c-eeaec0253b09" providerId="ADAL" clId="{1FCE6CD8-0ACA-47CD-9D56-CB3943C3C3B0}" dt="2022-12-29T12:32:41.334" v="196" actId="47"/>
        <pc:sldMkLst>
          <pc:docMk/>
          <pc:sldMk cId="3703144392" sldId="963"/>
        </pc:sldMkLst>
      </pc:sldChg>
      <pc:sldChg chg="addSp delSp modSp mod">
        <pc:chgData name="Meliz Tyurkileri" userId="51d3b298-6658-42a7-914c-eeaec0253b09" providerId="ADAL" clId="{1FCE6CD8-0ACA-47CD-9D56-CB3943C3C3B0}" dt="2022-12-29T12:41:03.247" v="624" actId="164"/>
        <pc:sldMkLst>
          <pc:docMk/>
          <pc:sldMk cId="2310508975" sldId="964"/>
        </pc:sldMkLst>
        <pc:spChg chg="mod">
          <ac:chgData name="Meliz Tyurkileri" userId="51d3b298-6658-42a7-914c-eeaec0253b09" providerId="ADAL" clId="{1FCE6CD8-0ACA-47CD-9D56-CB3943C3C3B0}" dt="2022-12-29T12:32:59.531" v="217" actId="20577"/>
          <ac:spMkLst>
            <pc:docMk/>
            <pc:sldMk cId="2310508975" sldId="964"/>
            <ac:spMk id="6" creationId="{3489545F-8C29-4337-B094-D74B1ECC5909}"/>
          </ac:spMkLst>
        </pc:spChg>
        <pc:spChg chg="mod">
          <ac:chgData name="Meliz Tyurkileri" userId="51d3b298-6658-42a7-914c-eeaec0253b09" providerId="ADAL" clId="{1FCE6CD8-0ACA-47CD-9D56-CB3943C3C3B0}" dt="2022-12-29T12:40:27.252" v="613" actId="1076"/>
          <ac:spMkLst>
            <pc:docMk/>
            <pc:sldMk cId="2310508975" sldId="964"/>
            <ac:spMk id="8" creationId="{EF512C68-1132-4CF5-AA97-8C1C1ADC19F4}"/>
          </ac:spMkLst>
        </pc:spChg>
        <pc:spChg chg="add mod">
          <ac:chgData name="Meliz Tyurkileri" userId="51d3b298-6658-42a7-914c-eeaec0253b09" providerId="ADAL" clId="{1FCE6CD8-0ACA-47CD-9D56-CB3943C3C3B0}" dt="2022-12-29T12:40:32.258" v="616" actId="164"/>
          <ac:spMkLst>
            <pc:docMk/>
            <pc:sldMk cId="2310508975" sldId="964"/>
            <ac:spMk id="32" creationId="{02BD243D-3D15-4D5C-A900-DFA425513BF7}"/>
          </ac:spMkLst>
        </pc:spChg>
        <pc:spChg chg="mod topLvl">
          <ac:chgData name="Meliz Tyurkileri" userId="51d3b298-6658-42a7-914c-eeaec0253b09" providerId="ADAL" clId="{1FCE6CD8-0ACA-47CD-9D56-CB3943C3C3B0}" dt="2022-12-29T12:41:03.247" v="624" actId="164"/>
          <ac:spMkLst>
            <pc:docMk/>
            <pc:sldMk cId="2310508975" sldId="964"/>
            <ac:spMk id="33" creationId="{EDE1C511-E3BB-4A6A-A6FE-736C88A34F7A}"/>
          </ac:spMkLst>
        </pc:spChg>
        <pc:spChg chg="mod topLvl">
          <ac:chgData name="Meliz Tyurkileri" userId="51d3b298-6658-42a7-914c-eeaec0253b09" providerId="ADAL" clId="{1FCE6CD8-0ACA-47CD-9D56-CB3943C3C3B0}" dt="2022-12-29T12:40:30.654" v="615" actId="164"/>
          <ac:spMkLst>
            <pc:docMk/>
            <pc:sldMk cId="2310508975" sldId="964"/>
            <ac:spMk id="34" creationId="{615299F5-2D9D-4607-80F1-1A7446B64CED}"/>
          </ac:spMkLst>
        </pc:spChg>
        <pc:spChg chg="del topLvl">
          <ac:chgData name="Meliz Tyurkileri" userId="51d3b298-6658-42a7-914c-eeaec0253b09" providerId="ADAL" clId="{1FCE6CD8-0ACA-47CD-9D56-CB3943C3C3B0}" dt="2022-12-29T12:39:05.103" v="506" actId="478"/>
          <ac:spMkLst>
            <pc:docMk/>
            <pc:sldMk cId="2310508975" sldId="964"/>
            <ac:spMk id="35" creationId="{00A60A5E-0C21-4D0C-A420-3ADDF0F8F00D}"/>
          </ac:spMkLst>
        </pc:spChg>
        <pc:grpChg chg="add del mod">
          <ac:chgData name="Meliz Tyurkileri" userId="51d3b298-6658-42a7-914c-eeaec0253b09" providerId="ADAL" clId="{1FCE6CD8-0ACA-47CD-9D56-CB3943C3C3B0}" dt="2022-12-29T12:40:52.589" v="620" actId="478"/>
          <ac:grpSpMkLst>
            <pc:docMk/>
            <pc:sldMk cId="2310508975" sldId="964"/>
            <ac:grpSpMk id="21" creationId="{D1B13678-2C0D-42B5-9DFE-19B97FD3DF31}"/>
          </ac:grpSpMkLst>
        </pc:grpChg>
        <pc:grpChg chg="add mod">
          <ac:chgData name="Meliz Tyurkileri" userId="51d3b298-6658-42a7-914c-eeaec0253b09" providerId="ADAL" clId="{1FCE6CD8-0ACA-47CD-9D56-CB3943C3C3B0}" dt="2022-12-29T12:40:30.654" v="615" actId="164"/>
          <ac:grpSpMkLst>
            <pc:docMk/>
            <pc:sldMk cId="2310508975" sldId="964"/>
            <ac:grpSpMk id="22" creationId="{5D4DB8F1-A742-4E40-B19F-7510C402B6AD}"/>
          </ac:grpSpMkLst>
        </pc:grpChg>
        <pc:grpChg chg="add mod">
          <ac:chgData name="Meliz Tyurkileri" userId="51d3b298-6658-42a7-914c-eeaec0253b09" providerId="ADAL" clId="{1FCE6CD8-0ACA-47CD-9D56-CB3943C3C3B0}" dt="2022-12-29T12:40:32.258" v="616" actId="164"/>
          <ac:grpSpMkLst>
            <pc:docMk/>
            <pc:sldMk cId="2310508975" sldId="964"/>
            <ac:grpSpMk id="23" creationId="{A4101A0C-3073-4B44-A5D8-84E70B985027}"/>
          </ac:grpSpMkLst>
        </pc:grpChg>
        <pc:grpChg chg="add mod">
          <ac:chgData name="Meliz Tyurkileri" userId="51d3b298-6658-42a7-914c-eeaec0253b09" providerId="ADAL" clId="{1FCE6CD8-0ACA-47CD-9D56-CB3943C3C3B0}" dt="2022-12-29T12:41:03.247" v="624" actId="164"/>
          <ac:grpSpMkLst>
            <pc:docMk/>
            <pc:sldMk cId="2310508975" sldId="964"/>
            <ac:grpSpMk id="26" creationId="{47EAC4EF-32AC-4206-9113-10CB8697F41E}"/>
          </ac:grpSpMkLst>
        </pc:grpChg>
        <pc:grpChg chg="del">
          <ac:chgData name="Meliz Tyurkileri" userId="51d3b298-6658-42a7-914c-eeaec0253b09" providerId="ADAL" clId="{1FCE6CD8-0ACA-47CD-9D56-CB3943C3C3B0}" dt="2022-12-29T12:33:22.613" v="220" actId="478"/>
          <ac:grpSpMkLst>
            <pc:docMk/>
            <pc:sldMk cId="2310508975" sldId="964"/>
            <ac:grpSpMk id="36" creationId="{F3CC9A8C-D9EF-4822-BCEA-DC4694ED46E9}"/>
          </ac:grpSpMkLst>
        </pc:grpChg>
        <pc:grpChg chg="del">
          <ac:chgData name="Meliz Tyurkileri" userId="51d3b298-6658-42a7-914c-eeaec0253b09" providerId="ADAL" clId="{1FCE6CD8-0ACA-47CD-9D56-CB3943C3C3B0}" dt="2022-12-29T12:35:58.479" v="472" actId="478"/>
          <ac:grpSpMkLst>
            <pc:docMk/>
            <pc:sldMk cId="2310508975" sldId="964"/>
            <ac:grpSpMk id="37" creationId="{BD4DCFF7-A8A5-4988-9951-8C42ECED2DAB}"/>
          </ac:grpSpMkLst>
        </pc:grpChg>
        <pc:grpChg chg="del">
          <ac:chgData name="Meliz Tyurkileri" userId="51d3b298-6658-42a7-914c-eeaec0253b09" providerId="ADAL" clId="{1FCE6CD8-0ACA-47CD-9D56-CB3943C3C3B0}" dt="2022-12-29T12:37:46.954" v="490" actId="478"/>
          <ac:grpSpMkLst>
            <pc:docMk/>
            <pc:sldMk cId="2310508975" sldId="964"/>
            <ac:grpSpMk id="38" creationId="{63D79760-5BA5-48F5-9F0A-6F5E00C6EBDD}"/>
          </ac:grpSpMkLst>
        </pc:grpChg>
        <pc:picChg chg="add del mod topLvl">
          <ac:chgData name="Meliz Tyurkileri" userId="51d3b298-6658-42a7-914c-eeaec0253b09" providerId="ADAL" clId="{1FCE6CD8-0ACA-47CD-9D56-CB3943C3C3B0}" dt="2022-12-29T12:40:52.589" v="620" actId="478"/>
          <ac:picMkLst>
            <pc:docMk/>
            <pc:sldMk cId="2310508975" sldId="964"/>
            <ac:picMk id="3" creationId="{8D560FD7-9B8F-4D70-BDDC-78BF273BFBC1}"/>
          </ac:picMkLst>
        </pc:picChg>
        <pc:picChg chg="add del mod">
          <ac:chgData name="Meliz Tyurkileri" userId="51d3b298-6658-42a7-914c-eeaec0253b09" providerId="ADAL" clId="{1FCE6CD8-0ACA-47CD-9D56-CB3943C3C3B0}" dt="2022-12-29T12:36:27.289" v="474" actId="931"/>
          <ac:picMkLst>
            <pc:docMk/>
            <pc:sldMk cId="2310508975" sldId="964"/>
            <ac:picMk id="9" creationId="{EB6DA715-36AA-4489-9401-73BAB1BAEA2F}"/>
          </ac:picMkLst>
        </pc:picChg>
        <pc:picChg chg="add mod">
          <ac:chgData name="Meliz Tyurkileri" userId="51d3b298-6658-42a7-914c-eeaec0253b09" providerId="ADAL" clId="{1FCE6CD8-0ACA-47CD-9D56-CB3943C3C3B0}" dt="2022-12-29T12:40:30.654" v="615" actId="164"/>
          <ac:picMkLst>
            <pc:docMk/>
            <pc:sldMk cId="2310508975" sldId="964"/>
            <ac:picMk id="11" creationId="{5E07EB5D-F058-4CEA-BC7E-6056F8CA3040}"/>
          </ac:picMkLst>
        </pc:picChg>
        <pc:picChg chg="add mod">
          <ac:chgData name="Meliz Tyurkileri" userId="51d3b298-6658-42a7-914c-eeaec0253b09" providerId="ADAL" clId="{1FCE6CD8-0ACA-47CD-9D56-CB3943C3C3B0}" dt="2022-12-29T12:40:32.258" v="616" actId="164"/>
          <ac:picMkLst>
            <pc:docMk/>
            <pc:sldMk cId="2310508975" sldId="964"/>
            <ac:picMk id="13" creationId="{BCEEE544-8E3D-4518-8D8B-B938980EECFC}"/>
          </ac:picMkLst>
        </pc:picChg>
        <pc:picChg chg="add mod">
          <ac:chgData name="Meliz Tyurkileri" userId="51d3b298-6658-42a7-914c-eeaec0253b09" providerId="ADAL" clId="{1FCE6CD8-0ACA-47CD-9D56-CB3943C3C3B0}" dt="2022-12-29T12:41:03.247" v="624" actId="164"/>
          <ac:picMkLst>
            <pc:docMk/>
            <pc:sldMk cId="2310508975" sldId="964"/>
            <ac:picMk id="25" creationId="{F1EBFE25-680E-4E8B-A02A-598B6D43790A}"/>
          </ac:picMkLst>
        </pc:picChg>
        <pc:picChg chg="del topLvl">
          <ac:chgData name="Meliz Tyurkileri" userId="51d3b298-6658-42a7-914c-eeaec0253b09" providerId="ADAL" clId="{1FCE6CD8-0ACA-47CD-9D56-CB3943C3C3B0}" dt="2022-12-29T12:33:22.613" v="220" actId="478"/>
          <ac:picMkLst>
            <pc:docMk/>
            <pc:sldMk cId="2310508975" sldId="964"/>
            <ac:picMk id="27" creationId="{4B8CA53D-2647-4BC6-B2A4-B09D41CC4507}"/>
          </ac:picMkLst>
        </pc:picChg>
        <pc:picChg chg="del topLvl">
          <ac:chgData name="Meliz Tyurkileri" userId="51d3b298-6658-42a7-914c-eeaec0253b09" providerId="ADAL" clId="{1FCE6CD8-0ACA-47CD-9D56-CB3943C3C3B0}" dt="2022-12-29T12:37:46.954" v="490" actId="478"/>
          <ac:picMkLst>
            <pc:docMk/>
            <pc:sldMk cId="2310508975" sldId="964"/>
            <ac:picMk id="29" creationId="{DE6FB884-16C8-4C91-A130-B80F9C7F4C39}"/>
          </ac:picMkLst>
        </pc:picChg>
        <pc:picChg chg="del topLvl">
          <ac:chgData name="Meliz Tyurkileri" userId="51d3b298-6658-42a7-914c-eeaec0253b09" providerId="ADAL" clId="{1FCE6CD8-0ACA-47CD-9D56-CB3943C3C3B0}" dt="2022-12-29T12:35:58.479" v="472" actId="478"/>
          <ac:picMkLst>
            <pc:docMk/>
            <pc:sldMk cId="2310508975" sldId="964"/>
            <ac:picMk id="31" creationId="{06F3F02B-CEEF-4749-AF60-0F44D87B75E6}"/>
          </ac:picMkLst>
        </pc:picChg>
        <pc:cxnChg chg="add del mod">
          <ac:chgData name="Meliz Tyurkileri" userId="51d3b298-6658-42a7-914c-eeaec0253b09" providerId="ADAL" clId="{1FCE6CD8-0ACA-47CD-9D56-CB3943C3C3B0}" dt="2022-12-29T12:39:02.015" v="505" actId="478"/>
          <ac:cxnSpMkLst>
            <pc:docMk/>
            <pc:sldMk cId="2310508975" sldId="964"/>
            <ac:cxnSpMk id="15" creationId="{27FB2621-A629-4A60-8C97-AAAAAA9AD5EE}"/>
          </ac:cxnSpMkLst>
        </pc:cxnChg>
        <pc:cxnChg chg="add del mod">
          <ac:chgData name="Meliz Tyurkileri" userId="51d3b298-6658-42a7-914c-eeaec0253b09" providerId="ADAL" clId="{1FCE6CD8-0ACA-47CD-9D56-CB3943C3C3B0}" dt="2022-12-29T12:39:02.015" v="505" actId="478"/>
          <ac:cxnSpMkLst>
            <pc:docMk/>
            <pc:sldMk cId="2310508975" sldId="964"/>
            <ac:cxnSpMk id="28" creationId="{49563681-F15D-4607-A444-8F86E19311E5}"/>
          </ac:cxnSpMkLst>
        </pc:cxnChg>
        <pc:cxnChg chg="add del mod">
          <ac:chgData name="Meliz Tyurkileri" userId="51d3b298-6658-42a7-914c-eeaec0253b09" providerId="ADAL" clId="{1FCE6CD8-0ACA-47CD-9D56-CB3943C3C3B0}" dt="2022-12-29T12:39:02.015" v="505" actId="478"/>
          <ac:cxnSpMkLst>
            <pc:docMk/>
            <pc:sldMk cId="2310508975" sldId="964"/>
            <ac:cxnSpMk id="30" creationId="{DD27F4A0-37EC-4748-8C87-16417274C748}"/>
          </ac:cxnSpMkLst>
        </pc:cxnChg>
      </pc:sldChg>
      <pc:sldChg chg="modSp del mod">
        <pc:chgData name="Meliz Tyurkileri" userId="51d3b298-6658-42a7-914c-eeaec0253b09" providerId="ADAL" clId="{1FCE6CD8-0ACA-47CD-9D56-CB3943C3C3B0}" dt="2022-12-29T12:41:21.834" v="625" actId="47"/>
        <pc:sldMkLst>
          <pc:docMk/>
          <pc:sldMk cId="2147055136" sldId="966"/>
        </pc:sldMkLst>
        <pc:spChg chg="mod">
          <ac:chgData name="Meliz Tyurkileri" userId="51d3b298-6658-42a7-914c-eeaec0253b09" providerId="ADAL" clId="{1FCE6CD8-0ACA-47CD-9D56-CB3943C3C3B0}" dt="2022-12-29T12:31:22.126" v="128" actId="20577"/>
          <ac:spMkLst>
            <pc:docMk/>
            <pc:sldMk cId="2147055136" sldId="966"/>
            <ac:spMk id="28" creationId="{28F57ABA-128B-4CE9-970C-1959EAB76BEC}"/>
          </ac:spMkLst>
        </pc:spChg>
        <pc:spChg chg="mod">
          <ac:chgData name="Meliz Tyurkileri" userId="51d3b298-6658-42a7-914c-eeaec0253b09" providerId="ADAL" clId="{1FCE6CD8-0ACA-47CD-9D56-CB3943C3C3B0}" dt="2022-12-29T12:31:18.130" v="119" actId="20577"/>
          <ac:spMkLst>
            <pc:docMk/>
            <pc:sldMk cId="2147055136" sldId="966"/>
            <ac:spMk id="30" creationId="{DB0E3D72-9F9A-45B5-B84E-18F92E1697F4}"/>
          </ac:spMkLst>
        </pc:spChg>
      </pc:sldChg>
      <pc:sldChg chg="addSp delSp modSp mod ord">
        <pc:chgData name="Meliz Tyurkileri" userId="51d3b298-6658-42a7-914c-eeaec0253b09" providerId="ADAL" clId="{1FCE6CD8-0ACA-47CD-9D56-CB3943C3C3B0}" dt="2022-12-29T13:01:06.418" v="1213" actId="1076"/>
        <pc:sldMkLst>
          <pc:docMk/>
          <pc:sldMk cId="1670547905" sldId="972"/>
        </pc:sldMkLst>
        <pc:spChg chg="mod">
          <ac:chgData name="Meliz Tyurkileri" userId="51d3b298-6658-42a7-914c-eeaec0253b09" providerId="ADAL" clId="{1FCE6CD8-0ACA-47CD-9D56-CB3943C3C3B0}" dt="2022-12-29T12:43:07.442" v="690" actId="20577"/>
          <ac:spMkLst>
            <pc:docMk/>
            <pc:sldMk cId="1670547905" sldId="972"/>
            <ac:spMk id="6" creationId="{8E3ABBC8-FB65-420A-8D4F-9651DAF16768}"/>
          </ac:spMkLst>
        </pc:spChg>
        <pc:spChg chg="mod">
          <ac:chgData name="Meliz Tyurkileri" userId="51d3b298-6658-42a7-914c-eeaec0253b09" providerId="ADAL" clId="{1FCE6CD8-0ACA-47CD-9D56-CB3943C3C3B0}" dt="2022-12-29T12:56:06.517" v="1094" actId="164"/>
          <ac:spMkLst>
            <pc:docMk/>
            <pc:sldMk cId="1670547905" sldId="972"/>
            <ac:spMk id="10" creationId="{63EFFAE3-2E16-413A-B5EF-05D7EF9B48A7}"/>
          </ac:spMkLst>
        </pc:spChg>
        <pc:spChg chg="mod">
          <ac:chgData name="Meliz Tyurkileri" userId="51d3b298-6658-42a7-914c-eeaec0253b09" providerId="ADAL" clId="{1FCE6CD8-0ACA-47CD-9D56-CB3943C3C3B0}" dt="2022-12-29T12:56:06.517" v="1094" actId="164"/>
          <ac:spMkLst>
            <pc:docMk/>
            <pc:sldMk cId="1670547905" sldId="972"/>
            <ac:spMk id="21" creationId="{4AACA2E4-5D35-4E3B-A332-89F2D649CC95}"/>
          </ac:spMkLst>
        </pc:spChg>
        <pc:spChg chg="mod">
          <ac:chgData name="Meliz Tyurkileri" userId="51d3b298-6658-42a7-914c-eeaec0253b09" providerId="ADAL" clId="{1FCE6CD8-0ACA-47CD-9D56-CB3943C3C3B0}" dt="2022-12-29T12:56:06.517" v="1094" actId="164"/>
          <ac:spMkLst>
            <pc:docMk/>
            <pc:sldMk cId="1670547905" sldId="972"/>
            <ac:spMk id="26" creationId="{1F5CBD71-333C-44C8-BDEA-466912294637}"/>
          </ac:spMkLst>
        </pc:spChg>
        <pc:spChg chg="mod">
          <ac:chgData name="Meliz Tyurkileri" userId="51d3b298-6658-42a7-914c-eeaec0253b09" providerId="ADAL" clId="{1FCE6CD8-0ACA-47CD-9D56-CB3943C3C3B0}" dt="2022-12-29T13:00:53.930" v="1211" actId="20577"/>
          <ac:spMkLst>
            <pc:docMk/>
            <pc:sldMk cId="1670547905" sldId="972"/>
            <ac:spMk id="27" creationId="{75FAAF7F-0774-4B80-9FBF-B42D32818099}"/>
          </ac:spMkLst>
        </pc:spChg>
        <pc:spChg chg="add mod ord">
          <ac:chgData name="Meliz Tyurkileri" userId="51d3b298-6658-42a7-914c-eeaec0253b09" providerId="ADAL" clId="{1FCE6CD8-0ACA-47CD-9D56-CB3943C3C3B0}" dt="2022-12-29T12:57:01.518" v="1106" actId="167"/>
          <ac:spMkLst>
            <pc:docMk/>
            <pc:sldMk cId="1670547905" sldId="972"/>
            <ac:spMk id="29" creationId="{620F7480-8079-41B2-9AC2-DCFF6523AA1E}"/>
          </ac:spMkLst>
        </pc:spChg>
        <pc:spChg chg="mod">
          <ac:chgData name="Meliz Tyurkileri" userId="51d3b298-6658-42a7-914c-eeaec0253b09" providerId="ADAL" clId="{1FCE6CD8-0ACA-47CD-9D56-CB3943C3C3B0}" dt="2022-12-29T12:56:06.517" v="1094" actId="164"/>
          <ac:spMkLst>
            <pc:docMk/>
            <pc:sldMk cId="1670547905" sldId="972"/>
            <ac:spMk id="30" creationId="{0ABE4511-DFD8-41A8-B889-DD9CE640DE92}"/>
          </ac:spMkLst>
        </pc:spChg>
        <pc:spChg chg="mod">
          <ac:chgData name="Meliz Tyurkileri" userId="51d3b298-6658-42a7-914c-eeaec0253b09" providerId="ADAL" clId="{1FCE6CD8-0ACA-47CD-9D56-CB3943C3C3B0}" dt="2022-12-29T12:56:06.517" v="1094" actId="164"/>
          <ac:spMkLst>
            <pc:docMk/>
            <pc:sldMk cId="1670547905" sldId="972"/>
            <ac:spMk id="31" creationId="{6EEF1621-6C5A-401F-BF99-D74DA50BC792}"/>
          </ac:spMkLst>
        </pc:spChg>
        <pc:spChg chg="mod">
          <ac:chgData name="Meliz Tyurkileri" userId="51d3b298-6658-42a7-914c-eeaec0253b09" providerId="ADAL" clId="{1FCE6CD8-0ACA-47CD-9D56-CB3943C3C3B0}" dt="2022-12-29T12:56:06.517" v="1094" actId="164"/>
          <ac:spMkLst>
            <pc:docMk/>
            <pc:sldMk cId="1670547905" sldId="972"/>
            <ac:spMk id="34" creationId="{D9A565B0-9B4C-4423-A927-247A0704CF64}"/>
          </ac:spMkLst>
        </pc:spChg>
        <pc:spChg chg="mod">
          <ac:chgData name="Meliz Tyurkileri" userId="51d3b298-6658-42a7-914c-eeaec0253b09" providerId="ADAL" clId="{1FCE6CD8-0ACA-47CD-9D56-CB3943C3C3B0}" dt="2022-12-29T12:56:06.517" v="1094" actId="164"/>
          <ac:spMkLst>
            <pc:docMk/>
            <pc:sldMk cId="1670547905" sldId="972"/>
            <ac:spMk id="35" creationId="{5E826E64-F935-47A7-BF8A-B70B1E4597B8}"/>
          </ac:spMkLst>
        </pc:spChg>
        <pc:spChg chg="mod">
          <ac:chgData name="Meliz Tyurkileri" userId="51d3b298-6658-42a7-914c-eeaec0253b09" providerId="ADAL" clId="{1FCE6CD8-0ACA-47CD-9D56-CB3943C3C3B0}" dt="2022-12-29T12:56:06.517" v="1094" actId="164"/>
          <ac:spMkLst>
            <pc:docMk/>
            <pc:sldMk cId="1670547905" sldId="972"/>
            <ac:spMk id="42" creationId="{FC76B968-67FB-4A68-B242-B53CB28FF906}"/>
          </ac:spMkLst>
        </pc:spChg>
        <pc:spChg chg="mod">
          <ac:chgData name="Meliz Tyurkileri" userId="51d3b298-6658-42a7-914c-eeaec0253b09" providerId="ADAL" clId="{1FCE6CD8-0ACA-47CD-9D56-CB3943C3C3B0}" dt="2022-12-29T12:57:13.111" v="1108" actId="20577"/>
          <ac:spMkLst>
            <pc:docMk/>
            <pc:sldMk cId="1670547905" sldId="972"/>
            <ac:spMk id="44" creationId="{97C69929-B6A0-490C-B626-C1635E22368E}"/>
          </ac:spMkLst>
        </pc:spChg>
        <pc:grpChg chg="add mod">
          <ac:chgData name="Meliz Tyurkileri" userId="51d3b298-6658-42a7-914c-eeaec0253b09" providerId="ADAL" clId="{1FCE6CD8-0ACA-47CD-9D56-CB3943C3C3B0}" dt="2022-12-29T12:56:08.918" v="1095" actId="1076"/>
          <ac:grpSpMkLst>
            <pc:docMk/>
            <pc:sldMk cId="1670547905" sldId="972"/>
            <ac:grpSpMk id="25" creationId="{5990F8F5-409A-452B-8D19-6378095EE765}"/>
          </ac:grpSpMkLst>
        </pc:grpChg>
        <pc:grpChg chg="add mod">
          <ac:chgData name="Meliz Tyurkileri" userId="51d3b298-6658-42a7-914c-eeaec0253b09" providerId="ADAL" clId="{1FCE6CD8-0ACA-47CD-9D56-CB3943C3C3B0}" dt="2022-12-29T13:01:06.418" v="1213" actId="1076"/>
          <ac:grpSpMkLst>
            <pc:docMk/>
            <pc:sldMk cId="1670547905" sldId="972"/>
            <ac:grpSpMk id="38" creationId="{9D1193DA-17CE-4D37-B5CB-C3FA69C06CDC}"/>
          </ac:grpSpMkLst>
        </pc:grpChg>
        <pc:picChg chg="add del mod">
          <ac:chgData name="Meliz Tyurkileri" userId="51d3b298-6658-42a7-914c-eeaec0253b09" providerId="ADAL" clId="{1FCE6CD8-0ACA-47CD-9D56-CB3943C3C3B0}" dt="2022-12-29T12:42:27.801" v="637" actId="22"/>
          <ac:picMkLst>
            <pc:docMk/>
            <pc:sldMk cId="1670547905" sldId="972"/>
            <ac:picMk id="3" creationId="{3558E667-4836-4B79-B07E-B72094E842E6}"/>
          </ac:picMkLst>
        </pc:picChg>
        <pc:picChg chg="del">
          <ac:chgData name="Meliz Tyurkileri" userId="51d3b298-6658-42a7-914c-eeaec0253b09" providerId="ADAL" clId="{1FCE6CD8-0ACA-47CD-9D56-CB3943C3C3B0}" dt="2022-12-29T12:41:45.175" v="633" actId="478"/>
          <ac:picMkLst>
            <pc:docMk/>
            <pc:sldMk cId="1670547905" sldId="972"/>
            <ac:picMk id="8" creationId="{C94F5848-4EB4-45EA-8AE7-624882F3C983}"/>
          </ac:picMkLst>
        </pc:picChg>
        <pc:picChg chg="add del mod ord">
          <ac:chgData name="Meliz Tyurkileri" userId="51d3b298-6658-42a7-914c-eeaec0253b09" providerId="ADAL" clId="{1FCE6CD8-0ACA-47CD-9D56-CB3943C3C3B0}" dt="2022-12-29T12:56:35.216" v="1100" actId="478"/>
          <ac:picMkLst>
            <pc:docMk/>
            <pc:sldMk cId="1670547905" sldId="972"/>
            <ac:picMk id="12" creationId="{CA47BC74-8274-4CDF-BE9D-52DBDFA29D3B}"/>
          </ac:picMkLst>
        </pc:picChg>
        <pc:picChg chg="del">
          <ac:chgData name="Meliz Tyurkileri" userId="51d3b298-6658-42a7-914c-eeaec0253b09" providerId="ADAL" clId="{1FCE6CD8-0ACA-47CD-9D56-CB3943C3C3B0}" dt="2022-12-29T12:43:58.608" v="731" actId="478"/>
          <ac:picMkLst>
            <pc:docMk/>
            <pc:sldMk cId="1670547905" sldId="972"/>
            <ac:picMk id="16" creationId="{21408D2A-DDCA-4201-87C2-C604894DE6A0}"/>
          </ac:picMkLst>
        </pc:picChg>
        <pc:picChg chg="add mod">
          <ac:chgData name="Meliz Tyurkileri" userId="51d3b298-6658-42a7-914c-eeaec0253b09" providerId="ADAL" clId="{1FCE6CD8-0ACA-47CD-9D56-CB3943C3C3B0}" dt="2022-12-29T12:56:06.517" v="1094" actId="164"/>
          <ac:picMkLst>
            <pc:docMk/>
            <pc:sldMk cId="1670547905" sldId="972"/>
            <ac:picMk id="18" creationId="{F73EE246-9134-4D4A-8C96-5EE6DC18521B}"/>
          </ac:picMkLst>
        </pc:picChg>
        <pc:picChg chg="add mod">
          <ac:chgData name="Meliz Tyurkileri" userId="51d3b298-6658-42a7-914c-eeaec0253b09" providerId="ADAL" clId="{1FCE6CD8-0ACA-47CD-9D56-CB3943C3C3B0}" dt="2022-12-29T12:56:06.517" v="1094" actId="164"/>
          <ac:picMkLst>
            <pc:docMk/>
            <pc:sldMk cId="1670547905" sldId="972"/>
            <ac:picMk id="22" creationId="{6F5A6F16-F535-47FB-BFE2-894FD4254D39}"/>
          </ac:picMkLst>
        </pc:picChg>
        <pc:picChg chg="add mod">
          <ac:chgData name="Meliz Tyurkileri" userId="51d3b298-6658-42a7-914c-eeaec0253b09" providerId="ADAL" clId="{1FCE6CD8-0ACA-47CD-9D56-CB3943C3C3B0}" dt="2022-12-29T12:56:06.517" v="1094" actId="164"/>
          <ac:picMkLst>
            <pc:docMk/>
            <pc:sldMk cId="1670547905" sldId="972"/>
            <ac:picMk id="24" creationId="{F2C9066A-2407-4BF6-A42A-004A5DC9992F}"/>
          </ac:picMkLst>
        </pc:picChg>
        <pc:picChg chg="del">
          <ac:chgData name="Meliz Tyurkileri" userId="51d3b298-6658-42a7-914c-eeaec0253b09" providerId="ADAL" clId="{1FCE6CD8-0ACA-47CD-9D56-CB3943C3C3B0}" dt="2022-12-29T12:44:44.539" v="775" actId="478"/>
          <ac:picMkLst>
            <pc:docMk/>
            <pc:sldMk cId="1670547905" sldId="972"/>
            <ac:picMk id="28" creationId="{9526D8B1-B285-42F0-BD59-81D13A89BA86}"/>
          </ac:picMkLst>
        </pc:picChg>
        <pc:picChg chg="add mod">
          <ac:chgData name="Meliz Tyurkileri" userId="51d3b298-6658-42a7-914c-eeaec0253b09" providerId="ADAL" clId="{1FCE6CD8-0ACA-47CD-9D56-CB3943C3C3B0}" dt="2022-12-29T12:56:06.517" v="1094" actId="164"/>
          <ac:picMkLst>
            <pc:docMk/>
            <pc:sldMk cId="1670547905" sldId="972"/>
            <ac:picMk id="32" creationId="{BE016CC0-AA76-4CFE-99F9-A69E0BED7173}"/>
          </ac:picMkLst>
        </pc:picChg>
        <pc:picChg chg="del">
          <ac:chgData name="Meliz Tyurkileri" userId="51d3b298-6658-42a7-914c-eeaec0253b09" providerId="ADAL" clId="{1FCE6CD8-0ACA-47CD-9D56-CB3943C3C3B0}" dt="2022-12-29T12:51:14.931" v="874" actId="478"/>
          <ac:picMkLst>
            <pc:docMk/>
            <pc:sldMk cId="1670547905" sldId="972"/>
            <ac:picMk id="33" creationId="{2EE49285-1552-430F-ABB5-ABFE694C8BC2}"/>
          </ac:picMkLst>
        </pc:picChg>
        <pc:picChg chg="add mod ord">
          <ac:chgData name="Meliz Tyurkileri" userId="51d3b298-6658-42a7-914c-eeaec0253b09" providerId="ADAL" clId="{1FCE6CD8-0ACA-47CD-9D56-CB3943C3C3B0}" dt="2022-12-29T12:57:02.726" v="1107" actId="1076"/>
          <ac:picMkLst>
            <pc:docMk/>
            <pc:sldMk cId="1670547905" sldId="972"/>
            <ac:picMk id="37" creationId="{398A172B-55D8-48E3-9C68-1BFBDB61196C}"/>
          </ac:picMkLst>
        </pc:picChg>
        <pc:picChg chg="del">
          <ac:chgData name="Meliz Tyurkileri" userId="51d3b298-6658-42a7-914c-eeaec0253b09" providerId="ADAL" clId="{1FCE6CD8-0ACA-47CD-9D56-CB3943C3C3B0}" dt="2022-12-29T12:52:05.803" v="902" actId="478"/>
          <ac:picMkLst>
            <pc:docMk/>
            <pc:sldMk cId="1670547905" sldId="972"/>
            <ac:picMk id="51" creationId="{0488DF98-04F2-4858-B1D0-D77A4586B23A}"/>
          </ac:picMkLst>
        </pc:picChg>
        <pc:picChg chg="add mod">
          <ac:chgData name="Meliz Tyurkileri" userId="51d3b298-6658-42a7-914c-eeaec0253b09" providerId="ADAL" clId="{1FCE6CD8-0ACA-47CD-9D56-CB3943C3C3B0}" dt="2022-12-29T13:01:06.418" v="1213" actId="1076"/>
          <ac:picMkLst>
            <pc:docMk/>
            <pc:sldMk cId="1670547905" sldId="972"/>
            <ac:picMk id="1026" creationId="{A9CEBB47-EE16-4FCF-83BE-46515A0AE517}"/>
          </ac:picMkLst>
        </pc:picChg>
        <pc:picChg chg="add del">
          <ac:chgData name="Meliz Tyurkileri" userId="51d3b298-6658-42a7-914c-eeaec0253b09" providerId="ADAL" clId="{1FCE6CD8-0ACA-47CD-9D56-CB3943C3C3B0}" dt="2022-12-29T12:58:35.366" v="1113"/>
          <ac:picMkLst>
            <pc:docMk/>
            <pc:sldMk cId="1670547905" sldId="972"/>
            <ac:picMk id="1028" creationId="{A028BBF5-5175-4348-8708-62F0D43CBCC5}"/>
          </ac:picMkLst>
        </pc:picChg>
        <pc:picChg chg="add del">
          <ac:chgData name="Meliz Tyurkileri" userId="51d3b298-6658-42a7-914c-eeaec0253b09" providerId="ADAL" clId="{1FCE6CD8-0ACA-47CD-9D56-CB3943C3C3B0}" dt="2022-12-29T12:58:52.496" v="1115"/>
          <ac:picMkLst>
            <pc:docMk/>
            <pc:sldMk cId="1670547905" sldId="972"/>
            <ac:picMk id="1030" creationId="{EF733DCA-7493-47C5-A477-937746D8C27B}"/>
          </ac:picMkLst>
        </pc:picChg>
        <pc:picChg chg="add mod">
          <ac:chgData name="Meliz Tyurkileri" userId="51d3b298-6658-42a7-914c-eeaec0253b09" providerId="ADAL" clId="{1FCE6CD8-0ACA-47CD-9D56-CB3943C3C3B0}" dt="2022-12-29T13:01:06.418" v="1213" actId="1076"/>
          <ac:picMkLst>
            <pc:docMk/>
            <pc:sldMk cId="1670547905" sldId="972"/>
            <ac:picMk id="1032" creationId="{B0A2F715-ED07-4C3C-B2D3-07F57D3FEDED}"/>
          </ac:picMkLst>
        </pc:picChg>
        <pc:picChg chg="add mod">
          <ac:chgData name="Meliz Tyurkileri" userId="51d3b298-6658-42a7-914c-eeaec0253b09" providerId="ADAL" clId="{1FCE6CD8-0ACA-47CD-9D56-CB3943C3C3B0}" dt="2022-12-29T13:01:06.418" v="1213" actId="1076"/>
          <ac:picMkLst>
            <pc:docMk/>
            <pc:sldMk cId="1670547905" sldId="972"/>
            <ac:picMk id="1034" creationId="{03C5A2CF-BE1C-43FA-B46C-05CE75957214}"/>
          </ac:picMkLst>
        </pc:picChg>
        <pc:picChg chg="add mod">
          <ac:chgData name="Meliz Tyurkileri" userId="51d3b298-6658-42a7-914c-eeaec0253b09" providerId="ADAL" clId="{1FCE6CD8-0ACA-47CD-9D56-CB3943C3C3B0}" dt="2022-12-29T13:01:06.418" v="1213" actId="1076"/>
          <ac:picMkLst>
            <pc:docMk/>
            <pc:sldMk cId="1670547905" sldId="972"/>
            <ac:picMk id="1036" creationId="{DA789A7C-CA80-4408-9688-2BAC847A5002}"/>
          </ac:picMkLst>
        </pc:picChg>
        <pc:cxnChg chg="mod">
          <ac:chgData name="Meliz Tyurkileri" userId="51d3b298-6658-42a7-914c-eeaec0253b09" providerId="ADAL" clId="{1FCE6CD8-0ACA-47CD-9D56-CB3943C3C3B0}" dt="2022-12-29T12:56:06.517" v="1094" actId="164"/>
          <ac:cxnSpMkLst>
            <pc:docMk/>
            <pc:sldMk cId="1670547905" sldId="972"/>
            <ac:cxnSpMk id="20" creationId="{CA92B289-7075-4535-BB4C-7470C1EAD110}"/>
          </ac:cxnSpMkLst>
        </pc:cxnChg>
      </pc:sldChg>
      <pc:sldChg chg="del">
        <pc:chgData name="Meliz Tyurkileri" userId="51d3b298-6658-42a7-914c-eeaec0253b09" providerId="ADAL" clId="{1FCE6CD8-0ACA-47CD-9D56-CB3943C3C3B0}" dt="2022-12-29T13:32:22.805" v="2413" actId="47"/>
        <pc:sldMkLst>
          <pc:docMk/>
          <pc:sldMk cId="2089972008" sldId="973"/>
        </pc:sldMkLst>
      </pc:sldChg>
      <pc:sldChg chg="del">
        <pc:chgData name="Meliz Tyurkileri" userId="51d3b298-6658-42a7-914c-eeaec0253b09" providerId="ADAL" clId="{1FCE6CD8-0ACA-47CD-9D56-CB3943C3C3B0}" dt="2022-12-29T13:32:22.805" v="2413" actId="47"/>
        <pc:sldMkLst>
          <pc:docMk/>
          <pc:sldMk cId="268946841" sldId="978"/>
        </pc:sldMkLst>
      </pc:sldChg>
      <pc:sldChg chg="del">
        <pc:chgData name="Meliz Tyurkileri" userId="51d3b298-6658-42a7-914c-eeaec0253b09" providerId="ADAL" clId="{1FCE6CD8-0ACA-47CD-9D56-CB3943C3C3B0}" dt="2022-12-29T13:32:18.570" v="2412" actId="47"/>
        <pc:sldMkLst>
          <pc:docMk/>
          <pc:sldMk cId="3352551657" sldId="980"/>
        </pc:sldMkLst>
      </pc:sldChg>
      <pc:sldChg chg="del">
        <pc:chgData name="Meliz Tyurkileri" userId="51d3b298-6658-42a7-914c-eeaec0253b09" providerId="ADAL" clId="{1FCE6CD8-0ACA-47CD-9D56-CB3943C3C3B0}" dt="2022-12-29T13:32:11.644" v="2410" actId="47"/>
        <pc:sldMkLst>
          <pc:docMk/>
          <pc:sldMk cId="3840199763" sldId="982"/>
        </pc:sldMkLst>
      </pc:sldChg>
      <pc:sldChg chg="del">
        <pc:chgData name="Meliz Tyurkileri" userId="51d3b298-6658-42a7-914c-eeaec0253b09" providerId="ADAL" clId="{1FCE6CD8-0ACA-47CD-9D56-CB3943C3C3B0}" dt="2022-12-29T13:32:13.777" v="2411" actId="47"/>
        <pc:sldMkLst>
          <pc:docMk/>
          <pc:sldMk cId="1737541684" sldId="984"/>
        </pc:sldMkLst>
      </pc:sldChg>
      <pc:sldChg chg="del">
        <pc:chgData name="Meliz Tyurkileri" userId="51d3b298-6658-42a7-914c-eeaec0253b09" providerId="ADAL" clId="{1FCE6CD8-0ACA-47CD-9D56-CB3943C3C3B0}" dt="2022-12-29T13:36:00.211" v="2453" actId="47"/>
        <pc:sldMkLst>
          <pc:docMk/>
          <pc:sldMk cId="1358065388" sldId="991"/>
        </pc:sldMkLst>
      </pc:sldChg>
      <pc:sldChg chg="del">
        <pc:chgData name="Meliz Tyurkileri" userId="51d3b298-6658-42a7-914c-eeaec0253b09" providerId="ADAL" clId="{1FCE6CD8-0ACA-47CD-9D56-CB3943C3C3B0}" dt="2022-12-29T13:35:00.802" v="2450" actId="47"/>
        <pc:sldMkLst>
          <pc:docMk/>
          <pc:sldMk cId="3887228363" sldId="995"/>
        </pc:sldMkLst>
      </pc:sldChg>
      <pc:sldChg chg="del">
        <pc:chgData name="Meliz Tyurkileri" userId="51d3b298-6658-42a7-914c-eeaec0253b09" providerId="ADAL" clId="{1FCE6CD8-0ACA-47CD-9D56-CB3943C3C3B0}" dt="2022-12-29T13:28:15.703" v="2265" actId="47"/>
        <pc:sldMkLst>
          <pc:docMk/>
          <pc:sldMk cId="1680551665" sldId="996"/>
        </pc:sldMkLst>
      </pc:sldChg>
      <pc:sldChg chg="del ord">
        <pc:chgData name="Meliz Tyurkileri" userId="51d3b298-6658-42a7-914c-eeaec0253b09" providerId="ADAL" clId="{1FCE6CD8-0ACA-47CD-9D56-CB3943C3C3B0}" dt="2022-12-29T19:42:05.785" v="4187" actId="47"/>
        <pc:sldMkLst>
          <pc:docMk/>
          <pc:sldMk cId="2505287428" sldId="997"/>
        </pc:sldMkLst>
      </pc:sldChg>
      <pc:sldChg chg="addSp delSp modSp add mod">
        <pc:chgData name="Meliz Tyurkileri" userId="51d3b298-6658-42a7-914c-eeaec0253b09" providerId="ADAL" clId="{1FCE6CD8-0ACA-47CD-9D56-CB3943C3C3B0}" dt="2022-12-29T20:08:14.963" v="4868" actId="478"/>
        <pc:sldMkLst>
          <pc:docMk/>
          <pc:sldMk cId="2877942734" sldId="998"/>
        </pc:sldMkLst>
        <pc:spChg chg="mod">
          <ac:chgData name="Meliz Tyurkileri" userId="51d3b298-6658-42a7-914c-eeaec0253b09" providerId="ADAL" clId="{1FCE6CD8-0ACA-47CD-9D56-CB3943C3C3B0}" dt="2022-12-29T13:33:22.211" v="2424" actId="207"/>
          <ac:spMkLst>
            <pc:docMk/>
            <pc:sldMk cId="2877942734" sldId="998"/>
            <ac:spMk id="30" creationId="{DB0E3D72-9F9A-45B5-B84E-18F92E1697F4}"/>
          </ac:spMkLst>
        </pc:spChg>
        <pc:spChg chg="mod">
          <ac:chgData name="Meliz Tyurkileri" userId="51d3b298-6658-42a7-914c-eeaec0253b09" providerId="ADAL" clId="{1FCE6CD8-0ACA-47CD-9D56-CB3943C3C3B0}" dt="2022-12-29T12:32:49.421" v="198" actId="207"/>
          <ac:spMkLst>
            <pc:docMk/>
            <pc:sldMk cId="2877942734" sldId="998"/>
            <ac:spMk id="31" creationId="{E1BCC143-E20C-4A46-A95C-ECA19877E3B2}"/>
          </ac:spMkLst>
        </pc:spChg>
        <pc:spChg chg="del mod topLvl">
          <ac:chgData name="Meliz Tyurkileri" userId="51d3b298-6658-42a7-914c-eeaec0253b09" providerId="ADAL" clId="{1FCE6CD8-0ACA-47CD-9D56-CB3943C3C3B0}" dt="2022-12-29T20:08:14.963" v="4868" actId="478"/>
          <ac:spMkLst>
            <pc:docMk/>
            <pc:sldMk cId="2877942734" sldId="998"/>
            <ac:spMk id="34" creationId="{D8D2513D-D339-429F-A664-CB8E5AA85FE6}"/>
          </ac:spMkLst>
        </pc:spChg>
        <pc:spChg chg="del mod">
          <ac:chgData name="Meliz Tyurkileri" userId="51d3b298-6658-42a7-914c-eeaec0253b09" providerId="ADAL" clId="{1FCE6CD8-0ACA-47CD-9D56-CB3943C3C3B0}" dt="2022-12-29T20:08:14.963" v="4868" actId="478"/>
          <ac:spMkLst>
            <pc:docMk/>
            <pc:sldMk cId="2877942734" sldId="998"/>
            <ac:spMk id="35" creationId="{33AD274F-9FE8-42F8-ACFA-027777C052FA}"/>
          </ac:spMkLst>
        </pc:spChg>
        <pc:spChg chg="mod">
          <ac:chgData name="Meliz Tyurkileri" userId="51d3b298-6658-42a7-914c-eeaec0253b09" providerId="ADAL" clId="{1FCE6CD8-0ACA-47CD-9D56-CB3943C3C3B0}" dt="2022-12-29T13:38:11.975" v="2511"/>
          <ac:spMkLst>
            <pc:docMk/>
            <pc:sldMk cId="2877942734" sldId="998"/>
            <ac:spMk id="37" creationId="{00A2B71B-A716-4065-87BB-BAAC4E1817C5}"/>
          </ac:spMkLst>
        </pc:spChg>
        <pc:spChg chg="mod">
          <ac:chgData name="Meliz Tyurkileri" userId="51d3b298-6658-42a7-914c-eeaec0253b09" providerId="ADAL" clId="{1FCE6CD8-0ACA-47CD-9D56-CB3943C3C3B0}" dt="2022-12-29T13:38:11.975" v="2511"/>
          <ac:spMkLst>
            <pc:docMk/>
            <pc:sldMk cId="2877942734" sldId="998"/>
            <ac:spMk id="38" creationId="{32A9907A-034E-458D-90C2-9BF90CFFF82C}"/>
          </ac:spMkLst>
        </pc:spChg>
        <pc:spChg chg="mod">
          <ac:chgData name="Meliz Tyurkileri" userId="51d3b298-6658-42a7-914c-eeaec0253b09" providerId="ADAL" clId="{1FCE6CD8-0ACA-47CD-9D56-CB3943C3C3B0}" dt="2022-12-29T13:38:11.975" v="2511"/>
          <ac:spMkLst>
            <pc:docMk/>
            <pc:sldMk cId="2877942734" sldId="998"/>
            <ac:spMk id="40" creationId="{DE057345-0477-45F5-8828-3BFC8A1B55B2}"/>
          </ac:spMkLst>
        </pc:spChg>
        <pc:spChg chg="mod">
          <ac:chgData name="Meliz Tyurkileri" userId="51d3b298-6658-42a7-914c-eeaec0253b09" providerId="ADAL" clId="{1FCE6CD8-0ACA-47CD-9D56-CB3943C3C3B0}" dt="2022-12-29T13:38:11.975" v="2511"/>
          <ac:spMkLst>
            <pc:docMk/>
            <pc:sldMk cId="2877942734" sldId="998"/>
            <ac:spMk id="41" creationId="{7E9B7F42-3144-4E60-BB83-D0F4853DF092}"/>
          </ac:spMkLst>
        </pc:spChg>
        <pc:spChg chg="mod">
          <ac:chgData name="Meliz Tyurkileri" userId="51d3b298-6658-42a7-914c-eeaec0253b09" providerId="ADAL" clId="{1FCE6CD8-0ACA-47CD-9D56-CB3943C3C3B0}" dt="2022-12-29T13:38:11.975" v="2511"/>
          <ac:spMkLst>
            <pc:docMk/>
            <pc:sldMk cId="2877942734" sldId="998"/>
            <ac:spMk id="43" creationId="{F396E6C5-C4FC-436E-9485-A85027E048D3}"/>
          </ac:spMkLst>
        </pc:spChg>
        <pc:spChg chg="mod">
          <ac:chgData name="Meliz Tyurkileri" userId="51d3b298-6658-42a7-914c-eeaec0253b09" providerId="ADAL" clId="{1FCE6CD8-0ACA-47CD-9D56-CB3943C3C3B0}" dt="2022-12-29T13:38:11.975" v="2511"/>
          <ac:spMkLst>
            <pc:docMk/>
            <pc:sldMk cId="2877942734" sldId="998"/>
            <ac:spMk id="44" creationId="{829553B3-CEBB-4DF6-9249-74D2E3B1B4DD}"/>
          </ac:spMkLst>
        </pc:spChg>
        <pc:spChg chg="mod">
          <ac:chgData name="Meliz Tyurkileri" userId="51d3b298-6658-42a7-914c-eeaec0253b09" providerId="ADAL" clId="{1FCE6CD8-0ACA-47CD-9D56-CB3943C3C3B0}" dt="2022-12-29T13:38:20.965" v="2514" actId="113"/>
          <ac:spMkLst>
            <pc:docMk/>
            <pc:sldMk cId="2877942734" sldId="998"/>
            <ac:spMk id="45" creationId="{CE45C642-936D-446A-90B8-6FE92FC665AA}"/>
          </ac:spMkLst>
        </pc:spChg>
        <pc:spChg chg="mod">
          <ac:chgData name="Meliz Tyurkileri" userId="51d3b298-6658-42a7-914c-eeaec0253b09" providerId="ADAL" clId="{1FCE6CD8-0ACA-47CD-9D56-CB3943C3C3B0}" dt="2022-12-29T13:38:15.319" v="2512" actId="207"/>
          <ac:spMkLst>
            <pc:docMk/>
            <pc:sldMk cId="2877942734" sldId="998"/>
            <ac:spMk id="46" creationId="{2EA33961-F997-4A98-A82A-094016FA8570}"/>
          </ac:spMkLst>
        </pc:spChg>
        <pc:grpChg chg="del">
          <ac:chgData name="Meliz Tyurkileri" userId="51d3b298-6658-42a7-914c-eeaec0253b09" providerId="ADAL" clId="{1FCE6CD8-0ACA-47CD-9D56-CB3943C3C3B0}" dt="2022-12-29T13:38:11.691" v="2510" actId="478"/>
          <ac:grpSpMkLst>
            <pc:docMk/>
            <pc:sldMk cId="2877942734" sldId="998"/>
            <ac:grpSpMk id="2" creationId="{D38E9893-496E-4505-BF2E-A96355596396}"/>
          </ac:grpSpMkLst>
        </pc:grpChg>
        <pc:grpChg chg="add del mod">
          <ac:chgData name="Meliz Tyurkileri" userId="51d3b298-6658-42a7-914c-eeaec0253b09" providerId="ADAL" clId="{1FCE6CD8-0ACA-47CD-9D56-CB3943C3C3B0}" dt="2022-12-29T20:08:14.963" v="4868" actId="478"/>
          <ac:grpSpMkLst>
            <pc:docMk/>
            <pc:sldMk cId="2877942734" sldId="998"/>
            <ac:grpSpMk id="32" creationId="{0F48FCE2-1DE9-458C-B7F4-0F381CF9C193}"/>
          </ac:grpSpMkLst>
        </pc:grpChg>
        <pc:grpChg chg="mod topLvl">
          <ac:chgData name="Meliz Tyurkileri" userId="51d3b298-6658-42a7-914c-eeaec0253b09" providerId="ADAL" clId="{1FCE6CD8-0ACA-47CD-9D56-CB3943C3C3B0}" dt="2022-12-29T20:08:14.963" v="4868" actId="478"/>
          <ac:grpSpMkLst>
            <pc:docMk/>
            <pc:sldMk cId="2877942734" sldId="998"/>
            <ac:grpSpMk id="33" creationId="{03DB0123-9854-4BFB-95F7-470B7A3696C1}"/>
          </ac:grpSpMkLst>
        </pc:grpChg>
        <pc:grpChg chg="mod">
          <ac:chgData name="Meliz Tyurkileri" userId="51d3b298-6658-42a7-914c-eeaec0253b09" providerId="ADAL" clId="{1FCE6CD8-0ACA-47CD-9D56-CB3943C3C3B0}" dt="2022-12-29T13:38:11.975" v="2511"/>
          <ac:grpSpMkLst>
            <pc:docMk/>
            <pc:sldMk cId="2877942734" sldId="998"/>
            <ac:grpSpMk id="36" creationId="{DB67242A-11A0-4F93-8E6B-D925CC6CEE0A}"/>
          </ac:grpSpMkLst>
        </pc:grpChg>
        <pc:grpChg chg="mod">
          <ac:chgData name="Meliz Tyurkileri" userId="51d3b298-6658-42a7-914c-eeaec0253b09" providerId="ADAL" clId="{1FCE6CD8-0ACA-47CD-9D56-CB3943C3C3B0}" dt="2022-12-29T13:38:11.975" v="2511"/>
          <ac:grpSpMkLst>
            <pc:docMk/>
            <pc:sldMk cId="2877942734" sldId="998"/>
            <ac:grpSpMk id="39" creationId="{FB88D372-FDE0-4B6E-8A01-8FE8B7450F50}"/>
          </ac:grpSpMkLst>
        </pc:grpChg>
        <pc:grpChg chg="mod">
          <ac:chgData name="Meliz Tyurkileri" userId="51d3b298-6658-42a7-914c-eeaec0253b09" providerId="ADAL" clId="{1FCE6CD8-0ACA-47CD-9D56-CB3943C3C3B0}" dt="2022-12-29T13:38:11.975" v="2511"/>
          <ac:grpSpMkLst>
            <pc:docMk/>
            <pc:sldMk cId="2877942734" sldId="998"/>
            <ac:grpSpMk id="42" creationId="{BD76F6E8-E15D-4BBF-A450-CB75DF461033}"/>
          </ac:grpSpMkLst>
        </pc:grpChg>
      </pc:sldChg>
      <pc:sldChg chg="addSp delSp modSp add mod ord">
        <pc:chgData name="Meliz Tyurkileri" userId="51d3b298-6658-42a7-914c-eeaec0253b09" providerId="ADAL" clId="{1FCE6CD8-0ACA-47CD-9D56-CB3943C3C3B0}" dt="2022-12-29T20:08:11.064" v="4867" actId="478"/>
        <pc:sldMkLst>
          <pc:docMk/>
          <pc:sldMk cId="2929779130" sldId="999"/>
        </pc:sldMkLst>
        <pc:spChg chg="mod">
          <ac:chgData name="Meliz Tyurkileri" userId="51d3b298-6658-42a7-914c-eeaec0253b09" providerId="ADAL" clId="{1FCE6CD8-0ACA-47CD-9D56-CB3943C3C3B0}" dt="2022-12-29T13:33:17.349" v="2423" actId="207"/>
          <ac:spMkLst>
            <pc:docMk/>
            <pc:sldMk cId="2929779130" sldId="999"/>
            <ac:spMk id="28" creationId="{28F57ABA-128B-4CE9-970C-1959EAB76BEC}"/>
          </ac:spMkLst>
        </pc:spChg>
        <pc:spChg chg="mod">
          <ac:chgData name="Meliz Tyurkileri" userId="51d3b298-6658-42a7-914c-eeaec0253b09" providerId="ADAL" clId="{1FCE6CD8-0ACA-47CD-9D56-CB3943C3C3B0}" dt="2022-12-29T12:41:34.476" v="630" actId="207"/>
          <ac:spMkLst>
            <pc:docMk/>
            <pc:sldMk cId="2929779130" sldId="999"/>
            <ac:spMk id="29" creationId="{2E772C71-A5BF-40C3-99FA-0AFB58C53D26}"/>
          </ac:spMkLst>
        </pc:spChg>
        <pc:spChg chg="mod">
          <ac:chgData name="Meliz Tyurkileri" userId="51d3b298-6658-42a7-914c-eeaec0253b09" providerId="ADAL" clId="{1FCE6CD8-0ACA-47CD-9D56-CB3943C3C3B0}" dt="2022-12-29T13:03:40.664" v="1236" actId="113"/>
          <ac:spMkLst>
            <pc:docMk/>
            <pc:sldMk cId="2929779130" sldId="999"/>
            <ac:spMk id="30" creationId="{DB0E3D72-9F9A-45B5-B84E-18F92E1697F4}"/>
          </ac:spMkLst>
        </pc:spChg>
        <pc:spChg chg="mod">
          <ac:chgData name="Meliz Tyurkileri" userId="51d3b298-6658-42a7-914c-eeaec0253b09" providerId="ADAL" clId="{1FCE6CD8-0ACA-47CD-9D56-CB3943C3C3B0}" dt="2022-12-29T12:41:31.201" v="629" actId="207"/>
          <ac:spMkLst>
            <pc:docMk/>
            <pc:sldMk cId="2929779130" sldId="999"/>
            <ac:spMk id="31" creationId="{E1BCC143-E20C-4A46-A95C-ECA19877E3B2}"/>
          </ac:spMkLst>
        </pc:spChg>
        <pc:spChg chg="del mod topLvl">
          <ac:chgData name="Meliz Tyurkileri" userId="51d3b298-6658-42a7-914c-eeaec0253b09" providerId="ADAL" clId="{1FCE6CD8-0ACA-47CD-9D56-CB3943C3C3B0}" dt="2022-12-29T20:08:11.064" v="4867" actId="478"/>
          <ac:spMkLst>
            <pc:docMk/>
            <pc:sldMk cId="2929779130" sldId="999"/>
            <ac:spMk id="34" creationId="{56B330B7-7F39-4C05-8DE0-F2F8C26D5E13}"/>
          </ac:spMkLst>
        </pc:spChg>
        <pc:spChg chg="del mod">
          <ac:chgData name="Meliz Tyurkileri" userId="51d3b298-6658-42a7-914c-eeaec0253b09" providerId="ADAL" clId="{1FCE6CD8-0ACA-47CD-9D56-CB3943C3C3B0}" dt="2022-12-29T20:08:11.064" v="4867" actId="478"/>
          <ac:spMkLst>
            <pc:docMk/>
            <pc:sldMk cId="2929779130" sldId="999"/>
            <ac:spMk id="35" creationId="{2A4226B4-A4A5-4C59-935F-97E892A50CE1}"/>
          </ac:spMkLst>
        </pc:spChg>
        <pc:spChg chg="mod">
          <ac:chgData name="Meliz Tyurkileri" userId="51d3b298-6658-42a7-914c-eeaec0253b09" providerId="ADAL" clId="{1FCE6CD8-0ACA-47CD-9D56-CB3943C3C3B0}" dt="2022-12-29T13:38:24.951" v="2516"/>
          <ac:spMkLst>
            <pc:docMk/>
            <pc:sldMk cId="2929779130" sldId="999"/>
            <ac:spMk id="37" creationId="{DC99414E-A260-4ABB-B723-AE87B4352B93}"/>
          </ac:spMkLst>
        </pc:spChg>
        <pc:spChg chg="mod">
          <ac:chgData name="Meliz Tyurkileri" userId="51d3b298-6658-42a7-914c-eeaec0253b09" providerId="ADAL" clId="{1FCE6CD8-0ACA-47CD-9D56-CB3943C3C3B0}" dt="2022-12-29T13:38:24.951" v="2516"/>
          <ac:spMkLst>
            <pc:docMk/>
            <pc:sldMk cId="2929779130" sldId="999"/>
            <ac:spMk id="38" creationId="{947229D5-0A8C-42B3-A0A6-1E37F3F3BD9B}"/>
          </ac:spMkLst>
        </pc:spChg>
        <pc:spChg chg="mod">
          <ac:chgData name="Meliz Tyurkileri" userId="51d3b298-6658-42a7-914c-eeaec0253b09" providerId="ADAL" clId="{1FCE6CD8-0ACA-47CD-9D56-CB3943C3C3B0}" dt="2022-12-29T13:38:24.951" v="2516"/>
          <ac:spMkLst>
            <pc:docMk/>
            <pc:sldMk cId="2929779130" sldId="999"/>
            <ac:spMk id="40" creationId="{3E48B04F-85BD-48C5-8E8C-656FEA8B5EA4}"/>
          </ac:spMkLst>
        </pc:spChg>
        <pc:spChg chg="mod">
          <ac:chgData name="Meliz Tyurkileri" userId="51d3b298-6658-42a7-914c-eeaec0253b09" providerId="ADAL" clId="{1FCE6CD8-0ACA-47CD-9D56-CB3943C3C3B0}" dt="2022-12-29T13:38:24.951" v="2516"/>
          <ac:spMkLst>
            <pc:docMk/>
            <pc:sldMk cId="2929779130" sldId="999"/>
            <ac:spMk id="41" creationId="{6878CDB4-EE2A-4E43-BFD2-4E380BF26ABD}"/>
          </ac:spMkLst>
        </pc:spChg>
        <pc:spChg chg="mod">
          <ac:chgData name="Meliz Tyurkileri" userId="51d3b298-6658-42a7-914c-eeaec0253b09" providerId="ADAL" clId="{1FCE6CD8-0ACA-47CD-9D56-CB3943C3C3B0}" dt="2022-12-29T13:38:32.444" v="2519" actId="207"/>
          <ac:spMkLst>
            <pc:docMk/>
            <pc:sldMk cId="2929779130" sldId="999"/>
            <ac:spMk id="43" creationId="{C8E2EF27-D8A5-4441-A7A8-26529CE96DA2}"/>
          </ac:spMkLst>
        </pc:spChg>
        <pc:spChg chg="mod">
          <ac:chgData name="Meliz Tyurkileri" userId="51d3b298-6658-42a7-914c-eeaec0253b09" providerId="ADAL" clId="{1FCE6CD8-0ACA-47CD-9D56-CB3943C3C3B0}" dt="2022-12-29T13:38:27.806" v="2517" actId="207"/>
          <ac:spMkLst>
            <pc:docMk/>
            <pc:sldMk cId="2929779130" sldId="999"/>
            <ac:spMk id="44" creationId="{C5CA7F31-D787-42DE-B67F-CFBD5237593B}"/>
          </ac:spMkLst>
        </pc:spChg>
        <pc:spChg chg="mod">
          <ac:chgData name="Meliz Tyurkileri" userId="51d3b298-6658-42a7-914c-eeaec0253b09" providerId="ADAL" clId="{1FCE6CD8-0ACA-47CD-9D56-CB3943C3C3B0}" dt="2022-12-29T13:38:24.951" v="2516"/>
          <ac:spMkLst>
            <pc:docMk/>
            <pc:sldMk cId="2929779130" sldId="999"/>
            <ac:spMk id="45" creationId="{5FB70C64-5C47-4334-894D-1218469E3F35}"/>
          </ac:spMkLst>
        </pc:spChg>
        <pc:spChg chg="mod">
          <ac:chgData name="Meliz Tyurkileri" userId="51d3b298-6658-42a7-914c-eeaec0253b09" providerId="ADAL" clId="{1FCE6CD8-0ACA-47CD-9D56-CB3943C3C3B0}" dt="2022-12-29T13:38:24.951" v="2516"/>
          <ac:spMkLst>
            <pc:docMk/>
            <pc:sldMk cId="2929779130" sldId="999"/>
            <ac:spMk id="46" creationId="{89111AC9-655F-45BB-BC62-63B274ABCB57}"/>
          </ac:spMkLst>
        </pc:spChg>
        <pc:grpChg chg="del">
          <ac:chgData name="Meliz Tyurkileri" userId="51d3b298-6658-42a7-914c-eeaec0253b09" providerId="ADAL" clId="{1FCE6CD8-0ACA-47CD-9D56-CB3943C3C3B0}" dt="2022-12-29T13:38:24.625" v="2515" actId="478"/>
          <ac:grpSpMkLst>
            <pc:docMk/>
            <pc:sldMk cId="2929779130" sldId="999"/>
            <ac:grpSpMk id="2" creationId="{D38E9893-496E-4505-BF2E-A96355596396}"/>
          </ac:grpSpMkLst>
        </pc:grpChg>
        <pc:grpChg chg="add del mod">
          <ac:chgData name="Meliz Tyurkileri" userId="51d3b298-6658-42a7-914c-eeaec0253b09" providerId="ADAL" clId="{1FCE6CD8-0ACA-47CD-9D56-CB3943C3C3B0}" dt="2022-12-29T20:08:11.064" v="4867" actId="478"/>
          <ac:grpSpMkLst>
            <pc:docMk/>
            <pc:sldMk cId="2929779130" sldId="999"/>
            <ac:grpSpMk id="32" creationId="{BE689501-444B-464B-8F20-B7674E825EE8}"/>
          </ac:grpSpMkLst>
        </pc:grpChg>
        <pc:grpChg chg="mod topLvl">
          <ac:chgData name="Meliz Tyurkileri" userId="51d3b298-6658-42a7-914c-eeaec0253b09" providerId="ADAL" clId="{1FCE6CD8-0ACA-47CD-9D56-CB3943C3C3B0}" dt="2022-12-29T20:08:11.064" v="4867" actId="478"/>
          <ac:grpSpMkLst>
            <pc:docMk/>
            <pc:sldMk cId="2929779130" sldId="999"/>
            <ac:grpSpMk id="33" creationId="{879B8561-B037-4D6D-88B1-6F0B6065DA2C}"/>
          </ac:grpSpMkLst>
        </pc:grpChg>
        <pc:grpChg chg="mod">
          <ac:chgData name="Meliz Tyurkileri" userId="51d3b298-6658-42a7-914c-eeaec0253b09" providerId="ADAL" clId="{1FCE6CD8-0ACA-47CD-9D56-CB3943C3C3B0}" dt="2022-12-29T13:38:24.951" v="2516"/>
          <ac:grpSpMkLst>
            <pc:docMk/>
            <pc:sldMk cId="2929779130" sldId="999"/>
            <ac:grpSpMk id="36" creationId="{770B7560-A8A8-409D-954D-3939D8D8D5F7}"/>
          </ac:grpSpMkLst>
        </pc:grpChg>
        <pc:grpChg chg="mod">
          <ac:chgData name="Meliz Tyurkileri" userId="51d3b298-6658-42a7-914c-eeaec0253b09" providerId="ADAL" clId="{1FCE6CD8-0ACA-47CD-9D56-CB3943C3C3B0}" dt="2022-12-29T13:38:24.951" v="2516"/>
          <ac:grpSpMkLst>
            <pc:docMk/>
            <pc:sldMk cId="2929779130" sldId="999"/>
            <ac:grpSpMk id="39" creationId="{208193DF-0338-4D40-BC79-8A6720914ACF}"/>
          </ac:grpSpMkLst>
        </pc:grpChg>
        <pc:grpChg chg="mod">
          <ac:chgData name="Meliz Tyurkileri" userId="51d3b298-6658-42a7-914c-eeaec0253b09" providerId="ADAL" clId="{1FCE6CD8-0ACA-47CD-9D56-CB3943C3C3B0}" dt="2022-12-29T13:38:24.951" v="2516"/>
          <ac:grpSpMkLst>
            <pc:docMk/>
            <pc:sldMk cId="2929779130" sldId="999"/>
            <ac:grpSpMk id="42" creationId="{2133EFA3-7395-4829-8809-FE3488F2563C}"/>
          </ac:grpSpMkLst>
        </pc:grpChg>
      </pc:sldChg>
      <pc:sldChg chg="addSp delSp modSp add mod">
        <pc:chgData name="Meliz Tyurkileri" userId="51d3b298-6658-42a7-914c-eeaec0253b09" providerId="ADAL" clId="{1FCE6CD8-0ACA-47CD-9D56-CB3943C3C3B0}" dt="2022-12-29T13:22:08.630" v="1682" actId="207"/>
        <pc:sldMkLst>
          <pc:docMk/>
          <pc:sldMk cId="735466926" sldId="1000"/>
        </pc:sldMkLst>
        <pc:spChg chg="add del">
          <ac:chgData name="Meliz Tyurkileri" userId="51d3b298-6658-42a7-914c-eeaec0253b09" providerId="ADAL" clId="{1FCE6CD8-0ACA-47CD-9D56-CB3943C3C3B0}" dt="2022-12-29T13:04:12.203" v="1239"/>
          <ac:spMkLst>
            <pc:docMk/>
            <pc:sldMk cId="735466926" sldId="1000"/>
            <ac:spMk id="2" creationId="{9A3561E1-C7B6-47DD-8B36-CBD9053DA95C}"/>
          </ac:spMkLst>
        </pc:spChg>
        <pc:spChg chg="add del">
          <ac:chgData name="Meliz Tyurkileri" userId="51d3b298-6658-42a7-914c-eeaec0253b09" providerId="ADAL" clId="{1FCE6CD8-0ACA-47CD-9D56-CB3943C3C3B0}" dt="2022-12-29T13:04:18.231" v="1241"/>
          <ac:spMkLst>
            <pc:docMk/>
            <pc:sldMk cId="735466926" sldId="1000"/>
            <ac:spMk id="3" creationId="{EC003773-1597-4520-823F-9AC299FB19C9}"/>
          </ac:spMkLst>
        </pc:spChg>
        <pc:spChg chg="mod">
          <ac:chgData name="Meliz Tyurkileri" userId="51d3b298-6658-42a7-914c-eeaec0253b09" providerId="ADAL" clId="{1FCE6CD8-0ACA-47CD-9D56-CB3943C3C3B0}" dt="2022-12-29T13:10:18.360" v="1637" actId="20577"/>
          <ac:spMkLst>
            <pc:docMk/>
            <pc:sldMk cId="735466926" sldId="1000"/>
            <ac:spMk id="6" creationId="{8E3ABBC8-FB65-420A-8D4F-9651DAF16768}"/>
          </ac:spMkLst>
        </pc:spChg>
        <pc:spChg chg="mod">
          <ac:chgData name="Meliz Tyurkileri" userId="51d3b298-6658-42a7-914c-eeaec0253b09" providerId="ADAL" clId="{1FCE6CD8-0ACA-47CD-9D56-CB3943C3C3B0}" dt="2022-12-29T13:22:08.630" v="1682" actId="207"/>
          <ac:spMkLst>
            <pc:docMk/>
            <pc:sldMk cId="735466926" sldId="1000"/>
            <ac:spMk id="29" creationId="{620F7480-8079-41B2-9AC2-DCFF6523AA1E}"/>
          </ac:spMkLst>
        </pc:spChg>
        <pc:spChg chg="add mod">
          <ac:chgData name="Meliz Tyurkileri" userId="51d3b298-6658-42a7-914c-eeaec0253b09" providerId="ADAL" clId="{1FCE6CD8-0ACA-47CD-9D56-CB3943C3C3B0}" dt="2022-12-29T13:08:52.824" v="1617" actId="1076"/>
          <ac:spMkLst>
            <pc:docMk/>
            <pc:sldMk cId="735466926" sldId="1000"/>
            <ac:spMk id="39" creationId="{95A02E97-B35C-4D47-9A59-4D2CB774C65A}"/>
          </ac:spMkLst>
        </pc:spChg>
        <pc:spChg chg="add del mod">
          <ac:chgData name="Meliz Tyurkileri" userId="51d3b298-6658-42a7-914c-eeaec0253b09" providerId="ADAL" clId="{1FCE6CD8-0ACA-47CD-9D56-CB3943C3C3B0}" dt="2022-12-29T13:10:36.158" v="1642" actId="478"/>
          <ac:spMkLst>
            <pc:docMk/>
            <pc:sldMk cId="735466926" sldId="1000"/>
            <ac:spMk id="40" creationId="{2520487B-9573-4DAE-B91D-AE9D6EF42934}"/>
          </ac:spMkLst>
        </pc:spChg>
        <pc:spChg chg="add del mod">
          <ac:chgData name="Meliz Tyurkileri" userId="51d3b298-6658-42a7-914c-eeaec0253b09" providerId="ADAL" clId="{1FCE6CD8-0ACA-47CD-9D56-CB3943C3C3B0}" dt="2022-12-29T13:21:53.129" v="1677" actId="478"/>
          <ac:spMkLst>
            <pc:docMk/>
            <pc:sldMk cId="735466926" sldId="1000"/>
            <ac:spMk id="41" creationId="{8011F33D-15D7-4C88-9492-32F7BB4B7711}"/>
          </ac:spMkLst>
        </pc:spChg>
        <pc:spChg chg="add del mod">
          <ac:chgData name="Meliz Tyurkileri" userId="51d3b298-6658-42a7-914c-eeaec0253b09" providerId="ADAL" clId="{1FCE6CD8-0ACA-47CD-9D56-CB3943C3C3B0}" dt="2022-12-29T13:21:59.563" v="1681" actId="478"/>
          <ac:spMkLst>
            <pc:docMk/>
            <pc:sldMk cId="735466926" sldId="1000"/>
            <ac:spMk id="43" creationId="{EC1B159A-78B9-41F4-B76D-BB129CBCC29F}"/>
          </ac:spMkLst>
        </pc:spChg>
        <pc:grpChg chg="del">
          <ac:chgData name="Meliz Tyurkileri" userId="51d3b298-6658-42a7-914c-eeaec0253b09" providerId="ADAL" clId="{1FCE6CD8-0ACA-47CD-9D56-CB3943C3C3B0}" dt="2022-12-29T13:05:41.033" v="1266" actId="478"/>
          <ac:grpSpMkLst>
            <pc:docMk/>
            <pc:sldMk cId="735466926" sldId="1000"/>
            <ac:grpSpMk id="11" creationId="{13C523A3-A2C6-4E53-AE92-E24687175F11}"/>
          </ac:grpSpMkLst>
        </pc:grpChg>
        <pc:grpChg chg="add mod">
          <ac:chgData name="Meliz Tyurkileri" userId="51d3b298-6658-42a7-914c-eeaec0253b09" providerId="ADAL" clId="{1FCE6CD8-0ACA-47CD-9D56-CB3943C3C3B0}" dt="2022-12-29T13:08:32.988" v="1613" actId="1076"/>
          <ac:grpSpMkLst>
            <pc:docMk/>
            <pc:sldMk cId="735466926" sldId="1000"/>
            <ac:grpSpMk id="14" creationId="{28973E2C-8F78-4C6C-AB91-D9D417128DF5}"/>
          </ac:grpSpMkLst>
        </pc:grpChg>
        <pc:grpChg chg="del">
          <ac:chgData name="Meliz Tyurkileri" userId="51d3b298-6658-42a7-914c-eeaec0253b09" providerId="ADAL" clId="{1FCE6CD8-0ACA-47CD-9D56-CB3943C3C3B0}" dt="2022-12-29T13:03:13.690" v="1234" actId="478"/>
          <ac:grpSpMkLst>
            <pc:docMk/>
            <pc:sldMk cId="735466926" sldId="1000"/>
            <ac:grpSpMk id="25" creationId="{5990F8F5-409A-452B-8D19-6378095EE765}"/>
          </ac:grpSpMkLst>
        </pc:grpChg>
        <pc:grpChg chg="del">
          <ac:chgData name="Meliz Tyurkileri" userId="51d3b298-6658-42a7-914c-eeaec0253b09" providerId="ADAL" clId="{1FCE6CD8-0ACA-47CD-9D56-CB3943C3C3B0}" dt="2022-12-29T13:03:16.271" v="1235" actId="478"/>
          <ac:grpSpMkLst>
            <pc:docMk/>
            <pc:sldMk cId="735466926" sldId="1000"/>
            <ac:grpSpMk id="38" creationId="{9D1193DA-17CE-4D37-B5CB-C3FA69C06CDC}"/>
          </ac:grpSpMkLst>
        </pc:grpChg>
        <pc:picChg chg="add mod">
          <ac:chgData name="Meliz Tyurkileri" userId="51d3b298-6658-42a7-914c-eeaec0253b09" providerId="ADAL" clId="{1FCE6CD8-0ACA-47CD-9D56-CB3943C3C3B0}" dt="2022-12-29T13:05:19.164" v="1260" actId="164"/>
          <ac:picMkLst>
            <pc:docMk/>
            <pc:sldMk cId="735466926" sldId="1000"/>
            <ac:picMk id="9" creationId="{A7F6A0BA-65EF-48DC-8761-9183DBBD0067}"/>
          </ac:picMkLst>
        </pc:picChg>
        <pc:picChg chg="add mod">
          <ac:chgData name="Meliz Tyurkileri" userId="51d3b298-6658-42a7-914c-eeaec0253b09" providerId="ADAL" clId="{1FCE6CD8-0ACA-47CD-9D56-CB3943C3C3B0}" dt="2022-12-29T13:05:19.164" v="1260" actId="164"/>
          <ac:picMkLst>
            <pc:docMk/>
            <pc:sldMk cId="735466926" sldId="1000"/>
            <ac:picMk id="13" creationId="{B23DD169-0745-4C2C-84DA-EF327BFA0459}"/>
          </ac:picMkLst>
        </pc:picChg>
        <pc:picChg chg="del">
          <ac:chgData name="Meliz Tyurkileri" userId="51d3b298-6658-42a7-914c-eeaec0253b09" providerId="ADAL" clId="{1FCE6CD8-0ACA-47CD-9D56-CB3943C3C3B0}" dt="2022-12-29T13:05:13.896" v="1256" actId="478"/>
          <ac:picMkLst>
            <pc:docMk/>
            <pc:sldMk cId="735466926" sldId="1000"/>
            <ac:picMk id="37" creationId="{398A172B-55D8-48E3-9C68-1BFBDB61196C}"/>
          </ac:picMkLst>
        </pc:picChg>
      </pc:sldChg>
      <pc:sldChg chg="addSp delSp modSp add mod">
        <pc:chgData name="Meliz Tyurkileri" userId="51d3b298-6658-42a7-914c-eeaec0253b09" providerId="ADAL" clId="{1FCE6CD8-0ACA-47CD-9D56-CB3943C3C3B0}" dt="2022-12-29T19:22:20.244" v="3781" actId="14100"/>
        <pc:sldMkLst>
          <pc:docMk/>
          <pc:sldMk cId="1247583172" sldId="1001"/>
        </pc:sldMkLst>
        <pc:spChg chg="mod">
          <ac:chgData name="Meliz Tyurkileri" userId="51d3b298-6658-42a7-914c-eeaec0253b09" providerId="ADAL" clId="{1FCE6CD8-0ACA-47CD-9D56-CB3943C3C3B0}" dt="2022-12-29T13:15:03.376" v="1663" actId="20577"/>
          <ac:spMkLst>
            <pc:docMk/>
            <pc:sldMk cId="1247583172" sldId="1001"/>
            <ac:spMk id="6" creationId="{8E3ABBC8-FB65-420A-8D4F-9651DAF16768}"/>
          </ac:spMkLst>
        </pc:spChg>
        <pc:spChg chg="add del">
          <ac:chgData name="Meliz Tyurkileri" userId="51d3b298-6658-42a7-914c-eeaec0253b09" providerId="ADAL" clId="{1FCE6CD8-0ACA-47CD-9D56-CB3943C3C3B0}" dt="2022-12-29T13:22:43.767" v="1684"/>
          <ac:spMkLst>
            <pc:docMk/>
            <pc:sldMk cId="1247583172" sldId="1001"/>
            <ac:spMk id="7" creationId="{93A5BAE4-B5C1-4A9B-B878-8A6919901DAE}"/>
          </ac:spMkLst>
        </pc:spChg>
        <pc:spChg chg="mod">
          <ac:chgData name="Meliz Tyurkileri" userId="51d3b298-6658-42a7-914c-eeaec0253b09" providerId="ADAL" clId="{1FCE6CD8-0ACA-47CD-9D56-CB3943C3C3B0}" dt="2022-12-29T13:32:35.461" v="2415" actId="1076"/>
          <ac:spMkLst>
            <pc:docMk/>
            <pc:sldMk cId="1247583172" sldId="1001"/>
            <ac:spMk id="29" creationId="{620F7480-8079-41B2-9AC2-DCFF6523AA1E}"/>
          </ac:spMkLst>
        </pc:spChg>
        <pc:spChg chg="mod">
          <ac:chgData name="Meliz Tyurkileri" userId="51d3b298-6658-42a7-914c-eeaec0253b09" providerId="ADAL" clId="{1FCE6CD8-0ACA-47CD-9D56-CB3943C3C3B0}" dt="2022-12-29T19:03:17.443" v="3682" actId="1076"/>
          <ac:spMkLst>
            <pc:docMk/>
            <pc:sldMk cId="1247583172" sldId="1001"/>
            <ac:spMk id="39" creationId="{95A02E97-B35C-4D47-9A59-4D2CB774C65A}"/>
          </ac:spMkLst>
        </pc:spChg>
        <pc:grpChg chg="del">
          <ac:chgData name="Meliz Tyurkileri" userId="51d3b298-6658-42a7-914c-eeaec0253b09" providerId="ADAL" clId="{1FCE6CD8-0ACA-47CD-9D56-CB3943C3C3B0}" dt="2022-12-29T13:14:55.557" v="1657" actId="478"/>
          <ac:grpSpMkLst>
            <pc:docMk/>
            <pc:sldMk cId="1247583172" sldId="1001"/>
            <ac:grpSpMk id="14" creationId="{28973E2C-8F78-4C6C-AB91-D9D417128DF5}"/>
          </ac:grpSpMkLst>
        </pc:grpChg>
        <pc:picChg chg="add del mod">
          <ac:chgData name="Meliz Tyurkileri" userId="51d3b298-6658-42a7-914c-eeaec0253b09" providerId="ADAL" clId="{1FCE6CD8-0ACA-47CD-9D56-CB3943C3C3B0}" dt="2022-12-29T18:57:54.682" v="3295" actId="478"/>
          <ac:picMkLst>
            <pc:docMk/>
            <pc:sldMk cId="1247583172" sldId="1001"/>
            <ac:picMk id="3" creationId="{88FEAA2B-3B97-41D6-A23E-D946FA86617F}"/>
          </ac:picMkLst>
        </pc:picChg>
        <pc:picChg chg="add mod">
          <ac:chgData name="Meliz Tyurkileri" userId="51d3b298-6658-42a7-914c-eeaec0253b09" providerId="ADAL" clId="{1FCE6CD8-0ACA-47CD-9D56-CB3943C3C3B0}" dt="2022-12-29T19:22:20.244" v="3781" actId="14100"/>
          <ac:picMkLst>
            <pc:docMk/>
            <pc:sldMk cId="1247583172" sldId="1001"/>
            <ac:picMk id="7" creationId="{4D6C7DA0-CFC8-4D2A-92FD-DAE0E883781C}"/>
          </ac:picMkLst>
        </pc:picChg>
        <pc:picChg chg="add mod">
          <ac:chgData name="Meliz Tyurkileri" userId="51d3b298-6658-42a7-914c-eeaec0253b09" providerId="ADAL" clId="{1FCE6CD8-0ACA-47CD-9D56-CB3943C3C3B0}" dt="2022-12-29T19:22:16.598" v="3780" actId="14100"/>
          <ac:picMkLst>
            <pc:docMk/>
            <pc:sldMk cId="1247583172" sldId="1001"/>
            <ac:picMk id="9" creationId="{215B2E3B-7DBD-4A3D-A422-12F778A1C0DE}"/>
          </ac:picMkLst>
        </pc:picChg>
        <pc:picChg chg="add del mod">
          <ac:chgData name="Meliz Tyurkileri" userId="51d3b298-6658-42a7-914c-eeaec0253b09" providerId="ADAL" clId="{1FCE6CD8-0ACA-47CD-9D56-CB3943C3C3B0}" dt="2022-12-29T18:57:54.682" v="3295" actId="478"/>
          <ac:picMkLst>
            <pc:docMk/>
            <pc:sldMk cId="1247583172" sldId="1001"/>
            <ac:picMk id="10" creationId="{E946C5E0-446D-44DE-BB19-D6C845003DAE}"/>
          </ac:picMkLst>
        </pc:picChg>
        <pc:picChg chg="add mod ord">
          <ac:chgData name="Meliz Tyurkileri" userId="51d3b298-6658-42a7-914c-eeaec0253b09" providerId="ADAL" clId="{1FCE6CD8-0ACA-47CD-9D56-CB3943C3C3B0}" dt="2022-12-29T19:09:05.724" v="3700" actId="1076"/>
          <ac:picMkLst>
            <pc:docMk/>
            <pc:sldMk cId="1247583172" sldId="1001"/>
            <ac:picMk id="12" creationId="{4D84C17D-332C-4FEB-A2DA-22980A5B7F24}"/>
          </ac:picMkLst>
        </pc:picChg>
        <pc:picChg chg="add mod ord">
          <ac:chgData name="Meliz Tyurkileri" userId="51d3b298-6658-42a7-914c-eeaec0253b09" providerId="ADAL" clId="{1FCE6CD8-0ACA-47CD-9D56-CB3943C3C3B0}" dt="2022-12-29T19:08:57.647" v="3699" actId="1076"/>
          <ac:picMkLst>
            <pc:docMk/>
            <pc:sldMk cId="1247583172" sldId="1001"/>
            <ac:picMk id="16" creationId="{80FF91F4-C9BF-4531-9572-235778E61CBB}"/>
          </ac:picMkLst>
        </pc:picChg>
      </pc:sldChg>
      <pc:sldChg chg="addSp delSp modSp add mod">
        <pc:chgData name="Meliz Tyurkileri" userId="51d3b298-6658-42a7-914c-eeaec0253b09" providerId="ADAL" clId="{1FCE6CD8-0ACA-47CD-9D56-CB3943C3C3B0}" dt="2022-12-29T20:08:06.031" v="4866" actId="478"/>
        <pc:sldMkLst>
          <pc:docMk/>
          <pc:sldMk cId="2659692728" sldId="1002"/>
        </pc:sldMkLst>
        <pc:spChg chg="mod">
          <ac:chgData name="Meliz Tyurkileri" userId="51d3b298-6658-42a7-914c-eeaec0253b09" providerId="ADAL" clId="{1FCE6CD8-0ACA-47CD-9D56-CB3943C3C3B0}" dt="2022-12-29T13:33:47.733" v="2431" actId="207"/>
          <ac:spMkLst>
            <pc:docMk/>
            <pc:sldMk cId="2659692728" sldId="1002"/>
            <ac:spMk id="25" creationId="{C1812F0E-DA8C-45FF-83BA-6F2E93B37BA3}"/>
          </ac:spMkLst>
        </pc:spChg>
        <pc:spChg chg="mod">
          <ac:chgData name="Meliz Tyurkileri" userId="51d3b298-6658-42a7-914c-eeaec0253b09" providerId="ADAL" clId="{1FCE6CD8-0ACA-47CD-9D56-CB3943C3C3B0}" dt="2022-12-29T13:33:07.059" v="2422" actId="207"/>
          <ac:spMkLst>
            <pc:docMk/>
            <pc:sldMk cId="2659692728" sldId="1002"/>
            <ac:spMk id="26" creationId="{9BC820B2-D456-42CC-90B9-358309A5E4E5}"/>
          </ac:spMkLst>
        </pc:spChg>
        <pc:spChg chg="mod">
          <ac:chgData name="Meliz Tyurkileri" userId="51d3b298-6658-42a7-914c-eeaec0253b09" providerId="ADAL" clId="{1FCE6CD8-0ACA-47CD-9D56-CB3943C3C3B0}" dt="2022-12-29T13:32:58.085" v="2420" actId="113"/>
          <ac:spMkLst>
            <pc:docMk/>
            <pc:sldMk cId="2659692728" sldId="1002"/>
            <ac:spMk id="28" creationId="{28F57ABA-128B-4CE9-970C-1959EAB76BEC}"/>
          </ac:spMkLst>
        </pc:spChg>
        <pc:spChg chg="mod">
          <ac:chgData name="Meliz Tyurkileri" userId="51d3b298-6658-42a7-914c-eeaec0253b09" providerId="ADAL" clId="{1FCE6CD8-0ACA-47CD-9D56-CB3943C3C3B0}" dt="2022-12-29T13:34:00.204" v="2433" actId="2085"/>
          <ac:spMkLst>
            <pc:docMk/>
            <pc:sldMk cId="2659692728" sldId="1002"/>
            <ac:spMk id="29" creationId="{2E772C71-A5BF-40C3-99FA-0AFB58C53D26}"/>
          </ac:spMkLst>
        </pc:spChg>
        <pc:spChg chg="del mod topLvl">
          <ac:chgData name="Meliz Tyurkileri" userId="51d3b298-6658-42a7-914c-eeaec0253b09" providerId="ADAL" clId="{1FCE6CD8-0ACA-47CD-9D56-CB3943C3C3B0}" dt="2022-12-29T20:08:06.031" v="4866" actId="478"/>
          <ac:spMkLst>
            <pc:docMk/>
            <pc:sldMk cId="2659692728" sldId="1002"/>
            <ac:spMk id="34" creationId="{71A87EDE-40ED-41C9-B00E-C92DA851F471}"/>
          </ac:spMkLst>
        </pc:spChg>
        <pc:spChg chg="del mod">
          <ac:chgData name="Meliz Tyurkileri" userId="51d3b298-6658-42a7-914c-eeaec0253b09" providerId="ADAL" clId="{1FCE6CD8-0ACA-47CD-9D56-CB3943C3C3B0}" dt="2022-12-29T20:08:06.031" v="4866" actId="478"/>
          <ac:spMkLst>
            <pc:docMk/>
            <pc:sldMk cId="2659692728" sldId="1002"/>
            <ac:spMk id="35" creationId="{C9C88048-019B-4F12-BBEE-586CA1F6B097}"/>
          </ac:spMkLst>
        </pc:spChg>
        <pc:spChg chg="mod">
          <ac:chgData name="Meliz Tyurkileri" userId="51d3b298-6658-42a7-914c-eeaec0253b09" providerId="ADAL" clId="{1FCE6CD8-0ACA-47CD-9D56-CB3943C3C3B0}" dt="2022-12-29T13:38:41.285" v="2521"/>
          <ac:spMkLst>
            <pc:docMk/>
            <pc:sldMk cId="2659692728" sldId="1002"/>
            <ac:spMk id="37" creationId="{F9162A96-F7A2-49D2-B7AF-3A3E656D649F}"/>
          </ac:spMkLst>
        </pc:spChg>
        <pc:spChg chg="mod">
          <ac:chgData name="Meliz Tyurkileri" userId="51d3b298-6658-42a7-914c-eeaec0253b09" providerId="ADAL" clId="{1FCE6CD8-0ACA-47CD-9D56-CB3943C3C3B0}" dt="2022-12-29T13:38:41.285" v="2521"/>
          <ac:spMkLst>
            <pc:docMk/>
            <pc:sldMk cId="2659692728" sldId="1002"/>
            <ac:spMk id="38" creationId="{166E4110-1184-4817-AF8F-9F0C0FCE8C1E}"/>
          </ac:spMkLst>
        </pc:spChg>
        <pc:spChg chg="mod">
          <ac:chgData name="Meliz Tyurkileri" userId="51d3b298-6658-42a7-914c-eeaec0253b09" providerId="ADAL" clId="{1FCE6CD8-0ACA-47CD-9D56-CB3943C3C3B0}" dt="2022-12-29T13:38:56.432" v="2524" actId="207"/>
          <ac:spMkLst>
            <pc:docMk/>
            <pc:sldMk cId="2659692728" sldId="1002"/>
            <ac:spMk id="40" creationId="{F546D7DC-140A-40A2-8822-CA20A7EC2F05}"/>
          </ac:spMkLst>
        </pc:spChg>
        <pc:spChg chg="mod">
          <ac:chgData name="Meliz Tyurkileri" userId="51d3b298-6658-42a7-914c-eeaec0253b09" providerId="ADAL" clId="{1FCE6CD8-0ACA-47CD-9D56-CB3943C3C3B0}" dt="2022-12-29T13:38:51.678" v="2522" actId="207"/>
          <ac:spMkLst>
            <pc:docMk/>
            <pc:sldMk cId="2659692728" sldId="1002"/>
            <ac:spMk id="41" creationId="{18F28D7B-93FE-463F-8262-7A26A54D4222}"/>
          </ac:spMkLst>
        </pc:spChg>
        <pc:spChg chg="mod">
          <ac:chgData name="Meliz Tyurkileri" userId="51d3b298-6658-42a7-914c-eeaec0253b09" providerId="ADAL" clId="{1FCE6CD8-0ACA-47CD-9D56-CB3943C3C3B0}" dt="2022-12-29T13:38:41.285" v="2521"/>
          <ac:spMkLst>
            <pc:docMk/>
            <pc:sldMk cId="2659692728" sldId="1002"/>
            <ac:spMk id="43" creationId="{158B8504-B87D-4A50-8C8E-59358541BA2C}"/>
          </ac:spMkLst>
        </pc:spChg>
        <pc:spChg chg="mod">
          <ac:chgData name="Meliz Tyurkileri" userId="51d3b298-6658-42a7-914c-eeaec0253b09" providerId="ADAL" clId="{1FCE6CD8-0ACA-47CD-9D56-CB3943C3C3B0}" dt="2022-12-29T13:38:41.285" v="2521"/>
          <ac:spMkLst>
            <pc:docMk/>
            <pc:sldMk cId="2659692728" sldId="1002"/>
            <ac:spMk id="44" creationId="{7FC57B25-9BA9-4DBB-89A8-125D33C53636}"/>
          </ac:spMkLst>
        </pc:spChg>
        <pc:spChg chg="mod">
          <ac:chgData name="Meliz Tyurkileri" userId="51d3b298-6658-42a7-914c-eeaec0253b09" providerId="ADAL" clId="{1FCE6CD8-0ACA-47CD-9D56-CB3943C3C3B0}" dt="2022-12-29T13:38:41.285" v="2521"/>
          <ac:spMkLst>
            <pc:docMk/>
            <pc:sldMk cId="2659692728" sldId="1002"/>
            <ac:spMk id="45" creationId="{BE917F28-93CF-4582-8EE5-E2EC1C026189}"/>
          </ac:spMkLst>
        </pc:spChg>
        <pc:spChg chg="mod">
          <ac:chgData name="Meliz Tyurkileri" userId="51d3b298-6658-42a7-914c-eeaec0253b09" providerId="ADAL" clId="{1FCE6CD8-0ACA-47CD-9D56-CB3943C3C3B0}" dt="2022-12-29T13:38:41.285" v="2521"/>
          <ac:spMkLst>
            <pc:docMk/>
            <pc:sldMk cId="2659692728" sldId="1002"/>
            <ac:spMk id="46" creationId="{2F5E6E60-9053-4E31-A966-526CD1FB7179}"/>
          </ac:spMkLst>
        </pc:spChg>
        <pc:grpChg chg="del">
          <ac:chgData name="Meliz Tyurkileri" userId="51d3b298-6658-42a7-914c-eeaec0253b09" providerId="ADAL" clId="{1FCE6CD8-0ACA-47CD-9D56-CB3943C3C3B0}" dt="2022-12-29T13:38:40.935" v="2520" actId="478"/>
          <ac:grpSpMkLst>
            <pc:docMk/>
            <pc:sldMk cId="2659692728" sldId="1002"/>
            <ac:grpSpMk id="2" creationId="{D38E9893-496E-4505-BF2E-A96355596396}"/>
          </ac:grpSpMkLst>
        </pc:grpChg>
        <pc:grpChg chg="add del mod">
          <ac:chgData name="Meliz Tyurkileri" userId="51d3b298-6658-42a7-914c-eeaec0253b09" providerId="ADAL" clId="{1FCE6CD8-0ACA-47CD-9D56-CB3943C3C3B0}" dt="2022-12-29T20:08:06.031" v="4866" actId="478"/>
          <ac:grpSpMkLst>
            <pc:docMk/>
            <pc:sldMk cId="2659692728" sldId="1002"/>
            <ac:grpSpMk id="32" creationId="{B78E6D45-B5B9-42E0-824C-81F561B7A13D}"/>
          </ac:grpSpMkLst>
        </pc:grpChg>
        <pc:grpChg chg="mod topLvl">
          <ac:chgData name="Meliz Tyurkileri" userId="51d3b298-6658-42a7-914c-eeaec0253b09" providerId="ADAL" clId="{1FCE6CD8-0ACA-47CD-9D56-CB3943C3C3B0}" dt="2022-12-29T20:08:06.031" v="4866" actId="478"/>
          <ac:grpSpMkLst>
            <pc:docMk/>
            <pc:sldMk cId="2659692728" sldId="1002"/>
            <ac:grpSpMk id="33" creationId="{2ED93FD6-9D90-47B4-868E-1E7BD7AFDFC2}"/>
          </ac:grpSpMkLst>
        </pc:grpChg>
        <pc:grpChg chg="mod">
          <ac:chgData name="Meliz Tyurkileri" userId="51d3b298-6658-42a7-914c-eeaec0253b09" providerId="ADAL" clId="{1FCE6CD8-0ACA-47CD-9D56-CB3943C3C3B0}" dt="2022-12-29T13:38:41.285" v="2521"/>
          <ac:grpSpMkLst>
            <pc:docMk/>
            <pc:sldMk cId="2659692728" sldId="1002"/>
            <ac:grpSpMk id="36" creationId="{B6A1F832-15EB-4A73-AAC2-79267952EA4B}"/>
          </ac:grpSpMkLst>
        </pc:grpChg>
        <pc:grpChg chg="mod">
          <ac:chgData name="Meliz Tyurkileri" userId="51d3b298-6658-42a7-914c-eeaec0253b09" providerId="ADAL" clId="{1FCE6CD8-0ACA-47CD-9D56-CB3943C3C3B0}" dt="2022-12-29T13:38:41.285" v="2521"/>
          <ac:grpSpMkLst>
            <pc:docMk/>
            <pc:sldMk cId="2659692728" sldId="1002"/>
            <ac:grpSpMk id="39" creationId="{028FC139-C2D4-4DCF-BAE2-98F5D064A856}"/>
          </ac:grpSpMkLst>
        </pc:grpChg>
        <pc:grpChg chg="mod">
          <ac:chgData name="Meliz Tyurkileri" userId="51d3b298-6658-42a7-914c-eeaec0253b09" providerId="ADAL" clId="{1FCE6CD8-0ACA-47CD-9D56-CB3943C3C3B0}" dt="2022-12-29T13:38:41.285" v="2521"/>
          <ac:grpSpMkLst>
            <pc:docMk/>
            <pc:sldMk cId="2659692728" sldId="1002"/>
            <ac:grpSpMk id="42" creationId="{22FDFE97-22B3-4B05-9778-061461657DF0}"/>
          </ac:grpSpMkLst>
        </pc:grpChg>
      </pc:sldChg>
      <pc:sldChg chg="addSp delSp modSp add mod ord">
        <pc:chgData name="Meliz Tyurkileri" userId="51d3b298-6658-42a7-914c-eeaec0253b09" providerId="ADAL" clId="{1FCE6CD8-0ACA-47CD-9D56-CB3943C3C3B0}" dt="2022-12-29T20:08:00.781" v="4865" actId="478"/>
        <pc:sldMkLst>
          <pc:docMk/>
          <pc:sldMk cId="242848835" sldId="1003"/>
        </pc:sldMkLst>
        <pc:spChg chg="add del mod">
          <ac:chgData name="Meliz Tyurkileri" userId="51d3b298-6658-42a7-914c-eeaec0253b09" providerId="ADAL" clId="{1FCE6CD8-0ACA-47CD-9D56-CB3943C3C3B0}" dt="2022-12-29T18:57:09.051" v="3294" actId="478"/>
          <ac:spMkLst>
            <pc:docMk/>
            <pc:sldMk cId="242848835" sldId="1003"/>
            <ac:spMk id="3" creationId="{76256BF3-1D1C-4EA1-95D2-1107614A44C1}"/>
          </ac:spMkLst>
        </pc:spChg>
        <pc:spChg chg="mod">
          <ac:chgData name="Meliz Tyurkileri" userId="51d3b298-6658-42a7-914c-eeaec0253b09" providerId="ADAL" clId="{1FCE6CD8-0ACA-47CD-9D56-CB3943C3C3B0}" dt="2022-12-29T13:34:21.884" v="2436" actId="207"/>
          <ac:spMkLst>
            <pc:docMk/>
            <pc:sldMk cId="242848835" sldId="1003"/>
            <ac:spMk id="21" creationId="{984376EF-54E5-4FC5-A717-E29353AA3FC5}"/>
          </ac:spMkLst>
        </pc:spChg>
        <pc:spChg chg="mod">
          <ac:chgData name="Meliz Tyurkileri" userId="51d3b298-6658-42a7-914c-eeaec0253b09" providerId="ADAL" clId="{1FCE6CD8-0ACA-47CD-9D56-CB3943C3C3B0}" dt="2022-12-29T13:34:17.056" v="2434" actId="207"/>
          <ac:spMkLst>
            <pc:docMk/>
            <pc:sldMk cId="242848835" sldId="1003"/>
            <ac:spMk id="22" creationId="{82E4E2E7-0052-4E51-AFF7-7776CE0E8FE3}"/>
          </ac:spMkLst>
        </pc:spChg>
        <pc:spChg chg="mod">
          <ac:chgData name="Meliz Tyurkileri" userId="51d3b298-6658-42a7-914c-eeaec0253b09" providerId="ADAL" clId="{1FCE6CD8-0ACA-47CD-9D56-CB3943C3C3B0}" dt="2022-12-29T13:33:44.028" v="2430" actId="113"/>
          <ac:spMkLst>
            <pc:docMk/>
            <pc:sldMk cId="242848835" sldId="1003"/>
            <ac:spMk id="25" creationId="{C1812F0E-DA8C-45FF-83BA-6F2E93B37BA3}"/>
          </ac:spMkLst>
        </pc:spChg>
        <pc:spChg chg="mod">
          <ac:chgData name="Meliz Tyurkileri" userId="51d3b298-6658-42a7-914c-eeaec0253b09" providerId="ADAL" clId="{1FCE6CD8-0ACA-47CD-9D56-CB3943C3C3B0}" dt="2022-12-29T13:33:40.439" v="2429" actId="207"/>
          <ac:spMkLst>
            <pc:docMk/>
            <pc:sldMk cId="242848835" sldId="1003"/>
            <ac:spMk id="26" creationId="{9BC820B2-D456-42CC-90B9-358309A5E4E5}"/>
          </ac:spMkLst>
        </pc:spChg>
        <pc:spChg chg="mod">
          <ac:chgData name="Meliz Tyurkileri" userId="51d3b298-6658-42a7-914c-eeaec0253b09" providerId="ADAL" clId="{1FCE6CD8-0ACA-47CD-9D56-CB3943C3C3B0}" dt="2022-12-29T13:33:54.790" v="2432" actId="2085"/>
          <ac:spMkLst>
            <pc:docMk/>
            <pc:sldMk cId="242848835" sldId="1003"/>
            <ac:spMk id="29" creationId="{2E772C71-A5BF-40C3-99FA-0AFB58C53D26}"/>
          </ac:spMkLst>
        </pc:spChg>
        <pc:spChg chg="del mod topLvl">
          <ac:chgData name="Meliz Tyurkileri" userId="51d3b298-6658-42a7-914c-eeaec0253b09" providerId="ADAL" clId="{1FCE6CD8-0ACA-47CD-9D56-CB3943C3C3B0}" dt="2022-12-29T20:08:00.781" v="4865" actId="478"/>
          <ac:spMkLst>
            <pc:docMk/>
            <pc:sldMk cId="242848835" sldId="1003"/>
            <ac:spMk id="34" creationId="{DBBAABD8-4671-4B1A-B5C5-5DC105F1479F}"/>
          </ac:spMkLst>
        </pc:spChg>
        <pc:spChg chg="del mod">
          <ac:chgData name="Meliz Tyurkileri" userId="51d3b298-6658-42a7-914c-eeaec0253b09" providerId="ADAL" clId="{1FCE6CD8-0ACA-47CD-9D56-CB3943C3C3B0}" dt="2022-12-29T20:08:00.781" v="4865" actId="478"/>
          <ac:spMkLst>
            <pc:docMk/>
            <pc:sldMk cId="242848835" sldId="1003"/>
            <ac:spMk id="35" creationId="{6F838F55-DC46-4602-8FA1-44B2F268B5CF}"/>
          </ac:spMkLst>
        </pc:spChg>
        <pc:spChg chg="mod">
          <ac:chgData name="Meliz Tyurkileri" userId="51d3b298-6658-42a7-914c-eeaec0253b09" providerId="ADAL" clId="{1FCE6CD8-0ACA-47CD-9D56-CB3943C3C3B0}" dt="2022-12-29T13:39:13.311" v="2528" actId="207"/>
          <ac:spMkLst>
            <pc:docMk/>
            <pc:sldMk cId="242848835" sldId="1003"/>
            <ac:spMk id="37" creationId="{CD5CBF39-04DB-4135-92A4-8EA1C3735783}"/>
          </ac:spMkLst>
        </pc:spChg>
        <pc:spChg chg="mod">
          <ac:chgData name="Meliz Tyurkileri" userId="51d3b298-6658-42a7-914c-eeaec0253b09" providerId="ADAL" clId="{1FCE6CD8-0ACA-47CD-9D56-CB3943C3C3B0}" dt="2022-12-29T13:39:16.182" v="2529" actId="207"/>
          <ac:spMkLst>
            <pc:docMk/>
            <pc:sldMk cId="242848835" sldId="1003"/>
            <ac:spMk id="38" creationId="{9FB2B978-6087-4A66-A49F-7B01EFE37DC5}"/>
          </ac:spMkLst>
        </pc:spChg>
        <pc:spChg chg="mod">
          <ac:chgData name="Meliz Tyurkileri" userId="51d3b298-6658-42a7-914c-eeaec0253b09" providerId="ADAL" clId="{1FCE6CD8-0ACA-47CD-9D56-CB3943C3C3B0}" dt="2022-12-29T13:39:06.903" v="2526"/>
          <ac:spMkLst>
            <pc:docMk/>
            <pc:sldMk cId="242848835" sldId="1003"/>
            <ac:spMk id="40" creationId="{62CE15D0-0875-4216-BAA9-C56314D4654D}"/>
          </ac:spMkLst>
        </pc:spChg>
        <pc:spChg chg="mod">
          <ac:chgData name="Meliz Tyurkileri" userId="51d3b298-6658-42a7-914c-eeaec0253b09" providerId="ADAL" clId="{1FCE6CD8-0ACA-47CD-9D56-CB3943C3C3B0}" dt="2022-12-29T13:39:06.903" v="2526"/>
          <ac:spMkLst>
            <pc:docMk/>
            <pc:sldMk cId="242848835" sldId="1003"/>
            <ac:spMk id="41" creationId="{3E0B0DF2-760D-4737-8D91-1AB6688B8B70}"/>
          </ac:spMkLst>
        </pc:spChg>
        <pc:spChg chg="mod">
          <ac:chgData name="Meliz Tyurkileri" userId="51d3b298-6658-42a7-914c-eeaec0253b09" providerId="ADAL" clId="{1FCE6CD8-0ACA-47CD-9D56-CB3943C3C3B0}" dt="2022-12-29T13:39:06.903" v="2526"/>
          <ac:spMkLst>
            <pc:docMk/>
            <pc:sldMk cId="242848835" sldId="1003"/>
            <ac:spMk id="43" creationId="{42814408-7361-4E0E-A2E0-88E027899CB2}"/>
          </ac:spMkLst>
        </pc:spChg>
        <pc:spChg chg="mod">
          <ac:chgData name="Meliz Tyurkileri" userId="51d3b298-6658-42a7-914c-eeaec0253b09" providerId="ADAL" clId="{1FCE6CD8-0ACA-47CD-9D56-CB3943C3C3B0}" dt="2022-12-29T13:39:06.903" v="2526"/>
          <ac:spMkLst>
            <pc:docMk/>
            <pc:sldMk cId="242848835" sldId="1003"/>
            <ac:spMk id="44" creationId="{5B3D0EC5-5597-4C81-98CC-7B5DE836017F}"/>
          </ac:spMkLst>
        </pc:spChg>
        <pc:spChg chg="mod">
          <ac:chgData name="Meliz Tyurkileri" userId="51d3b298-6658-42a7-914c-eeaec0253b09" providerId="ADAL" clId="{1FCE6CD8-0ACA-47CD-9D56-CB3943C3C3B0}" dt="2022-12-29T13:39:06.903" v="2526"/>
          <ac:spMkLst>
            <pc:docMk/>
            <pc:sldMk cId="242848835" sldId="1003"/>
            <ac:spMk id="45" creationId="{5EDD2D82-846B-436E-9E70-D86035584B8A}"/>
          </ac:spMkLst>
        </pc:spChg>
        <pc:spChg chg="mod">
          <ac:chgData name="Meliz Tyurkileri" userId="51d3b298-6658-42a7-914c-eeaec0253b09" providerId="ADAL" clId="{1FCE6CD8-0ACA-47CD-9D56-CB3943C3C3B0}" dt="2022-12-29T13:39:06.903" v="2526"/>
          <ac:spMkLst>
            <pc:docMk/>
            <pc:sldMk cId="242848835" sldId="1003"/>
            <ac:spMk id="46" creationId="{1116EAFC-59FC-4CD0-9536-5E94EE7B93DD}"/>
          </ac:spMkLst>
        </pc:spChg>
        <pc:spChg chg="add del mod">
          <ac:chgData name="Meliz Tyurkileri" userId="51d3b298-6658-42a7-914c-eeaec0253b09" providerId="ADAL" clId="{1FCE6CD8-0ACA-47CD-9D56-CB3943C3C3B0}" dt="2022-12-29T18:57:09.051" v="3294" actId="478"/>
          <ac:spMkLst>
            <pc:docMk/>
            <pc:sldMk cId="242848835" sldId="1003"/>
            <ac:spMk id="47" creationId="{53F0CD5D-9E94-4CB3-BB80-030484F2898D}"/>
          </ac:spMkLst>
        </pc:spChg>
        <pc:spChg chg="add del mod">
          <ac:chgData name="Meliz Tyurkileri" userId="51d3b298-6658-42a7-914c-eeaec0253b09" providerId="ADAL" clId="{1FCE6CD8-0ACA-47CD-9D56-CB3943C3C3B0}" dt="2022-12-29T18:57:09.051" v="3294" actId="478"/>
          <ac:spMkLst>
            <pc:docMk/>
            <pc:sldMk cId="242848835" sldId="1003"/>
            <ac:spMk id="48" creationId="{07B6B415-1707-4823-98D9-EBFAB2071DBE}"/>
          </ac:spMkLst>
        </pc:spChg>
        <pc:spChg chg="add del mod">
          <ac:chgData name="Meliz Tyurkileri" userId="51d3b298-6658-42a7-914c-eeaec0253b09" providerId="ADAL" clId="{1FCE6CD8-0ACA-47CD-9D56-CB3943C3C3B0}" dt="2022-12-29T18:57:09.051" v="3294" actId="478"/>
          <ac:spMkLst>
            <pc:docMk/>
            <pc:sldMk cId="242848835" sldId="1003"/>
            <ac:spMk id="49" creationId="{97FAA232-5086-4F2B-A9E3-67167ED0E904}"/>
          </ac:spMkLst>
        </pc:spChg>
        <pc:spChg chg="add del mod">
          <ac:chgData name="Meliz Tyurkileri" userId="51d3b298-6658-42a7-914c-eeaec0253b09" providerId="ADAL" clId="{1FCE6CD8-0ACA-47CD-9D56-CB3943C3C3B0}" dt="2022-12-29T18:57:09.051" v="3294" actId="478"/>
          <ac:spMkLst>
            <pc:docMk/>
            <pc:sldMk cId="242848835" sldId="1003"/>
            <ac:spMk id="50" creationId="{8466396F-77D4-41E5-A428-D90C9EB230E4}"/>
          </ac:spMkLst>
        </pc:spChg>
        <pc:spChg chg="add del mod">
          <ac:chgData name="Meliz Tyurkileri" userId="51d3b298-6658-42a7-914c-eeaec0253b09" providerId="ADAL" clId="{1FCE6CD8-0ACA-47CD-9D56-CB3943C3C3B0}" dt="2022-12-29T18:57:09.051" v="3294" actId="478"/>
          <ac:spMkLst>
            <pc:docMk/>
            <pc:sldMk cId="242848835" sldId="1003"/>
            <ac:spMk id="51" creationId="{04E17EA9-66E8-4E3B-B56A-32E77CBF362C}"/>
          </ac:spMkLst>
        </pc:spChg>
        <pc:grpChg chg="del">
          <ac:chgData name="Meliz Tyurkileri" userId="51d3b298-6658-42a7-914c-eeaec0253b09" providerId="ADAL" clId="{1FCE6CD8-0ACA-47CD-9D56-CB3943C3C3B0}" dt="2022-12-29T13:39:06.606" v="2525" actId="478"/>
          <ac:grpSpMkLst>
            <pc:docMk/>
            <pc:sldMk cId="242848835" sldId="1003"/>
            <ac:grpSpMk id="2" creationId="{D38E9893-496E-4505-BF2E-A96355596396}"/>
          </ac:grpSpMkLst>
        </pc:grpChg>
        <pc:grpChg chg="add del mod">
          <ac:chgData name="Meliz Tyurkileri" userId="51d3b298-6658-42a7-914c-eeaec0253b09" providerId="ADAL" clId="{1FCE6CD8-0ACA-47CD-9D56-CB3943C3C3B0}" dt="2022-12-29T20:08:00.781" v="4865" actId="478"/>
          <ac:grpSpMkLst>
            <pc:docMk/>
            <pc:sldMk cId="242848835" sldId="1003"/>
            <ac:grpSpMk id="32" creationId="{428ED4C3-F5B1-41E4-81BC-695DCCF6983B}"/>
          </ac:grpSpMkLst>
        </pc:grpChg>
        <pc:grpChg chg="mod topLvl">
          <ac:chgData name="Meliz Tyurkileri" userId="51d3b298-6658-42a7-914c-eeaec0253b09" providerId="ADAL" clId="{1FCE6CD8-0ACA-47CD-9D56-CB3943C3C3B0}" dt="2022-12-29T20:08:00.781" v="4865" actId="478"/>
          <ac:grpSpMkLst>
            <pc:docMk/>
            <pc:sldMk cId="242848835" sldId="1003"/>
            <ac:grpSpMk id="33" creationId="{AF79F871-5EED-4068-875A-E4F1AD7A5EAC}"/>
          </ac:grpSpMkLst>
        </pc:grpChg>
        <pc:grpChg chg="mod">
          <ac:chgData name="Meliz Tyurkileri" userId="51d3b298-6658-42a7-914c-eeaec0253b09" providerId="ADAL" clId="{1FCE6CD8-0ACA-47CD-9D56-CB3943C3C3B0}" dt="2022-12-29T13:39:06.903" v="2526"/>
          <ac:grpSpMkLst>
            <pc:docMk/>
            <pc:sldMk cId="242848835" sldId="1003"/>
            <ac:grpSpMk id="36" creationId="{8872FDFC-464A-4C1E-B0DD-4E68603792FD}"/>
          </ac:grpSpMkLst>
        </pc:grpChg>
        <pc:grpChg chg="mod">
          <ac:chgData name="Meliz Tyurkileri" userId="51d3b298-6658-42a7-914c-eeaec0253b09" providerId="ADAL" clId="{1FCE6CD8-0ACA-47CD-9D56-CB3943C3C3B0}" dt="2022-12-29T13:39:06.903" v="2526"/>
          <ac:grpSpMkLst>
            <pc:docMk/>
            <pc:sldMk cId="242848835" sldId="1003"/>
            <ac:grpSpMk id="39" creationId="{2AD5BA92-7BF3-4650-8AA5-40C99202A27D}"/>
          </ac:grpSpMkLst>
        </pc:grpChg>
        <pc:grpChg chg="mod">
          <ac:chgData name="Meliz Tyurkileri" userId="51d3b298-6658-42a7-914c-eeaec0253b09" providerId="ADAL" clId="{1FCE6CD8-0ACA-47CD-9D56-CB3943C3C3B0}" dt="2022-12-29T13:39:06.903" v="2526"/>
          <ac:grpSpMkLst>
            <pc:docMk/>
            <pc:sldMk cId="242848835" sldId="1003"/>
            <ac:grpSpMk id="42" creationId="{9D773FB1-1F7D-480C-B7C6-685C50B84DF1}"/>
          </ac:grpSpMkLst>
        </pc:grpChg>
      </pc:sldChg>
      <pc:sldChg chg="addSp delSp modSp add mod">
        <pc:chgData name="Meliz Tyurkileri" userId="51d3b298-6658-42a7-914c-eeaec0253b09" providerId="ADAL" clId="{1FCE6CD8-0ACA-47CD-9D56-CB3943C3C3B0}" dt="2022-12-29T20:15:06.790" v="4874" actId="1076"/>
        <pc:sldMkLst>
          <pc:docMk/>
          <pc:sldMk cId="401773866" sldId="1004"/>
        </pc:sldMkLst>
        <pc:spChg chg="add del">
          <ac:chgData name="Meliz Tyurkileri" userId="51d3b298-6658-42a7-914c-eeaec0253b09" providerId="ADAL" clId="{1FCE6CD8-0ACA-47CD-9D56-CB3943C3C3B0}" dt="2022-12-29T19:51:15.606" v="4486"/>
          <ac:spMkLst>
            <pc:docMk/>
            <pc:sldMk cId="401773866" sldId="1004"/>
            <ac:spMk id="2" creationId="{6682162F-AE47-4E7A-B826-A6CDF1BAC460}"/>
          </ac:spMkLst>
        </pc:spChg>
        <pc:spChg chg="mod">
          <ac:chgData name="Meliz Tyurkileri" userId="51d3b298-6658-42a7-914c-eeaec0253b09" providerId="ADAL" clId="{1FCE6CD8-0ACA-47CD-9D56-CB3943C3C3B0}" dt="2022-12-29T13:49:56.661" v="2575" actId="20577"/>
          <ac:spMkLst>
            <pc:docMk/>
            <pc:sldMk cId="401773866" sldId="1004"/>
            <ac:spMk id="6" creationId="{3489545F-8C29-4337-B094-D74B1ECC5909}"/>
          </ac:spMkLst>
        </pc:spChg>
        <pc:spChg chg="mod">
          <ac:chgData name="Meliz Tyurkileri" userId="51d3b298-6658-42a7-914c-eeaec0253b09" providerId="ADAL" clId="{1FCE6CD8-0ACA-47CD-9D56-CB3943C3C3B0}" dt="2022-12-29T20:14:53.024" v="4871" actId="1076"/>
          <ac:spMkLst>
            <pc:docMk/>
            <pc:sldMk cId="401773866" sldId="1004"/>
            <ac:spMk id="8" creationId="{EF512C68-1132-4CF5-AA97-8C1C1ADC19F4}"/>
          </ac:spMkLst>
        </pc:spChg>
        <pc:spChg chg="add mod">
          <ac:chgData name="Meliz Tyurkileri" userId="51d3b298-6658-42a7-914c-eeaec0253b09" providerId="ADAL" clId="{1FCE6CD8-0ACA-47CD-9D56-CB3943C3C3B0}" dt="2022-12-29T20:01:36.601" v="4654" actId="1076"/>
          <ac:spMkLst>
            <pc:docMk/>
            <pc:sldMk cId="401773866" sldId="1004"/>
            <ac:spMk id="13" creationId="{BF394955-4364-4B21-81FD-1BBDF4F45242}"/>
          </ac:spMkLst>
        </pc:spChg>
        <pc:spChg chg="del mod">
          <ac:chgData name="Meliz Tyurkileri" userId="51d3b298-6658-42a7-914c-eeaec0253b09" providerId="ADAL" clId="{1FCE6CD8-0ACA-47CD-9D56-CB3943C3C3B0}" dt="2022-12-29T14:22:04.292" v="3259" actId="478"/>
          <ac:spMkLst>
            <pc:docMk/>
            <pc:sldMk cId="401773866" sldId="1004"/>
            <ac:spMk id="17" creationId="{8FB95C3E-50E0-44B1-A475-44D9297770F7}"/>
          </ac:spMkLst>
        </pc:spChg>
        <pc:spChg chg="add del mod">
          <ac:chgData name="Meliz Tyurkileri" userId="51d3b298-6658-42a7-914c-eeaec0253b09" providerId="ADAL" clId="{1FCE6CD8-0ACA-47CD-9D56-CB3943C3C3B0}" dt="2022-12-29T13:34:58.705" v="2449" actId="478"/>
          <ac:spMkLst>
            <pc:docMk/>
            <pc:sldMk cId="401773866" sldId="1004"/>
            <ac:spMk id="18" creationId="{119E0B36-EC58-4A80-9ECB-8922D7518C0E}"/>
          </ac:spMkLst>
        </pc:spChg>
        <pc:spChg chg="del mod">
          <ac:chgData name="Meliz Tyurkileri" userId="51d3b298-6658-42a7-914c-eeaec0253b09" providerId="ADAL" clId="{1FCE6CD8-0ACA-47CD-9D56-CB3943C3C3B0}" dt="2022-12-29T14:06:59.963" v="2996" actId="478"/>
          <ac:spMkLst>
            <pc:docMk/>
            <pc:sldMk cId="401773866" sldId="1004"/>
            <ac:spMk id="20" creationId="{887F1E98-3014-406F-BCB5-46B6DD0D82D6}"/>
          </ac:spMkLst>
        </pc:spChg>
        <pc:spChg chg="mod">
          <ac:chgData name="Meliz Tyurkileri" userId="51d3b298-6658-42a7-914c-eeaec0253b09" providerId="ADAL" clId="{1FCE6CD8-0ACA-47CD-9D56-CB3943C3C3B0}" dt="2022-12-29T13:34:55.130" v="2447"/>
          <ac:spMkLst>
            <pc:docMk/>
            <pc:sldMk cId="401773866" sldId="1004"/>
            <ac:spMk id="21" creationId="{9CF81B89-9EE6-4309-99DA-C83CF56825A6}"/>
          </ac:spMkLst>
        </pc:spChg>
        <pc:spChg chg="mod">
          <ac:chgData name="Meliz Tyurkileri" userId="51d3b298-6658-42a7-914c-eeaec0253b09" providerId="ADAL" clId="{1FCE6CD8-0ACA-47CD-9D56-CB3943C3C3B0}" dt="2022-12-29T20:06:45.549" v="4802" actId="1076"/>
          <ac:spMkLst>
            <pc:docMk/>
            <pc:sldMk cId="401773866" sldId="1004"/>
            <ac:spMk id="24" creationId="{1C9AB9D5-7AB1-440C-8B81-59AC8CEC354D}"/>
          </ac:spMkLst>
        </pc:spChg>
        <pc:spChg chg="add mod">
          <ac:chgData name="Meliz Tyurkileri" userId="51d3b298-6658-42a7-914c-eeaec0253b09" providerId="ADAL" clId="{1FCE6CD8-0ACA-47CD-9D56-CB3943C3C3B0}" dt="2022-12-29T14:03:51.281" v="2947" actId="1076"/>
          <ac:spMkLst>
            <pc:docMk/>
            <pc:sldMk cId="401773866" sldId="1004"/>
            <ac:spMk id="28" creationId="{7BCA8814-83E4-4C3E-830D-4111FD04EAD7}"/>
          </ac:spMkLst>
        </pc:spChg>
        <pc:spChg chg="mod">
          <ac:chgData name="Meliz Tyurkileri" userId="51d3b298-6658-42a7-914c-eeaec0253b09" providerId="ADAL" clId="{1FCE6CD8-0ACA-47CD-9D56-CB3943C3C3B0}" dt="2022-12-29T14:05:50.929" v="2979" actId="1076"/>
          <ac:spMkLst>
            <pc:docMk/>
            <pc:sldMk cId="401773866" sldId="1004"/>
            <ac:spMk id="30" creationId="{32A67A1E-5AA0-4B03-B31B-20CDAA41B1B9}"/>
          </ac:spMkLst>
        </pc:spChg>
        <pc:spChg chg="mod">
          <ac:chgData name="Meliz Tyurkileri" userId="51d3b298-6658-42a7-914c-eeaec0253b09" providerId="ADAL" clId="{1FCE6CD8-0ACA-47CD-9D56-CB3943C3C3B0}" dt="2022-12-29T14:06:07.882" v="2984" actId="1076"/>
          <ac:spMkLst>
            <pc:docMk/>
            <pc:sldMk cId="401773866" sldId="1004"/>
            <ac:spMk id="31" creationId="{E329849D-BC4C-4AB3-BE8C-87DDFA4ECA55}"/>
          </ac:spMkLst>
        </pc:spChg>
        <pc:spChg chg="mod ord topLvl">
          <ac:chgData name="Meliz Tyurkileri" userId="51d3b298-6658-42a7-914c-eeaec0253b09" providerId="ADAL" clId="{1FCE6CD8-0ACA-47CD-9D56-CB3943C3C3B0}" dt="2022-12-29T14:00:24.509" v="2903" actId="403"/>
          <ac:spMkLst>
            <pc:docMk/>
            <pc:sldMk cId="401773866" sldId="1004"/>
            <ac:spMk id="33" creationId="{EDE1C511-E3BB-4A6A-A6FE-736C88A34F7A}"/>
          </ac:spMkLst>
        </pc:spChg>
        <pc:spChg chg="del mod topLvl">
          <ac:chgData name="Meliz Tyurkileri" userId="51d3b298-6658-42a7-914c-eeaec0253b09" providerId="ADAL" clId="{1FCE6CD8-0ACA-47CD-9D56-CB3943C3C3B0}" dt="2022-12-29T14:03:31.682" v="2943" actId="478"/>
          <ac:spMkLst>
            <pc:docMk/>
            <pc:sldMk cId="401773866" sldId="1004"/>
            <ac:spMk id="34" creationId="{615299F5-2D9D-4607-80F1-1A7446B64CED}"/>
          </ac:spMkLst>
        </pc:spChg>
        <pc:spChg chg="mod">
          <ac:chgData name="Meliz Tyurkileri" userId="51d3b298-6658-42a7-914c-eeaec0253b09" providerId="ADAL" clId="{1FCE6CD8-0ACA-47CD-9D56-CB3943C3C3B0}" dt="2022-12-29T14:05:53.502" v="2980" actId="1076"/>
          <ac:spMkLst>
            <pc:docMk/>
            <pc:sldMk cId="401773866" sldId="1004"/>
            <ac:spMk id="36" creationId="{05F382B4-35E3-43AE-B0EB-4614888B4B3C}"/>
          </ac:spMkLst>
        </pc:spChg>
        <pc:spChg chg="mod">
          <ac:chgData name="Meliz Tyurkileri" userId="51d3b298-6658-42a7-914c-eeaec0253b09" providerId="ADAL" clId="{1FCE6CD8-0ACA-47CD-9D56-CB3943C3C3B0}" dt="2022-12-29T14:06:09.451" v="2985" actId="1076"/>
          <ac:spMkLst>
            <pc:docMk/>
            <pc:sldMk cId="401773866" sldId="1004"/>
            <ac:spMk id="37" creationId="{A2F13DE4-3547-42C2-98F2-9B4062BD3118}"/>
          </ac:spMkLst>
        </pc:spChg>
        <pc:spChg chg="mod">
          <ac:chgData name="Meliz Tyurkileri" userId="51d3b298-6658-42a7-914c-eeaec0253b09" providerId="ADAL" clId="{1FCE6CD8-0ACA-47CD-9D56-CB3943C3C3B0}" dt="2022-12-29T14:05:59.628" v="2981" actId="1076"/>
          <ac:spMkLst>
            <pc:docMk/>
            <pc:sldMk cId="401773866" sldId="1004"/>
            <ac:spMk id="39" creationId="{52DF8B90-A0FE-498C-B124-1C6E3F8711F4}"/>
          </ac:spMkLst>
        </pc:spChg>
        <pc:spChg chg="mod">
          <ac:chgData name="Meliz Tyurkileri" userId="51d3b298-6658-42a7-914c-eeaec0253b09" providerId="ADAL" clId="{1FCE6CD8-0ACA-47CD-9D56-CB3943C3C3B0}" dt="2022-12-29T14:06:12.228" v="2986" actId="1076"/>
          <ac:spMkLst>
            <pc:docMk/>
            <pc:sldMk cId="401773866" sldId="1004"/>
            <ac:spMk id="40" creationId="{D880CA09-27E1-4E84-B3B9-82FBCAF19C86}"/>
          </ac:spMkLst>
        </pc:spChg>
        <pc:spChg chg="mod">
          <ac:chgData name="Meliz Tyurkileri" userId="51d3b298-6658-42a7-914c-eeaec0253b09" providerId="ADAL" clId="{1FCE6CD8-0ACA-47CD-9D56-CB3943C3C3B0}" dt="2022-12-29T14:06:03.506" v="2982" actId="1076"/>
          <ac:spMkLst>
            <pc:docMk/>
            <pc:sldMk cId="401773866" sldId="1004"/>
            <ac:spMk id="42" creationId="{D0051554-92E0-48F8-B8D3-198C407702F8}"/>
          </ac:spMkLst>
        </pc:spChg>
        <pc:spChg chg="mod">
          <ac:chgData name="Meliz Tyurkileri" userId="51d3b298-6658-42a7-914c-eeaec0253b09" providerId="ADAL" clId="{1FCE6CD8-0ACA-47CD-9D56-CB3943C3C3B0}" dt="2022-12-29T14:06:19.810" v="2989" actId="1076"/>
          <ac:spMkLst>
            <pc:docMk/>
            <pc:sldMk cId="401773866" sldId="1004"/>
            <ac:spMk id="43" creationId="{FF454B2D-B123-45A3-823C-FEDC329DB4AF}"/>
          </ac:spMkLst>
        </pc:spChg>
        <pc:spChg chg="add mod">
          <ac:chgData name="Meliz Tyurkileri" userId="51d3b298-6658-42a7-914c-eeaec0253b09" providerId="ADAL" clId="{1FCE6CD8-0ACA-47CD-9D56-CB3943C3C3B0}" dt="2022-12-29T14:04:04.416" v="2951" actId="1076"/>
          <ac:spMkLst>
            <pc:docMk/>
            <pc:sldMk cId="401773866" sldId="1004"/>
            <ac:spMk id="44" creationId="{B8535481-A258-4F31-9963-C2F2E7EC19DC}"/>
          </ac:spMkLst>
        </pc:spChg>
        <pc:spChg chg="add mod">
          <ac:chgData name="Meliz Tyurkileri" userId="51d3b298-6658-42a7-914c-eeaec0253b09" providerId="ADAL" clId="{1FCE6CD8-0ACA-47CD-9D56-CB3943C3C3B0}" dt="2022-12-29T20:06:07.594" v="4795" actId="1076"/>
          <ac:spMkLst>
            <pc:docMk/>
            <pc:sldMk cId="401773866" sldId="1004"/>
            <ac:spMk id="45" creationId="{096DD9B4-AD6E-459E-ADDF-466586363A74}"/>
          </ac:spMkLst>
        </pc:spChg>
        <pc:spChg chg="add del mod">
          <ac:chgData name="Meliz Tyurkileri" userId="51d3b298-6658-42a7-914c-eeaec0253b09" providerId="ADAL" clId="{1FCE6CD8-0ACA-47CD-9D56-CB3943C3C3B0}" dt="2022-12-29T14:15:52.018" v="3064" actId="478"/>
          <ac:spMkLst>
            <pc:docMk/>
            <pc:sldMk cId="401773866" sldId="1004"/>
            <ac:spMk id="48" creationId="{9876DFEA-DD2B-459C-ACBF-35DBAC597866}"/>
          </ac:spMkLst>
        </pc:spChg>
        <pc:spChg chg="add del mod">
          <ac:chgData name="Meliz Tyurkileri" userId="51d3b298-6658-42a7-914c-eeaec0253b09" providerId="ADAL" clId="{1FCE6CD8-0ACA-47CD-9D56-CB3943C3C3B0}" dt="2022-12-29T19:45:19.453" v="4224" actId="478"/>
          <ac:spMkLst>
            <pc:docMk/>
            <pc:sldMk cId="401773866" sldId="1004"/>
            <ac:spMk id="48" creationId="{ABAA4B2C-B9F8-4749-957F-D35354B2DE2B}"/>
          </ac:spMkLst>
        </pc:spChg>
        <pc:spChg chg="add del mod">
          <ac:chgData name="Meliz Tyurkileri" userId="51d3b298-6658-42a7-914c-eeaec0253b09" providerId="ADAL" clId="{1FCE6CD8-0ACA-47CD-9D56-CB3943C3C3B0}" dt="2022-12-29T14:16:39.965" v="3073"/>
          <ac:spMkLst>
            <pc:docMk/>
            <pc:sldMk cId="401773866" sldId="1004"/>
            <ac:spMk id="49" creationId="{3A10464F-D05B-469B-9E87-104984115B7E}"/>
          </ac:spMkLst>
        </pc:spChg>
        <pc:spChg chg="add mod">
          <ac:chgData name="Meliz Tyurkileri" userId="51d3b298-6658-42a7-914c-eeaec0253b09" providerId="ADAL" clId="{1FCE6CD8-0ACA-47CD-9D56-CB3943C3C3B0}" dt="2022-12-29T19:50:32.633" v="4472" actId="1076"/>
          <ac:spMkLst>
            <pc:docMk/>
            <pc:sldMk cId="401773866" sldId="1004"/>
            <ac:spMk id="49" creationId="{F26B0F90-A15A-49EA-B35C-584839AB6445}"/>
          </ac:spMkLst>
        </pc:spChg>
        <pc:spChg chg="add mod">
          <ac:chgData name="Meliz Tyurkileri" userId="51d3b298-6658-42a7-914c-eeaec0253b09" providerId="ADAL" clId="{1FCE6CD8-0ACA-47CD-9D56-CB3943C3C3B0}" dt="2022-12-29T19:50:47.810" v="4474" actId="20577"/>
          <ac:spMkLst>
            <pc:docMk/>
            <pc:sldMk cId="401773866" sldId="1004"/>
            <ac:spMk id="50" creationId="{8DA671D4-207A-4602-9609-6651C2E26F36}"/>
          </ac:spMkLst>
        </pc:spChg>
        <pc:spChg chg="add del mod">
          <ac:chgData name="Meliz Tyurkileri" userId="51d3b298-6658-42a7-914c-eeaec0253b09" providerId="ADAL" clId="{1FCE6CD8-0ACA-47CD-9D56-CB3943C3C3B0}" dt="2022-12-29T14:17:02.083" v="3078" actId="21"/>
          <ac:spMkLst>
            <pc:docMk/>
            <pc:sldMk cId="401773866" sldId="1004"/>
            <ac:spMk id="50" creationId="{C417A37A-7171-41C8-818A-E2AEFF759C78}"/>
          </ac:spMkLst>
        </pc:spChg>
        <pc:spChg chg="add mod">
          <ac:chgData name="Meliz Tyurkileri" userId="51d3b298-6658-42a7-914c-eeaec0253b09" providerId="ADAL" clId="{1FCE6CD8-0ACA-47CD-9D56-CB3943C3C3B0}" dt="2022-12-29T19:50:49.525" v="4476" actId="20577"/>
          <ac:spMkLst>
            <pc:docMk/>
            <pc:sldMk cId="401773866" sldId="1004"/>
            <ac:spMk id="51" creationId="{F078A41F-48EE-4D11-AA33-F49FD6185078}"/>
          </ac:spMkLst>
        </pc:spChg>
        <pc:spChg chg="add mod">
          <ac:chgData name="Meliz Tyurkileri" userId="51d3b298-6658-42a7-914c-eeaec0253b09" providerId="ADAL" clId="{1FCE6CD8-0ACA-47CD-9D56-CB3943C3C3B0}" dt="2022-12-29T19:50:54.891" v="4480" actId="20577"/>
          <ac:spMkLst>
            <pc:docMk/>
            <pc:sldMk cId="401773866" sldId="1004"/>
            <ac:spMk id="52" creationId="{CE5453FF-05E4-4E0A-B35B-BF68431A8F5E}"/>
          </ac:spMkLst>
        </pc:spChg>
        <pc:spChg chg="add del mod">
          <ac:chgData name="Meliz Tyurkileri" userId="51d3b298-6658-42a7-914c-eeaec0253b09" providerId="ADAL" clId="{1FCE6CD8-0ACA-47CD-9D56-CB3943C3C3B0}" dt="2022-12-29T14:17:57.656" v="3101" actId="11529"/>
          <ac:spMkLst>
            <pc:docMk/>
            <pc:sldMk cId="401773866" sldId="1004"/>
            <ac:spMk id="53" creationId="{9B458BF0-963A-4563-9463-4063FF599BB5}"/>
          </ac:spMkLst>
        </pc:spChg>
        <pc:spChg chg="add mod">
          <ac:chgData name="Meliz Tyurkileri" userId="51d3b298-6658-42a7-914c-eeaec0253b09" providerId="ADAL" clId="{1FCE6CD8-0ACA-47CD-9D56-CB3943C3C3B0}" dt="2022-12-29T19:50:56.781" v="4482" actId="20577"/>
          <ac:spMkLst>
            <pc:docMk/>
            <pc:sldMk cId="401773866" sldId="1004"/>
            <ac:spMk id="53" creationId="{CAD2E0C8-AB9B-4015-90AB-2C61A957FECE}"/>
          </ac:spMkLst>
        </pc:spChg>
        <pc:spChg chg="add mod">
          <ac:chgData name="Meliz Tyurkileri" userId="51d3b298-6658-42a7-914c-eeaec0253b09" providerId="ADAL" clId="{1FCE6CD8-0ACA-47CD-9D56-CB3943C3C3B0}" dt="2022-12-29T20:05:11.801" v="4752" actId="20577"/>
          <ac:spMkLst>
            <pc:docMk/>
            <pc:sldMk cId="401773866" sldId="1004"/>
            <ac:spMk id="54" creationId="{BB5E590C-F79D-4465-BC28-D6370DEF222B}"/>
          </ac:spMkLst>
        </pc:spChg>
        <pc:spChg chg="add mod">
          <ac:chgData name="Meliz Tyurkileri" userId="51d3b298-6658-42a7-914c-eeaec0253b09" providerId="ADAL" clId="{1FCE6CD8-0ACA-47CD-9D56-CB3943C3C3B0}" dt="2022-12-29T19:58:30.607" v="4595" actId="1076"/>
          <ac:spMkLst>
            <pc:docMk/>
            <pc:sldMk cId="401773866" sldId="1004"/>
            <ac:spMk id="55" creationId="{67F375A7-08C6-4730-AEBE-0436E1269531}"/>
          </ac:spMkLst>
        </pc:spChg>
        <pc:spChg chg="add mod">
          <ac:chgData name="Meliz Tyurkileri" userId="51d3b298-6658-42a7-914c-eeaec0253b09" providerId="ADAL" clId="{1FCE6CD8-0ACA-47CD-9D56-CB3943C3C3B0}" dt="2022-12-29T19:58:28.690" v="4594" actId="1076"/>
          <ac:spMkLst>
            <pc:docMk/>
            <pc:sldMk cId="401773866" sldId="1004"/>
            <ac:spMk id="56" creationId="{BED2E30E-2675-4077-9B00-D1AD18B47407}"/>
          </ac:spMkLst>
        </pc:spChg>
        <pc:spChg chg="add mod">
          <ac:chgData name="Meliz Tyurkileri" userId="51d3b298-6658-42a7-914c-eeaec0253b09" providerId="ADAL" clId="{1FCE6CD8-0ACA-47CD-9D56-CB3943C3C3B0}" dt="2022-12-29T19:58:27.197" v="4593" actId="1076"/>
          <ac:spMkLst>
            <pc:docMk/>
            <pc:sldMk cId="401773866" sldId="1004"/>
            <ac:spMk id="57" creationId="{CC74EC18-6765-4A14-8A6C-CD5771C99BF5}"/>
          </ac:spMkLst>
        </pc:spChg>
        <pc:spChg chg="add mod">
          <ac:chgData name="Meliz Tyurkileri" userId="51d3b298-6658-42a7-914c-eeaec0253b09" providerId="ADAL" clId="{1FCE6CD8-0ACA-47CD-9D56-CB3943C3C3B0}" dt="2022-12-29T19:58:25.277" v="4592" actId="1076"/>
          <ac:spMkLst>
            <pc:docMk/>
            <pc:sldMk cId="401773866" sldId="1004"/>
            <ac:spMk id="58" creationId="{E4366331-FEA9-4059-BAB9-CD70F5228F7B}"/>
          </ac:spMkLst>
        </pc:spChg>
        <pc:spChg chg="add del mod">
          <ac:chgData name="Meliz Tyurkileri" userId="51d3b298-6658-42a7-914c-eeaec0253b09" providerId="ADAL" clId="{1FCE6CD8-0ACA-47CD-9D56-CB3943C3C3B0}" dt="2022-12-29T19:57:17.999" v="4556"/>
          <ac:spMkLst>
            <pc:docMk/>
            <pc:sldMk cId="401773866" sldId="1004"/>
            <ac:spMk id="59" creationId="{57C9EE3C-CF4A-4507-928A-715CE2693860}"/>
          </ac:spMkLst>
        </pc:spChg>
        <pc:spChg chg="add mod">
          <ac:chgData name="Meliz Tyurkileri" userId="51d3b298-6658-42a7-914c-eeaec0253b09" providerId="ADAL" clId="{1FCE6CD8-0ACA-47CD-9D56-CB3943C3C3B0}" dt="2022-12-29T19:58:23.800" v="4591" actId="1076"/>
          <ac:spMkLst>
            <pc:docMk/>
            <pc:sldMk cId="401773866" sldId="1004"/>
            <ac:spMk id="60" creationId="{65FE5169-B314-4141-A32D-ED872498F514}"/>
          </ac:spMkLst>
        </pc:spChg>
        <pc:spChg chg="add mod">
          <ac:chgData name="Meliz Tyurkileri" userId="51d3b298-6658-42a7-914c-eeaec0253b09" providerId="ADAL" clId="{1FCE6CD8-0ACA-47CD-9D56-CB3943C3C3B0}" dt="2022-12-29T19:58:21.952" v="4590" actId="1076"/>
          <ac:spMkLst>
            <pc:docMk/>
            <pc:sldMk cId="401773866" sldId="1004"/>
            <ac:spMk id="61" creationId="{59AB0F63-0BBE-4D18-9C05-600556AD5100}"/>
          </ac:spMkLst>
        </pc:spChg>
        <pc:spChg chg="add mod">
          <ac:chgData name="Meliz Tyurkileri" userId="51d3b298-6658-42a7-914c-eeaec0253b09" providerId="ADAL" clId="{1FCE6CD8-0ACA-47CD-9D56-CB3943C3C3B0}" dt="2022-12-29T20:05:25.325" v="4768" actId="14100"/>
          <ac:spMkLst>
            <pc:docMk/>
            <pc:sldMk cId="401773866" sldId="1004"/>
            <ac:spMk id="62" creationId="{2CA38077-7E2A-44F2-9B3F-8A125810FE7A}"/>
          </ac:spMkLst>
        </pc:spChg>
        <pc:spChg chg="add mod">
          <ac:chgData name="Meliz Tyurkileri" userId="51d3b298-6658-42a7-914c-eeaec0253b09" providerId="ADAL" clId="{1FCE6CD8-0ACA-47CD-9D56-CB3943C3C3B0}" dt="2022-12-29T19:59:19.252" v="4617" actId="1076"/>
          <ac:spMkLst>
            <pc:docMk/>
            <pc:sldMk cId="401773866" sldId="1004"/>
            <ac:spMk id="63" creationId="{6D609698-1660-4778-A551-CA8ACA7B92B5}"/>
          </ac:spMkLst>
        </pc:spChg>
        <pc:spChg chg="add mod">
          <ac:chgData name="Meliz Tyurkileri" userId="51d3b298-6658-42a7-914c-eeaec0253b09" providerId="ADAL" clId="{1FCE6CD8-0ACA-47CD-9D56-CB3943C3C3B0}" dt="2022-12-29T19:59:17.708" v="4616" actId="1076"/>
          <ac:spMkLst>
            <pc:docMk/>
            <pc:sldMk cId="401773866" sldId="1004"/>
            <ac:spMk id="64" creationId="{7555D740-D32C-4DC1-8906-9246F770F074}"/>
          </ac:spMkLst>
        </pc:spChg>
        <pc:spChg chg="add mod">
          <ac:chgData name="Meliz Tyurkileri" userId="51d3b298-6658-42a7-914c-eeaec0253b09" providerId="ADAL" clId="{1FCE6CD8-0ACA-47CD-9D56-CB3943C3C3B0}" dt="2022-12-29T19:59:16.242" v="4615" actId="1076"/>
          <ac:spMkLst>
            <pc:docMk/>
            <pc:sldMk cId="401773866" sldId="1004"/>
            <ac:spMk id="65" creationId="{89A20A24-71CC-4BB8-88DF-85A0790AF573}"/>
          </ac:spMkLst>
        </pc:spChg>
        <pc:spChg chg="add mod">
          <ac:chgData name="Meliz Tyurkileri" userId="51d3b298-6658-42a7-914c-eeaec0253b09" providerId="ADAL" clId="{1FCE6CD8-0ACA-47CD-9D56-CB3943C3C3B0}" dt="2022-12-29T19:59:38.182" v="4619" actId="1076"/>
          <ac:spMkLst>
            <pc:docMk/>
            <pc:sldMk cId="401773866" sldId="1004"/>
            <ac:spMk id="66" creationId="{B03A47F1-C5FF-4877-9F21-A69F3C92579D}"/>
          </ac:spMkLst>
        </pc:spChg>
        <pc:spChg chg="add del mod">
          <ac:chgData name="Meliz Tyurkileri" userId="51d3b298-6658-42a7-914c-eeaec0253b09" providerId="ADAL" clId="{1FCE6CD8-0ACA-47CD-9D56-CB3943C3C3B0}" dt="2022-12-29T19:59:43.797" v="4621"/>
          <ac:spMkLst>
            <pc:docMk/>
            <pc:sldMk cId="401773866" sldId="1004"/>
            <ac:spMk id="67" creationId="{73A7CD43-4C94-4161-BC49-A386B12401F8}"/>
          </ac:spMkLst>
        </pc:spChg>
        <pc:spChg chg="add mod">
          <ac:chgData name="Meliz Tyurkileri" userId="51d3b298-6658-42a7-914c-eeaec0253b09" providerId="ADAL" clId="{1FCE6CD8-0ACA-47CD-9D56-CB3943C3C3B0}" dt="2022-12-29T19:59:47.598" v="4623" actId="1076"/>
          <ac:spMkLst>
            <pc:docMk/>
            <pc:sldMk cId="401773866" sldId="1004"/>
            <ac:spMk id="68" creationId="{12032ED4-2505-4CCA-A335-70CB9A2B0111}"/>
          </ac:spMkLst>
        </pc:spChg>
        <pc:spChg chg="add mod">
          <ac:chgData name="Meliz Tyurkileri" userId="51d3b298-6658-42a7-914c-eeaec0253b09" providerId="ADAL" clId="{1FCE6CD8-0ACA-47CD-9D56-CB3943C3C3B0}" dt="2022-12-29T20:00:27.567" v="4631" actId="1076"/>
          <ac:spMkLst>
            <pc:docMk/>
            <pc:sldMk cId="401773866" sldId="1004"/>
            <ac:spMk id="69" creationId="{7880BDF7-0D11-477C-9499-9701D68B3062}"/>
          </ac:spMkLst>
        </pc:spChg>
        <pc:spChg chg="add mod">
          <ac:chgData name="Meliz Tyurkileri" userId="51d3b298-6658-42a7-914c-eeaec0253b09" providerId="ADAL" clId="{1FCE6CD8-0ACA-47CD-9D56-CB3943C3C3B0}" dt="2022-12-29T20:05:33.930" v="4775" actId="20577"/>
          <ac:spMkLst>
            <pc:docMk/>
            <pc:sldMk cId="401773866" sldId="1004"/>
            <ac:spMk id="70" creationId="{98EE58A8-D12D-4826-A4F8-C79D2873DD19}"/>
          </ac:spMkLst>
        </pc:spChg>
        <pc:spChg chg="add mod">
          <ac:chgData name="Meliz Tyurkileri" userId="51d3b298-6658-42a7-914c-eeaec0253b09" providerId="ADAL" clId="{1FCE6CD8-0ACA-47CD-9D56-CB3943C3C3B0}" dt="2022-12-29T20:01:11.018" v="4649" actId="20577"/>
          <ac:spMkLst>
            <pc:docMk/>
            <pc:sldMk cId="401773866" sldId="1004"/>
            <ac:spMk id="71" creationId="{2B09ADAB-2C6C-4D1F-95DB-C71F054B9A35}"/>
          </ac:spMkLst>
        </pc:spChg>
        <pc:spChg chg="add mod">
          <ac:chgData name="Meliz Tyurkileri" userId="51d3b298-6658-42a7-914c-eeaec0253b09" providerId="ADAL" clId="{1FCE6CD8-0ACA-47CD-9D56-CB3943C3C3B0}" dt="2022-12-29T20:01:30.030" v="4653" actId="20577"/>
          <ac:spMkLst>
            <pc:docMk/>
            <pc:sldMk cId="401773866" sldId="1004"/>
            <ac:spMk id="72" creationId="{AC832877-20CD-42B2-A1D6-BB67BF1D18B5}"/>
          </ac:spMkLst>
        </pc:spChg>
        <pc:spChg chg="add mod">
          <ac:chgData name="Meliz Tyurkileri" userId="51d3b298-6658-42a7-914c-eeaec0253b09" providerId="ADAL" clId="{1FCE6CD8-0ACA-47CD-9D56-CB3943C3C3B0}" dt="2022-12-29T20:01:46.431" v="4662" actId="20577"/>
          <ac:spMkLst>
            <pc:docMk/>
            <pc:sldMk cId="401773866" sldId="1004"/>
            <ac:spMk id="73" creationId="{7BC8A795-D8C0-44A0-874B-5E9590C3407A}"/>
          </ac:spMkLst>
        </pc:spChg>
        <pc:spChg chg="add mod">
          <ac:chgData name="Meliz Tyurkileri" userId="51d3b298-6658-42a7-914c-eeaec0253b09" providerId="ADAL" clId="{1FCE6CD8-0ACA-47CD-9D56-CB3943C3C3B0}" dt="2022-12-29T20:02:06.245" v="4666" actId="1076"/>
          <ac:spMkLst>
            <pc:docMk/>
            <pc:sldMk cId="401773866" sldId="1004"/>
            <ac:spMk id="74" creationId="{8971F06C-4313-4549-9302-C0378B3CC048}"/>
          </ac:spMkLst>
        </pc:spChg>
        <pc:spChg chg="add mod">
          <ac:chgData name="Meliz Tyurkileri" userId="51d3b298-6658-42a7-914c-eeaec0253b09" providerId="ADAL" clId="{1FCE6CD8-0ACA-47CD-9D56-CB3943C3C3B0}" dt="2022-12-29T20:02:17.129" v="4668" actId="1076"/>
          <ac:spMkLst>
            <pc:docMk/>
            <pc:sldMk cId="401773866" sldId="1004"/>
            <ac:spMk id="75" creationId="{09B39EAF-F1D8-4045-A27B-93680DE1A5EF}"/>
          </ac:spMkLst>
        </pc:spChg>
        <pc:spChg chg="add del mod">
          <ac:chgData name="Meliz Tyurkileri" userId="51d3b298-6658-42a7-914c-eeaec0253b09" providerId="ADAL" clId="{1FCE6CD8-0ACA-47CD-9D56-CB3943C3C3B0}" dt="2022-12-29T20:02:22.198" v="4670"/>
          <ac:spMkLst>
            <pc:docMk/>
            <pc:sldMk cId="401773866" sldId="1004"/>
            <ac:spMk id="76" creationId="{7A5AB6D1-E04D-4CFF-9BCE-99F5E03CE84F}"/>
          </ac:spMkLst>
        </pc:spChg>
        <pc:spChg chg="add mod">
          <ac:chgData name="Meliz Tyurkileri" userId="51d3b298-6658-42a7-914c-eeaec0253b09" providerId="ADAL" clId="{1FCE6CD8-0ACA-47CD-9D56-CB3943C3C3B0}" dt="2022-12-29T20:02:45.384" v="4698" actId="20577"/>
          <ac:spMkLst>
            <pc:docMk/>
            <pc:sldMk cId="401773866" sldId="1004"/>
            <ac:spMk id="77" creationId="{27F5ACEE-5E09-4589-86AB-404029421650}"/>
          </ac:spMkLst>
        </pc:spChg>
        <pc:spChg chg="add mod">
          <ac:chgData name="Meliz Tyurkileri" userId="51d3b298-6658-42a7-914c-eeaec0253b09" providerId="ADAL" clId="{1FCE6CD8-0ACA-47CD-9D56-CB3943C3C3B0}" dt="2022-12-29T20:05:53.127" v="4793" actId="20577"/>
          <ac:spMkLst>
            <pc:docMk/>
            <pc:sldMk cId="401773866" sldId="1004"/>
            <ac:spMk id="78" creationId="{B2DDF0A7-9DDA-4210-8026-9A100DE4C85A}"/>
          </ac:spMkLst>
        </pc:spChg>
        <pc:spChg chg="add del mod">
          <ac:chgData name="Meliz Tyurkileri" userId="51d3b298-6658-42a7-914c-eeaec0253b09" providerId="ADAL" clId="{1FCE6CD8-0ACA-47CD-9D56-CB3943C3C3B0}" dt="2022-12-29T20:06:04.570" v="4794" actId="478"/>
          <ac:spMkLst>
            <pc:docMk/>
            <pc:sldMk cId="401773866" sldId="1004"/>
            <ac:spMk id="79" creationId="{6D74D1E1-EF46-465F-A7BA-5DAE1422595E}"/>
          </ac:spMkLst>
        </pc:spChg>
        <pc:spChg chg="add mod">
          <ac:chgData name="Meliz Tyurkileri" userId="51d3b298-6658-42a7-914c-eeaec0253b09" providerId="ADAL" clId="{1FCE6CD8-0ACA-47CD-9D56-CB3943C3C3B0}" dt="2022-12-29T20:04:20.333" v="4734" actId="20577"/>
          <ac:spMkLst>
            <pc:docMk/>
            <pc:sldMk cId="401773866" sldId="1004"/>
            <ac:spMk id="80" creationId="{8F083A52-2143-4FC9-8128-2A14A6BEDFA5}"/>
          </ac:spMkLst>
        </pc:spChg>
        <pc:spChg chg="add mod">
          <ac:chgData name="Meliz Tyurkileri" userId="51d3b298-6658-42a7-914c-eeaec0253b09" providerId="ADAL" clId="{1FCE6CD8-0ACA-47CD-9D56-CB3943C3C3B0}" dt="2022-12-29T20:04:29.939" v="4736" actId="1076"/>
          <ac:spMkLst>
            <pc:docMk/>
            <pc:sldMk cId="401773866" sldId="1004"/>
            <ac:spMk id="81" creationId="{CB3A5DFB-0EAC-49D0-A2B6-30724414661F}"/>
          </ac:spMkLst>
        </pc:spChg>
        <pc:spChg chg="add mod">
          <ac:chgData name="Meliz Tyurkileri" userId="51d3b298-6658-42a7-914c-eeaec0253b09" providerId="ADAL" clId="{1FCE6CD8-0ACA-47CD-9D56-CB3943C3C3B0}" dt="2022-12-29T20:04:35.413" v="4738" actId="1076"/>
          <ac:spMkLst>
            <pc:docMk/>
            <pc:sldMk cId="401773866" sldId="1004"/>
            <ac:spMk id="82" creationId="{356D2DF0-ABDF-416B-86F5-59538AF2A2BB}"/>
          </ac:spMkLst>
        </pc:spChg>
        <pc:spChg chg="add mod">
          <ac:chgData name="Meliz Tyurkileri" userId="51d3b298-6658-42a7-914c-eeaec0253b09" providerId="ADAL" clId="{1FCE6CD8-0ACA-47CD-9D56-CB3943C3C3B0}" dt="2022-12-29T20:14:59.056" v="4873" actId="1076"/>
          <ac:spMkLst>
            <pc:docMk/>
            <pc:sldMk cId="401773866" sldId="1004"/>
            <ac:spMk id="83" creationId="{49D2FEA1-375C-4F01-82EA-B5F8136AE919}"/>
          </ac:spMkLst>
        </pc:spChg>
        <pc:grpChg chg="add mod">
          <ac:chgData name="Meliz Tyurkileri" userId="51d3b298-6658-42a7-914c-eeaec0253b09" providerId="ADAL" clId="{1FCE6CD8-0ACA-47CD-9D56-CB3943C3C3B0}" dt="2022-12-29T14:04:37.572" v="2954" actId="1076"/>
          <ac:grpSpMkLst>
            <pc:docMk/>
            <pc:sldMk cId="401773866" sldId="1004"/>
            <ac:grpSpMk id="7" creationId="{2757BC0A-A12A-4A3B-9A65-BB9B5CAE616D}"/>
          </ac:grpSpMkLst>
        </pc:grpChg>
        <pc:grpChg chg="add mod">
          <ac:chgData name="Meliz Tyurkileri" userId="51d3b298-6658-42a7-914c-eeaec0253b09" providerId="ADAL" clId="{1FCE6CD8-0ACA-47CD-9D56-CB3943C3C3B0}" dt="2022-12-29T14:01:37.837" v="2927" actId="164"/>
          <ac:grpSpMkLst>
            <pc:docMk/>
            <pc:sldMk cId="401773866" sldId="1004"/>
            <ac:grpSpMk id="9" creationId="{39F8F492-D484-4A0A-9EE4-D65DC1C489AE}"/>
          </ac:grpSpMkLst>
        </pc:grpChg>
        <pc:grpChg chg="add mod">
          <ac:chgData name="Meliz Tyurkileri" userId="51d3b298-6658-42a7-914c-eeaec0253b09" providerId="ADAL" clId="{1FCE6CD8-0ACA-47CD-9D56-CB3943C3C3B0}" dt="2022-12-29T14:01:37.837" v="2927" actId="164"/>
          <ac:grpSpMkLst>
            <pc:docMk/>
            <pc:sldMk cId="401773866" sldId="1004"/>
            <ac:grpSpMk id="10" creationId="{B649C4EF-2E1C-4BC0-A55F-BBE6D585744B}"/>
          </ac:grpSpMkLst>
        </pc:grpChg>
        <pc:grpChg chg="add mod">
          <ac:chgData name="Meliz Tyurkileri" userId="51d3b298-6658-42a7-914c-eeaec0253b09" providerId="ADAL" clId="{1FCE6CD8-0ACA-47CD-9D56-CB3943C3C3B0}" dt="2022-12-29T14:06:41.073" v="2994" actId="1076"/>
          <ac:grpSpMkLst>
            <pc:docMk/>
            <pc:sldMk cId="401773866" sldId="1004"/>
            <ac:grpSpMk id="12" creationId="{27D2B0FD-31DB-4507-A121-13D04802A9AF}"/>
          </ac:grpSpMkLst>
        </pc:grpChg>
        <pc:grpChg chg="add mod">
          <ac:chgData name="Meliz Tyurkileri" userId="51d3b298-6658-42a7-914c-eeaec0253b09" providerId="ADAL" clId="{1FCE6CD8-0ACA-47CD-9D56-CB3943C3C3B0}" dt="2022-12-29T14:06:27.256" v="2991" actId="164"/>
          <ac:grpSpMkLst>
            <pc:docMk/>
            <pc:sldMk cId="401773866" sldId="1004"/>
            <ac:grpSpMk id="14" creationId="{EBF0CD41-E7C0-465C-A644-CF8FEBA93B11}"/>
          </ac:grpSpMkLst>
        </pc:grpChg>
        <pc:grpChg chg="add mod">
          <ac:chgData name="Meliz Tyurkileri" userId="51d3b298-6658-42a7-914c-eeaec0253b09" providerId="ADAL" clId="{1FCE6CD8-0ACA-47CD-9D56-CB3943C3C3B0}" dt="2022-12-29T14:00:35.627" v="2905" actId="164"/>
          <ac:grpSpMkLst>
            <pc:docMk/>
            <pc:sldMk cId="401773866" sldId="1004"/>
            <ac:grpSpMk id="19" creationId="{95451B11-EE79-4296-B564-E8A6ED8C47AA}"/>
          </ac:grpSpMkLst>
        </pc:grpChg>
        <pc:grpChg chg="add mod">
          <ac:chgData name="Meliz Tyurkileri" userId="51d3b298-6658-42a7-914c-eeaec0253b09" providerId="ADAL" clId="{1FCE6CD8-0ACA-47CD-9D56-CB3943C3C3B0}" dt="2022-12-29T20:15:06.790" v="4874" actId="1076"/>
          <ac:grpSpMkLst>
            <pc:docMk/>
            <pc:sldMk cId="401773866" sldId="1004"/>
            <ac:grpSpMk id="20" creationId="{05E04548-8766-4DAB-8F67-35D3D3D74E5C}"/>
          </ac:grpSpMkLst>
        </pc:grpChg>
        <pc:grpChg chg="del">
          <ac:chgData name="Meliz Tyurkileri" userId="51d3b298-6658-42a7-914c-eeaec0253b09" providerId="ADAL" clId="{1FCE6CD8-0ACA-47CD-9D56-CB3943C3C3B0}" dt="2022-12-29T14:03:31.682" v="2943" actId="478"/>
          <ac:grpSpMkLst>
            <pc:docMk/>
            <pc:sldMk cId="401773866" sldId="1004"/>
            <ac:grpSpMk id="22" creationId="{5D4DB8F1-A742-4E40-B19F-7510C402B6AD}"/>
          </ac:grpSpMkLst>
        </pc:grpChg>
        <pc:grpChg chg="del">
          <ac:chgData name="Meliz Tyurkileri" userId="51d3b298-6658-42a7-914c-eeaec0253b09" providerId="ADAL" clId="{1FCE6CD8-0ACA-47CD-9D56-CB3943C3C3B0}" dt="2022-12-29T14:06:59.555" v="2995" actId="478"/>
          <ac:grpSpMkLst>
            <pc:docMk/>
            <pc:sldMk cId="401773866" sldId="1004"/>
            <ac:grpSpMk id="23" creationId="{A4101A0C-3073-4B44-A5D8-84E70B985027}"/>
          </ac:grpSpMkLst>
        </pc:grpChg>
        <pc:grpChg chg="del">
          <ac:chgData name="Meliz Tyurkileri" userId="51d3b298-6658-42a7-914c-eeaec0253b09" providerId="ADAL" clId="{1FCE6CD8-0ACA-47CD-9D56-CB3943C3C3B0}" dt="2022-12-29T13:51:44.029" v="2581" actId="478"/>
          <ac:grpSpMkLst>
            <pc:docMk/>
            <pc:sldMk cId="401773866" sldId="1004"/>
            <ac:grpSpMk id="26" creationId="{47EAC4EF-32AC-4206-9113-10CB8697F41E}"/>
          </ac:grpSpMkLst>
        </pc:grpChg>
        <pc:grpChg chg="add mod">
          <ac:chgData name="Meliz Tyurkileri" userId="51d3b298-6658-42a7-914c-eeaec0253b09" providerId="ADAL" clId="{1FCE6CD8-0ACA-47CD-9D56-CB3943C3C3B0}" dt="2022-12-29T14:00:35.627" v="2905" actId="164"/>
          <ac:grpSpMkLst>
            <pc:docMk/>
            <pc:sldMk cId="401773866" sldId="1004"/>
            <ac:grpSpMk id="29" creationId="{31BDD52D-DD6B-4946-B3DE-CEF342AEB700}"/>
          </ac:grpSpMkLst>
        </pc:grpChg>
        <pc:grpChg chg="add mod">
          <ac:chgData name="Meliz Tyurkileri" userId="51d3b298-6658-42a7-914c-eeaec0253b09" providerId="ADAL" clId="{1FCE6CD8-0ACA-47CD-9D56-CB3943C3C3B0}" dt="2022-12-29T14:00:35.627" v="2905" actId="164"/>
          <ac:grpSpMkLst>
            <pc:docMk/>
            <pc:sldMk cId="401773866" sldId="1004"/>
            <ac:grpSpMk id="35" creationId="{F02A9BE6-F891-40EC-A144-1360B7BB14B1}"/>
          </ac:grpSpMkLst>
        </pc:grpChg>
        <pc:grpChg chg="add mod">
          <ac:chgData name="Meliz Tyurkileri" userId="51d3b298-6658-42a7-914c-eeaec0253b09" providerId="ADAL" clId="{1FCE6CD8-0ACA-47CD-9D56-CB3943C3C3B0}" dt="2022-12-29T14:00:35.627" v="2905" actId="164"/>
          <ac:grpSpMkLst>
            <pc:docMk/>
            <pc:sldMk cId="401773866" sldId="1004"/>
            <ac:grpSpMk id="38" creationId="{8B946A67-4FAB-4D2B-80BB-7FE67438E85F}"/>
          </ac:grpSpMkLst>
        </pc:grpChg>
        <pc:grpChg chg="add mod">
          <ac:chgData name="Meliz Tyurkileri" userId="51d3b298-6658-42a7-914c-eeaec0253b09" providerId="ADAL" clId="{1FCE6CD8-0ACA-47CD-9D56-CB3943C3C3B0}" dt="2022-12-29T14:00:35.627" v="2905" actId="164"/>
          <ac:grpSpMkLst>
            <pc:docMk/>
            <pc:sldMk cId="401773866" sldId="1004"/>
            <ac:grpSpMk id="41" creationId="{517092F9-D482-46E3-8041-2C8F46203670}"/>
          </ac:grpSpMkLst>
        </pc:grpChg>
        <pc:grpChg chg="add mod">
          <ac:chgData name="Meliz Tyurkileri" userId="51d3b298-6658-42a7-914c-eeaec0253b09" providerId="ADAL" clId="{1FCE6CD8-0ACA-47CD-9D56-CB3943C3C3B0}" dt="2022-12-29T14:06:32.050" v="2992" actId="1076"/>
          <ac:grpSpMkLst>
            <pc:docMk/>
            <pc:sldMk cId="401773866" sldId="1004"/>
            <ac:grpSpMk id="46" creationId="{1F0CBE64-A808-4046-86CC-139D14D0FF61}"/>
          </ac:grpSpMkLst>
        </pc:grpChg>
        <pc:graphicFrameChg chg="add mod modGraphic">
          <ac:chgData name="Meliz Tyurkileri" userId="51d3b298-6658-42a7-914c-eeaec0253b09" providerId="ADAL" clId="{1FCE6CD8-0ACA-47CD-9D56-CB3943C3C3B0}" dt="2022-12-29T19:49:03.457" v="4403" actId="20577"/>
          <ac:graphicFrameMkLst>
            <pc:docMk/>
            <pc:sldMk cId="401773866" sldId="1004"/>
            <ac:graphicFrameMk id="47" creationId="{67397B87-98AB-401F-9DD6-582CD65B5372}"/>
          </ac:graphicFrameMkLst>
        </pc:graphicFrameChg>
        <pc:picChg chg="add mod">
          <ac:chgData name="Meliz Tyurkileri" userId="51d3b298-6658-42a7-914c-eeaec0253b09" providerId="ADAL" clId="{1FCE6CD8-0ACA-47CD-9D56-CB3943C3C3B0}" dt="2022-12-29T13:59:52.989" v="2892" actId="14100"/>
          <ac:picMkLst>
            <pc:docMk/>
            <pc:sldMk cId="401773866" sldId="1004"/>
            <ac:picMk id="3" creationId="{5E8664E3-AFCD-4663-8371-1C46A85813CB}"/>
          </ac:picMkLst>
        </pc:picChg>
        <pc:picChg chg="mod topLvl">
          <ac:chgData name="Meliz Tyurkileri" userId="51d3b298-6658-42a7-914c-eeaec0253b09" providerId="ADAL" clId="{1FCE6CD8-0ACA-47CD-9D56-CB3943C3C3B0}" dt="2022-12-29T14:03:38.749" v="2945" actId="164"/>
          <ac:picMkLst>
            <pc:docMk/>
            <pc:sldMk cId="401773866" sldId="1004"/>
            <ac:picMk id="11" creationId="{5E07EB5D-F058-4CEA-BC7E-6056F8CA3040}"/>
          </ac:picMkLst>
        </pc:picChg>
        <pc:picChg chg="del topLvl">
          <ac:chgData name="Meliz Tyurkileri" userId="51d3b298-6658-42a7-914c-eeaec0253b09" providerId="ADAL" clId="{1FCE6CD8-0ACA-47CD-9D56-CB3943C3C3B0}" dt="2022-12-29T13:51:44.029" v="2581" actId="478"/>
          <ac:picMkLst>
            <pc:docMk/>
            <pc:sldMk cId="401773866" sldId="1004"/>
            <ac:picMk id="25" creationId="{F1EBFE25-680E-4E8B-A02A-598B6D43790A}"/>
          </ac:picMkLst>
        </pc:picChg>
        <pc:picChg chg="add mod">
          <ac:chgData name="Meliz Tyurkileri" userId="51d3b298-6658-42a7-914c-eeaec0253b09" providerId="ADAL" clId="{1FCE6CD8-0ACA-47CD-9D56-CB3943C3C3B0}" dt="2022-12-29T14:03:53.976" v="2948" actId="1076"/>
          <ac:picMkLst>
            <pc:docMk/>
            <pc:sldMk cId="401773866" sldId="1004"/>
            <ac:picMk id="27" creationId="{F81BF771-AD64-4A41-BAF2-DA31D12F6EA1}"/>
          </ac:picMkLst>
        </pc:picChg>
        <pc:picChg chg="add del mod">
          <ac:chgData name="Meliz Tyurkileri" userId="51d3b298-6658-42a7-914c-eeaec0253b09" providerId="ADAL" clId="{1FCE6CD8-0ACA-47CD-9D56-CB3943C3C3B0}" dt="2022-12-29T14:18:01.650" v="3102" actId="478"/>
          <ac:picMkLst>
            <pc:docMk/>
            <pc:sldMk cId="401773866" sldId="1004"/>
            <ac:picMk id="51" creationId="{D3759367-2D14-4A38-897E-449A1EDC7D9D}"/>
          </ac:picMkLst>
        </pc:picChg>
        <pc:picChg chg="add del mod">
          <ac:chgData name="Meliz Tyurkileri" userId="51d3b298-6658-42a7-914c-eeaec0253b09" providerId="ADAL" clId="{1FCE6CD8-0ACA-47CD-9D56-CB3943C3C3B0}" dt="2022-12-29T14:17:39.856" v="3094" actId="478"/>
          <ac:picMkLst>
            <pc:docMk/>
            <pc:sldMk cId="401773866" sldId="1004"/>
            <ac:picMk id="52" creationId="{551B9A01-D6BA-4EED-B58E-04177F4E5211}"/>
          </ac:picMkLst>
        </pc:picChg>
        <pc:cxnChg chg="add mod">
          <ac:chgData name="Meliz Tyurkileri" userId="51d3b298-6658-42a7-914c-eeaec0253b09" providerId="ADAL" clId="{1FCE6CD8-0ACA-47CD-9D56-CB3943C3C3B0}" dt="2022-12-29T14:06:27.256" v="2991" actId="164"/>
          <ac:cxnSpMkLst>
            <pc:docMk/>
            <pc:sldMk cId="401773866" sldId="1004"/>
            <ac:cxnSpMk id="16" creationId="{86A69D03-5162-4D64-A84A-5D54712A3723}"/>
          </ac:cxnSpMkLst>
        </pc:cxnChg>
        <pc:cxnChg chg="add mod">
          <ac:chgData name="Meliz Tyurkileri" userId="51d3b298-6658-42a7-914c-eeaec0253b09" providerId="ADAL" clId="{1FCE6CD8-0ACA-47CD-9D56-CB3943C3C3B0}" dt="2022-12-29T20:07:35.314" v="4861" actId="164"/>
          <ac:cxnSpMkLst>
            <pc:docMk/>
            <pc:sldMk cId="401773866" sldId="1004"/>
            <ac:cxnSpMk id="17" creationId="{F5CEDAE9-1DF5-4DB4-B5DC-4C1FB3CB4A0B}"/>
          </ac:cxnSpMkLst>
        </pc:cxnChg>
      </pc:sldChg>
      <pc:sldChg chg="delSp add del mod ord">
        <pc:chgData name="Meliz Tyurkileri" userId="51d3b298-6658-42a7-914c-eeaec0253b09" providerId="ADAL" clId="{1FCE6CD8-0ACA-47CD-9D56-CB3943C3C3B0}" dt="2022-12-29T13:40:12.250" v="2543" actId="47"/>
        <pc:sldMkLst>
          <pc:docMk/>
          <pc:sldMk cId="897095544" sldId="1005"/>
        </pc:sldMkLst>
        <pc:grpChg chg="del">
          <ac:chgData name="Meliz Tyurkileri" userId="51d3b298-6658-42a7-914c-eeaec0253b09" providerId="ADAL" clId="{1FCE6CD8-0ACA-47CD-9D56-CB3943C3C3B0}" dt="2022-12-29T13:39:28.573" v="2533" actId="478"/>
          <ac:grpSpMkLst>
            <pc:docMk/>
            <pc:sldMk cId="897095544" sldId="1005"/>
            <ac:grpSpMk id="32" creationId="{428ED4C3-F5B1-41E4-81BC-695DCCF6983B}"/>
          </ac:grpSpMkLst>
        </pc:grpChg>
      </pc:sldChg>
      <pc:sldChg chg="modSp add del mod">
        <pc:chgData name="Meliz Tyurkileri" userId="51d3b298-6658-42a7-914c-eeaec0253b09" providerId="ADAL" clId="{1FCE6CD8-0ACA-47CD-9D56-CB3943C3C3B0}" dt="2022-12-29T20:07:56.978" v="4864" actId="47"/>
        <pc:sldMkLst>
          <pc:docMk/>
          <pc:sldMk cId="942483824" sldId="1006"/>
        </pc:sldMkLst>
        <pc:spChg chg="mod">
          <ac:chgData name="Meliz Tyurkileri" userId="51d3b298-6658-42a7-914c-eeaec0253b09" providerId="ADAL" clId="{1FCE6CD8-0ACA-47CD-9D56-CB3943C3C3B0}" dt="2022-12-29T13:40:03.503" v="2541" actId="113"/>
          <ac:spMkLst>
            <pc:docMk/>
            <pc:sldMk cId="942483824" sldId="1006"/>
            <ac:spMk id="34" creationId="{DBBAABD8-4671-4B1A-B5C5-5DC105F1479F}"/>
          </ac:spMkLst>
        </pc:spChg>
        <pc:spChg chg="mod">
          <ac:chgData name="Meliz Tyurkileri" userId="51d3b298-6658-42a7-914c-eeaec0253b09" providerId="ADAL" clId="{1FCE6CD8-0ACA-47CD-9D56-CB3943C3C3B0}" dt="2022-12-29T13:40:08.628" v="2542" actId="207"/>
          <ac:spMkLst>
            <pc:docMk/>
            <pc:sldMk cId="942483824" sldId="1006"/>
            <ac:spMk id="35" creationId="{6F838F55-DC46-4602-8FA1-44B2F268B5CF}"/>
          </ac:spMkLst>
        </pc:spChg>
        <pc:spChg chg="mod">
          <ac:chgData name="Meliz Tyurkileri" userId="51d3b298-6658-42a7-914c-eeaec0253b09" providerId="ADAL" clId="{1FCE6CD8-0ACA-47CD-9D56-CB3943C3C3B0}" dt="2022-12-29T13:39:58.172" v="2539" actId="108"/>
          <ac:spMkLst>
            <pc:docMk/>
            <pc:sldMk cId="942483824" sldId="1006"/>
            <ac:spMk id="37" creationId="{CD5CBF39-04DB-4135-92A4-8EA1C3735783}"/>
          </ac:spMkLst>
        </pc:spChg>
        <pc:spChg chg="mod">
          <ac:chgData name="Meliz Tyurkileri" userId="51d3b298-6658-42a7-914c-eeaec0253b09" providerId="ADAL" clId="{1FCE6CD8-0ACA-47CD-9D56-CB3943C3C3B0}" dt="2022-12-29T13:39:34.979" v="2535" actId="207"/>
          <ac:spMkLst>
            <pc:docMk/>
            <pc:sldMk cId="942483824" sldId="1006"/>
            <ac:spMk id="38" creationId="{9FB2B978-6087-4A66-A49F-7B01EFE37DC5}"/>
          </ac:spMkLst>
        </pc:spChg>
      </pc:sldChg>
      <pc:sldChg chg="modSp add del mod">
        <pc:chgData name="Meliz Tyurkileri" userId="51d3b298-6658-42a7-914c-eeaec0253b09" providerId="ADAL" clId="{1FCE6CD8-0ACA-47CD-9D56-CB3943C3C3B0}" dt="2022-12-29T20:07:56.978" v="4864" actId="47"/>
        <pc:sldMkLst>
          <pc:docMk/>
          <pc:sldMk cId="1786817994" sldId="1007"/>
        </pc:sldMkLst>
        <pc:spChg chg="mod">
          <ac:chgData name="Meliz Tyurkileri" userId="51d3b298-6658-42a7-914c-eeaec0253b09" providerId="ADAL" clId="{1FCE6CD8-0ACA-47CD-9D56-CB3943C3C3B0}" dt="2022-12-29T14:07:48.582" v="3018" actId="20577"/>
          <ac:spMkLst>
            <pc:docMk/>
            <pc:sldMk cId="1786817994" sldId="1007"/>
            <ac:spMk id="6" creationId="{8E3ABBC8-FB65-420A-8D4F-9651DAF16768}"/>
          </ac:spMkLst>
        </pc:spChg>
      </pc:sldChg>
      <pc:sldChg chg="addSp delSp modSp add mod">
        <pc:chgData name="Meliz Tyurkileri" userId="51d3b298-6658-42a7-914c-eeaec0253b09" providerId="ADAL" clId="{1FCE6CD8-0ACA-47CD-9D56-CB3943C3C3B0}" dt="2022-12-29T19:41:52.750" v="4183" actId="20577"/>
        <pc:sldMkLst>
          <pc:docMk/>
          <pc:sldMk cId="469272618" sldId="1008"/>
        </pc:sldMkLst>
        <pc:spChg chg="mod">
          <ac:chgData name="Meliz Tyurkileri" userId="51d3b298-6658-42a7-914c-eeaec0253b09" providerId="ADAL" clId="{1FCE6CD8-0ACA-47CD-9D56-CB3943C3C3B0}" dt="2022-12-29T19:41:52.750" v="4183" actId="20577"/>
          <ac:spMkLst>
            <pc:docMk/>
            <pc:sldMk cId="469272618" sldId="1008"/>
            <ac:spMk id="16" creationId="{DBC7B54A-BCDA-4A13-9A00-84CDB4FF3AAA}"/>
          </ac:spMkLst>
        </pc:spChg>
        <pc:spChg chg="add mod ord">
          <ac:chgData name="Meliz Tyurkileri" userId="51d3b298-6658-42a7-914c-eeaec0253b09" providerId="ADAL" clId="{1FCE6CD8-0ACA-47CD-9D56-CB3943C3C3B0}" dt="2022-12-29T19:27:22.239" v="3802" actId="14100"/>
          <ac:spMkLst>
            <pc:docMk/>
            <pc:sldMk cId="469272618" sldId="1008"/>
            <ac:spMk id="47" creationId="{B1C1520E-897B-4E4D-AC35-81E0A4AAF246}"/>
          </ac:spMkLst>
        </pc:spChg>
        <pc:spChg chg="add del mod">
          <ac:chgData name="Meliz Tyurkileri" userId="51d3b298-6658-42a7-914c-eeaec0253b09" providerId="ADAL" clId="{1FCE6CD8-0ACA-47CD-9D56-CB3943C3C3B0}" dt="2022-12-29T19:22:43.197" v="3782" actId="478"/>
          <ac:spMkLst>
            <pc:docMk/>
            <pc:sldMk cId="469272618" sldId="1008"/>
            <ac:spMk id="48" creationId="{A88904A1-C197-47CF-A19F-6CFC37EA4ED9}"/>
          </ac:spMkLst>
        </pc:spChg>
        <pc:spChg chg="mod">
          <ac:chgData name="Meliz Tyurkileri" userId="51d3b298-6658-42a7-914c-eeaec0253b09" providerId="ADAL" clId="{1FCE6CD8-0ACA-47CD-9D56-CB3943C3C3B0}" dt="2022-12-29T19:33:51.637" v="3948" actId="1076"/>
          <ac:spMkLst>
            <pc:docMk/>
            <pc:sldMk cId="469272618" sldId="1008"/>
            <ac:spMk id="58" creationId="{CF1B261E-5AEF-4435-A82C-6D8962F6497A}"/>
          </ac:spMkLst>
        </pc:spChg>
        <pc:spChg chg="mod">
          <ac:chgData name="Meliz Tyurkileri" userId="51d3b298-6658-42a7-914c-eeaec0253b09" providerId="ADAL" clId="{1FCE6CD8-0ACA-47CD-9D56-CB3943C3C3B0}" dt="2022-12-29T19:33:41.998" v="3944" actId="404"/>
          <ac:spMkLst>
            <pc:docMk/>
            <pc:sldMk cId="469272618" sldId="1008"/>
            <ac:spMk id="59" creationId="{4C5B78F6-6841-40AB-BCFA-B1F13AA8D7D9}"/>
          </ac:spMkLst>
        </pc:spChg>
        <pc:spChg chg="mod">
          <ac:chgData name="Meliz Tyurkileri" userId="51d3b298-6658-42a7-914c-eeaec0253b09" providerId="ADAL" clId="{1FCE6CD8-0ACA-47CD-9D56-CB3943C3C3B0}" dt="2022-12-29T19:27:37.620" v="3807"/>
          <ac:spMkLst>
            <pc:docMk/>
            <pc:sldMk cId="469272618" sldId="1008"/>
            <ac:spMk id="60" creationId="{6CFC2C62-16F0-4065-AB33-684BA869B0E7}"/>
          </ac:spMkLst>
        </pc:spChg>
        <pc:spChg chg="mod">
          <ac:chgData name="Meliz Tyurkileri" userId="51d3b298-6658-42a7-914c-eeaec0253b09" providerId="ADAL" clId="{1FCE6CD8-0ACA-47CD-9D56-CB3943C3C3B0}" dt="2022-12-29T19:33:40.192" v="3943" actId="404"/>
          <ac:spMkLst>
            <pc:docMk/>
            <pc:sldMk cId="469272618" sldId="1008"/>
            <ac:spMk id="61" creationId="{DCBAC72A-0218-45EC-9F7F-5992624D44E9}"/>
          </ac:spMkLst>
        </pc:spChg>
        <pc:spChg chg="mod">
          <ac:chgData name="Meliz Tyurkileri" userId="51d3b298-6658-42a7-914c-eeaec0253b09" providerId="ADAL" clId="{1FCE6CD8-0ACA-47CD-9D56-CB3943C3C3B0}" dt="2022-12-29T19:27:37.620" v="3807"/>
          <ac:spMkLst>
            <pc:docMk/>
            <pc:sldMk cId="469272618" sldId="1008"/>
            <ac:spMk id="62" creationId="{E6A5464C-F692-4649-A3FB-C76033C4EC98}"/>
          </ac:spMkLst>
        </pc:spChg>
        <pc:spChg chg="mod">
          <ac:chgData name="Meliz Tyurkileri" userId="51d3b298-6658-42a7-914c-eeaec0253b09" providerId="ADAL" clId="{1FCE6CD8-0ACA-47CD-9D56-CB3943C3C3B0}" dt="2022-12-29T19:33:45.911" v="3946" actId="404"/>
          <ac:spMkLst>
            <pc:docMk/>
            <pc:sldMk cId="469272618" sldId="1008"/>
            <ac:spMk id="63" creationId="{17D1F245-06B4-4334-9CEE-6E5C4A387108}"/>
          </ac:spMkLst>
        </pc:spChg>
        <pc:spChg chg="mod">
          <ac:chgData name="Meliz Tyurkileri" userId="51d3b298-6658-42a7-914c-eeaec0253b09" providerId="ADAL" clId="{1FCE6CD8-0ACA-47CD-9D56-CB3943C3C3B0}" dt="2022-12-29T19:27:37.620" v="3807"/>
          <ac:spMkLst>
            <pc:docMk/>
            <pc:sldMk cId="469272618" sldId="1008"/>
            <ac:spMk id="64" creationId="{B6501F93-C9A3-4BB4-BB50-6D5D04D4BD48}"/>
          </ac:spMkLst>
        </pc:spChg>
        <pc:spChg chg="mod">
          <ac:chgData name="Meliz Tyurkileri" userId="51d3b298-6658-42a7-914c-eeaec0253b09" providerId="ADAL" clId="{1FCE6CD8-0ACA-47CD-9D56-CB3943C3C3B0}" dt="2022-12-29T19:33:38.302" v="3942" actId="404"/>
          <ac:spMkLst>
            <pc:docMk/>
            <pc:sldMk cId="469272618" sldId="1008"/>
            <ac:spMk id="65" creationId="{2FD4F1B8-A885-458E-9B91-44ED54D2C402}"/>
          </ac:spMkLst>
        </pc:spChg>
        <pc:spChg chg="mod">
          <ac:chgData name="Meliz Tyurkileri" userId="51d3b298-6658-42a7-914c-eeaec0253b09" providerId="ADAL" clId="{1FCE6CD8-0ACA-47CD-9D56-CB3943C3C3B0}" dt="2022-12-29T19:27:37.620" v="3807"/>
          <ac:spMkLst>
            <pc:docMk/>
            <pc:sldMk cId="469272618" sldId="1008"/>
            <ac:spMk id="66" creationId="{E988E18E-9D15-46E4-8824-795631D80448}"/>
          </ac:spMkLst>
        </pc:spChg>
        <pc:spChg chg="mod">
          <ac:chgData name="Meliz Tyurkileri" userId="51d3b298-6658-42a7-914c-eeaec0253b09" providerId="ADAL" clId="{1FCE6CD8-0ACA-47CD-9D56-CB3943C3C3B0}" dt="2022-12-29T19:33:35.964" v="3941" actId="404"/>
          <ac:spMkLst>
            <pc:docMk/>
            <pc:sldMk cId="469272618" sldId="1008"/>
            <ac:spMk id="67" creationId="{52832D92-AA4C-4AA1-8FB9-928614908EE3}"/>
          </ac:spMkLst>
        </pc:spChg>
        <pc:spChg chg="mod">
          <ac:chgData name="Meliz Tyurkileri" userId="51d3b298-6658-42a7-914c-eeaec0253b09" providerId="ADAL" clId="{1FCE6CD8-0ACA-47CD-9D56-CB3943C3C3B0}" dt="2022-12-29T19:30:03.905" v="3871" actId="20577"/>
          <ac:spMkLst>
            <pc:docMk/>
            <pc:sldMk cId="469272618" sldId="1008"/>
            <ac:spMk id="69" creationId="{7B2FCF62-19F1-4BF2-8827-BE6A754823C8}"/>
          </ac:spMkLst>
        </pc:spChg>
        <pc:spChg chg="add mod">
          <ac:chgData name="Meliz Tyurkileri" userId="51d3b298-6658-42a7-914c-eeaec0253b09" providerId="ADAL" clId="{1FCE6CD8-0ACA-47CD-9D56-CB3943C3C3B0}" dt="2022-12-29T19:33:43.978" v="3945" actId="404"/>
          <ac:spMkLst>
            <pc:docMk/>
            <pc:sldMk cId="469272618" sldId="1008"/>
            <ac:spMk id="70" creationId="{55CA52E5-A6DC-4BDD-9C73-CA7B89794AA2}"/>
          </ac:spMkLst>
        </pc:spChg>
        <pc:spChg chg="add del mod">
          <ac:chgData name="Meliz Tyurkileri" userId="51d3b298-6658-42a7-914c-eeaec0253b09" providerId="ADAL" clId="{1FCE6CD8-0ACA-47CD-9D56-CB3943C3C3B0}" dt="2022-12-29T19:29:01.231" v="3831"/>
          <ac:spMkLst>
            <pc:docMk/>
            <pc:sldMk cId="469272618" sldId="1008"/>
            <ac:spMk id="71" creationId="{E2C84BB3-2458-4DF2-950F-A298D4894013}"/>
          </ac:spMkLst>
        </pc:spChg>
        <pc:spChg chg="add del mod">
          <ac:chgData name="Meliz Tyurkileri" userId="51d3b298-6658-42a7-914c-eeaec0253b09" providerId="ADAL" clId="{1FCE6CD8-0ACA-47CD-9D56-CB3943C3C3B0}" dt="2022-12-29T19:29:04.024" v="3833"/>
          <ac:spMkLst>
            <pc:docMk/>
            <pc:sldMk cId="469272618" sldId="1008"/>
            <ac:spMk id="72" creationId="{55BAF617-8E57-4B58-99D4-9B57977C7786}"/>
          </ac:spMkLst>
        </pc:spChg>
        <pc:spChg chg="add mod">
          <ac:chgData name="Meliz Tyurkileri" userId="51d3b298-6658-42a7-914c-eeaec0253b09" providerId="ADAL" clId="{1FCE6CD8-0ACA-47CD-9D56-CB3943C3C3B0}" dt="2022-12-29T19:33:56.778" v="3949" actId="1076"/>
          <ac:spMkLst>
            <pc:docMk/>
            <pc:sldMk cId="469272618" sldId="1008"/>
            <ac:spMk id="73" creationId="{4E0C9FE6-6390-4885-A53E-8A1D16BF344C}"/>
          </ac:spMkLst>
        </pc:spChg>
        <pc:spChg chg="add mod">
          <ac:chgData name="Meliz Tyurkileri" userId="51d3b298-6658-42a7-914c-eeaec0253b09" providerId="ADAL" clId="{1FCE6CD8-0ACA-47CD-9D56-CB3943C3C3B0}" dt="2022-12-29T19:34:02.095" v="3950" actId="1076"/>
          <ac:spMkLst>
            <pc:docMk/>
            <pc:sldMk cId="469272618" sldId="1008"/>
            <ac:spMk id="74" creationId="{5B57208D-9747-4374-91B6-64F7DA19EA1F}"/>
          </ac:spMkLst>
        </pc:spChg>
        <pc:spChg chg="add mod">
          <ac:chgData name="Meliz Tyurkileri" userId="51d3b298-6658-42a7-914c-eeaec0253b09" providerId="ADAL" clId="{1FCE6CD8-0ACA-47CD-9D56-CB3943C3C3B0}" dt="2022-12-29T19:33:48.187" v="3947" actId="404"/>
          <ac:spMkLst>
            <pc:docMk/>
            <pc:sldMk cId="469272618" sldId="1008"/>
            <ac:spMk id="75" creationId="{55104079-737F-432A-B178-CE86A93B397D}"/>
          </ac:spMkLst>
        </pc:spChg>
        <pc:spChg chg="add del mod">
          <ac:chgData name="Meliz Tyurkileri" userId="51d3b298-6658-42a7-914c-eeaec0253b09" providerId="ADAL" clId="{1FCE6CD8-0ACA-47CD-9D56-CB3943C3C3B0}" dt="2022-12-29T19:31:26.124" v="3889"/>
          <ac:spMkLst>
            <pc:docMk/>
            <pc:sldMk cId="469272618" sldId="1008"/>
            <ac:spMk id="76" creationId="{15F713AD-F24C-4EB0-8AA2-1AB45C8542F2}"/>
          </ac:spMkLst>
        </pc:spChg>
        <pc:grpChg chg="add mod">
          <ac:chgData name="Meliz Tyurkileri" userId="51d3b298-6658-42a7-914c-eeaec0253b09" providerId="ADAL" clId="{1FCE6CD8-0ACA-47CD-9D56-CB3943C3C3B0}" dt="2022-12-29T19:30:22.447" v="3875" actId="1076"/>
          <ac:grpSpMkLst>
            <pc:docMk/>
            <pc:sldMk cId="469272618" sldId="1008"/>
            <ac:grpSpMk id="12" creationId="{141005D2-3E9F-4807-ADAD-D2068F190515}"/>
          </ac:grpSpMkLst>
        </pc:grpChg>
        <pc:grpChg chg="del">
          <ac:chgData name="Meliz Tyurkileri" userId="51d3b298-6658-42a7-914c-eeaec0253b09" providerId="ADAL" clId="{1FCE6CD8-0ACA-47CD-9D56-CB3943C3C3B0}" dt="2022-12-29T19:09:35.860" v="3704" actId="478"/>
          <ac:grpSpMkLst>
            <pc:docMk/>
            <pc:sldMk cId="469272618" sldId="1008"/>
            <ac:grpSpMk id="18" creationId="{D0634702-130A-4968-8E7A-667ED61E9F3F}"/>
          </ac:grpSpMkLst>
        </pc:grpChg>
        <pc:grpChg chg="del">
          <ac:chgData name="Meliz Tyurkileri" userId="51d3b298-6658-42a7-914c-eeaec0253b09" providerId="ADAL" clId="{1FCE6CD8-0ACA-47CD-9D56-CB3943C3C3B0}" dt="2022-12-29T19:09:31.897" v="3702" actId="478"/>
          <ac:grpSpMkLst>
            <pc:docMk/>
            <pc:sldMk cId="469272618" sldId="1008"/>
            <ac:grpSpMk id="32" creationId="{B78E6D45-B5B9-42E0-824C-81F561B7A13D}"/>
          </ac:grpSpMkLst>
        </pc:grpChg>
        <pc:grpChg chg="add mod">
          <ac:chgData name="Meliz Tyurkileri" userId="51d3b298-6658-42a7-914c-eeaec0253b09" providerId="ADAL" clId="{1FCE6CD8-0ACA-47CD-9D56-CB3943C3C3B0}" dt="2022-12-29T19:30:19.879" v="3874" actId="164"/>
          <ac:grpSpMkLst>
            <pc:docMk/>
            <pc:sldMk cId="469272618" sldId="1008"/>
            <ac:grpSpMk id="50" creationId="{CF284E28-0116-4FBA-A010-88461D918EF2}"/>
          </ac:grpSpMkLst>
        </pc:grpChg>
        <pc:grpChg chg="mod">
          <ac:chgData name="Meliz Tyurkileri" userId="51d3b298-6658-42a7-914c-eeaec0253b09" providerId="ADAL" clId="{1FCE6CD8-0ACA-47CD-9D56-CB3943C3C3B0}" dt="2022-12-29T19:27:37.620" v="3807"/>
          <ac:grpSpMkLst>
            <pc:docMk/>
            <pc:sldMk cId="469272618" sldId="1008"/>
            <ac:grpSpMk id="51" creationId="{AC6A40AD-5A51-4524-BD1C-6585015D033C}"/>
          </ac:grpSpMkLst>
        </pc:grpChg>
        <pc:grpChg chg="mod">
          <ac:chgData name="Meliz Tyurkileri" userId="51d3b298-6658-42a7-914c-eeaec0253b09" providerId="ADAL" clId="{1FCE6CD8-0ACA-47CD-9D56-CB3943C3C3B0}" dt="2022-12-29T19:27:37.620" v="3807"/>
          <ac:grpSpMkLst>
            <pc:docMk/>
            <pc:sldMk cId="469272618" sldId="1008"/>
            <ac:grpSpMk id="52" creationId="{92594DDC-E83E-4C9D-8552-C032E6F38C55}"/>
          </ac:grpSpMkLst>
        </pc:grpChg>
        <pc:grpChg chg="mod">
          <ac:chgData name="Meliz Tyurkileri" userId="51d3b298-6658-42a7-914c-eeaec0253b09" providerId="ADAL" clId="{1FCE6CD8-0ACA-47CD-9D56-CB3943C3C3B0}" dt="2022-12-29T19:27:37.620" v="3807"/>
          <ac:grpSpMkLst>
            <pc:docMk/>
            <pc:sldMk cId="469272618" sldId="1008"/>
            <ac:grpSpMk id="53" creationId="{E123F5DD-9869-47C9-8028-BC63FCC38455}"/>
          </ac:grpSpMkLst>
        </pc:grpChg>
        <pc:grpChg chg="mod">
          <ac:chgData name="Meliz Tyurkileri" userId="51d3b298-6658-42a7-914c-eeaec0253b09" providerId="ADAL" clId="{1FCE6CD8-0ACA-47CD-9D56-CB3943C3C3B0}" dt="2022-12-29T19:27:37.620" v="3807"/>
          <ac:grpSpMkLst>
            <pc:docMk/>
            <pc:sldMk cId="469272618" sldId="1008"/>
            <ac:grpSpMk id="54" creationId="{B038381B-F2D4-4B68-A87A-9D5E7D11EAEA}"/>
          </ac:grpSpMkLst>
        </pc:grpChg>
        <pc:grpChg chg="mod">
          <ac:chgData name="Meliz Tyurkileri" userId="51d3b298-6658-42a7-914c-eeaec0253b09" providerId="ADAL" clId="{1FCE6CD8-0ACA-47CD-9D56-CB3943C3C3B0}" dt="2022-12-29T19:27:37.620" v="3807"/>
          <ac:grpSpMkLst>
            <pc:docMk/>
            <pc:sldMk cId="469272618" sldId="1008"/>
            <ac:grpSpMk id="55" creationId="{C61E17D3-7478-4CA6-99D9-886488722C7E}"/>
          </ac:grpSpMkLst>
        </pc:grpChg>
        <pc:grpChg chg="mod">
          <ac:chgData name="Meliz Tyurkileri" userId="51d3b298-6658-42a7-914c-eeaec0253b09" providerId="ADAL" clId="{1FCE6CD8-0ACA-47CD-9D56-CB3943C3C3B0}" dt="2022-12-29T19:27:37.620" v="3807"/>
          <ac:grpSpMkLst>
            <pc:docMk/>
            <pc:sldMk cId="469272618" sldId="1008"/>
            <ac:grpSpMk id="56" creationId="{AEDEB27C-DAE9-4A9F-8F89-FDEF268318FB}"/>
          </ac:grpSpMkLst>
        </pc:grpChg>
        <pc:grpChg chg="mod">
          <ac:chgData name="Meliz Tyurkileri" userId="51d3b298-6658-42a7-914c-eeaec0253b09" providerId="ADAL" clId="{1FCE6CD8-0ACA-47CD-9D56-CB3943C3C3B0}" dt="2022-12-29T19:27:37.620" v="3807"/>
          <ac:grpSpMkLst>
            <pc:docMk/>
            <pc:sldMk cId="469272618" sldId="1008"/>
            <ac:grpSpMk id="57" creationId="{C3236C13-09D4-4B61-8D63-D7B90B858531}"/>
          </ac:grpSpMkLst>
        </pc:grpChg>
        <pc:picChg chg="add del mod">
          <ac:chgData name="Meliz Tyurkileri" userId="51d3b298-6658-42a7-914c-eeaec0253b09" providerId="ADAL" clId="{1FCE6CD8-0ACA-47CD-9D56-CB3943C3C3B0}" dt="2022-12-29T19:22:48.144" v="3783" actId="21"/>
          <ac:picMkLst>
            <pc:docMk/>
            <pc:sldMk cId="469272618" sldId="1008"/>
            <ac:picMk id="3" creationId="{594D538D-A2BC-4468-8983-5DA045E2C0A8}"/>
          </ac:picMkLst>
        </pc:picChg>
        <pc:picChg chg="add del mod ord">
          <ac:chgData name="Meliz Tyurkileri" userId="51d3b298-6658-42a7-914c-eeaec0253b09" providerId="ADAL" clId="{1FCE6CD8-0ACA-47CD-9D56-CB3943C3C3B0}" dt="2022-12-29T19:13:10.723" v="3736" actId="21"/>
          <ac:picMkLst>
            <pc:docMk/>
            <pc:sldMk cId="469272618" sldId="1008"/>
            <ac:picMk id="5" creationId="{3AD12C45-0CF0-4CF8-A195-986AED65D24D}"/>
          </ac:picMkLst>
        </pc:picChg>
        <pc:picChg chg="add mod">
          <ac:chgData name="Meliz Tyurkileri" userId="51d3b298-6658-42a7-914c-eeaec0253b09" providerId="ADAL" clId="{1FCE6CD8-0ACA-47CD-9D56-CB3943C3C3B0}" dt="2022-12-29T19:28:04.586" v="3814" actId="14100"/>
          <ac:picMkLst>
            <pc:docMk/>
            <pc:sldMk cId="469272618" sldId="1008"/>
            <ac:picMk id="7" creationId="{557E1250-034F-4EBD-97A1-CBB15AFA1A11}"/>
          </ac:picMkLst>
        </pc:picChg>
        <pc:picChg chg="add del mod">
          <ac:chgData name="Meliz Tyurkileri" userId="51d3b298-6658-42a7-914c-eeaec0253b09" providerId="ADAL" clId="{1FCE6CD8-0ACA-47CD-9D56-CB3943C3C3B0}" dt="2022-12-29T19:10:07.572" v="3714" actId="478"/>
          <ac:picMkLst>
            <pc:docMk/>
            <pc:sldMk cId="469272618" sldId="1008"/>
            <ac:picMk id="9" creationId="{FF680FED-47AE-4B2E-B976-A1B0277C3B9D}"/>
          </ac:picMkLst>
        </pc:picChg>
        <pc:picChg chg="add mod ord modCrop">
          <ac:chgData name="Meliz Tyurkileri" userId="51d3b298-6658-42a7-914c-eeaec0253b09" providerId="ADAL" clId="{1FCE6CD8-0ACA-47CD-9D56-CB3943C3C3B0}" dt="2022-12-29T19:31:02.302" v="3887" actId="1076"/>
          <ac:picMkLst>
            <pc:docMk/>
            <pc:sldMk cId="469272618" sldId="1008"/>
            <ac:picMk id="11" creationId="{7BA02E40-8AF2-4A05-B9D3-42FB12B43BC7}"/>
          </ac:picMkLst>
        </pc:picChg>
        <pc:picChg chg="add mod">
          <ac:chgData name="Meliz Tyurkileri" userId="51d3b298-6658-42a7-914c-eeaec0253b09" providerId="ADAL" clId="{1FCE6CD8-0ACA-47CD-9D56-CB3943C3C3B0}" dt="2022-12-29T19:27:31.388" v="3806" actId="1076"/>
          <ac:picMkLst>
            <pc:docMk/>
            <pc:sldMk cId="469272618" sldId="1008"/>
            <ac:picMk id="49" creationId="{C63227CE-81B2-4063-9810-A4FE73B1B1D7}"/>
          </ac:picMkLst>
        </pc:picChg>
        <pc:picChg chg="mod">
          <ac:chgData name="Meliz Tyurkileri" userId="51d3b298-6658-42a7-914c-eeaec0253b09" providerId="ADAL" clId="{1FCE6CD8-0ACA-47CD-9D56-CB3943C3C3B0}" dt="2022-12-29T19:27:37.620" v="3807"/>
          <ac:picMkLst>
            <pc:docMk/>
            <pc:sldMk cId="469272618" sldId="1008"/>
            <ac:picMk id="68" creationId="{2A933F9C-94C0-4126-A50E-428CCC7C9FA5}"/>
          </ac:picMkLst>
        </pc:picChg>
        <pc:cxnChg chg="del">
          <ac:chgData name="Meliz Tyurkileri" userId="51d3b298-6658-42a7-914c-eeaec0253b09" providerId="ADAL" clId="{1FCE6CD8-0ACA-47CD-9D56-CB3943C3C3B0}" dt="2022-12-29T19:09:33.993" v="3703" actId="478"/>
          <ac:cxnSpMkLst>
            <pc:docMk/>
            <pc:sldMk cId="469272618" sldId="1008"/>
            <ac:cxnSpMk id="17" creationId="{8D58D7BF-B9A2-446E-ACC2-36387645E75B}"/>
          </ac:cxnSpMkLst>
        </pc:cxnChg>
      </pc:sldChg>
      <pc:sldChg chg="addSp delSp modSp new del mod">
        <pc:chgData name="Meliz Tyurkileri" userId="51d3b298-6658-42a7-914c-eeaec0253b09" providerId="ADAL" clId="{1FCE6CD8-0ACA-47CD-9D56-CB3943C3C3B0}" dt="2022-12-29T19:13:56.166" v="3750" actId="47"/>
        <pc:sldMkLst>
          <pc:docMk/>
          <pc:sldMk cId="2812515257" sldId="1009"/>
        </pc:sldMkLst>
        <pc:spChg chg="mod">
          <ac:chgData name="Meliz Tyurkileri" userId="51d3b298-6658-42a7-914c-eeaec0253b09" providerId="ADAL" clId="{1FCE6CD8-0ACA-47CD-9D56-CB3943C3C3B0}" dt="2022-12-29T19:13:24.432" v="3739" actId="1076"/>
          <ac:spMkLst>
            <pc:docMk/>
            <pc:sldMk cId="2812515257" sldId="1009"/>
            <ac:spMk id="2" creationId="{CFD98EA2-9345-40B0-B9C4-802CDEF7C2CE}"/>
          </ac:spMkLst>
        </pc:spChg>
        <pc:picChg chg="add del mod">
          <ac:chgData name="Meliz Tyurkileri" userId="51d3b298-6658-42a7-914c-eeaec0253b09" providerId="ADAL" clId="{1FCE6CD8-0ACA-47CD-9D56-CB3943C3C3B0}" dt="2022-12-29T19:13:32.829" v="3742" actId="21"/>
          <ac:picMkLst>
            <pc:docMk/>
            <pc:sldMk cId="2812515257" sldId="1009"/>
            <ac:picMk id="4" creationId="{8D48CF1E-561B-4F31-B2F7-A8699DE73BCD}"/>
          </ac:picMkLst>
        </pc:picChg>
      </pc:sldChg>
      <pc:sldChg chg="addSp delSp modSp add del mod">
        <pc:chgData name="Meliz Tyurkileri" userId="51d3b298-6658-42a7-914c-eeaec0253b09" providerId="ADAL" clId="{1FCE6CD8-0ACA-47CD-9D56-CB3943C3C3B0}" dt="2022-12-29T19:42:04.286" v="4186" actId="47"/>
        <pc:sldMkLst>
          <pc:docMk/>
          <pc:sldMk cId="1484986106" sldId="1010"/>
        </pc:sldMkLst>
        <pc:picChg chg="del">
          <ac:chgData name="Meliz Tyurkileri" userId="51d3b298-6658-42a7-914c-eeaec0253b09" providerId="ADAL" clId="{1FCE6CD8-0ACA-47CD-9D56-CB3943C3C3B0}" dt="2022-12-29T19:13:39.483" v="3745" actId="478"/>
          <ac:picMkLst>
            <pc:docMk/>
            <pc:sldMk cId="1484986106" sldId="1010"/>
            <ac:picMk id="3" creationId="{594D538D-A2BC-4468-8983-5DA045E2C0A8}"/>
          </ac:picMkLst>
        </pc:picChg>
        <pc:picChg chg="del">
          <ac:chgData name="Meliz Tyurkileri" userId="51d3b298-6658-42a7-914c-eeaec0253b09" providerId="ADAL" clId="{1FCE6CD8-0ACA-47CD-9D56-CB3943C3C3B0}" dt="2022-12-29T19:13:37.753" v="3744" actId="478"/>
          <ac:picMkLst>
            <pc:docMk/>
            <pc:sldMk cId="1484986106" sldId="1010"/>
            <ac:picMk id="7" creationId="{557E1250-034F-4EBD-97A1-CBB15AFA1A11}"/>
          </ac:picMkLst>
        </pc:picChg>
        <pc:picChg chg="add mod">
          <ac:chgData name="Meliz Tyurkileri" userId="51d3b298-6658-42a7-914c-eeaec0253b09" providerId="ADAL" clId="{1FCE6CD8-0ACA-47CD-9D56-CB3943C3C3B0}" dt="2022-12-29T19:13:51.556" v="3749" actId="1076"/>
          <ac:picMkLst>
            <pc:docMk/>
            <pc:sldMk cId="1484986106" sldId="1010"/>
            <ac:picMk id="8" creationId="{F305F7D5-A9D1-4C61-983B-50E51E82C8DA}"/>
          </ac:picMkLst>
        </pc:picChg>
      </pc:sldChg>
      <pc:sldChg chg="addSp delSp modSp new del mod">
        <pc:chgData name="Meliz Tyurkileri" userId="51d3b298-6658-42a7-914c-eeaec0253b09" providerId="ADAL" clId="{1FCE6CD8-0ACA-47CD-9D56-CB3943C3C3B0}" dt="2022-12-29T19:23:06.554" v="3790" actId="47"/>
        <pc:sldMkLst>
          <pc:docMk/>
          <pc:sldMk cId="1811569617" sldId="1011"/>
        </pc:sldMkLst>
        <pc:picChg chg="add del mod">
          <ac:chgData name="Meliz Tyurkileri" userId="51d3b298-6658-42a7-914c-eeaec0253b09" providerId="ADAL" clId="{1FCE6CD8-0ACA-47CD-9D56-CB3943C3C3B0}" dt="2022-12-29T19:23:00.144" v="3787" actId="21"/>
          <ac:picMkLst>
            <pc:docMk/>
            <pc:sldMk cId="1811569617" sldId="1011"/>
            <ac:picMk id="4" creationId="{18A47668-C736-48FD-B76D-68C5EF1CDE32}"/>
          </ac:picMkLst>
        </pc:picChg>
      </pc:sldChg>
      <pc:sldChg chg="addSp delSp modSp add del mod">
        <pc:chgData name="Meliz Tyurkileri" userId="51d3b298-6658-42a7-914c-eeaec0253b09" providerId="ADAL" clId="{1FCE6CD8-0ACA-47CD-9D56-CB3943C3C3B0}" dt="2022-12-29T19:34:54.633" v="3959" actId="47"/>
        <pc:sldMkLst>
          <pc:docMk/>
          <pc:sldMk cId="2382249526" sldId="1012"/>
        </pc:sldMkLst>
        <pc:picChg chg="del">
          <ac:chgData name="Meliz Tyurkileri" userId="51d3b298-6658-42a7-914c-eeaec0253b09" providerId="ADAL" clId="{1FCE6CD8-0ACA-47CD-9D56-CB3943C3C3B0}" dt="2022-12-29T19:23:03.007" v="3788" actId="478"/>
          <ac:picMkLst>
            <pc:docMk/>
            <pc:sldMk cId="2382249526" sldId="1012"/>
            <ac:picMk id="7" creationId="{557E1250-034F-4EBD-97A1-CBB15AFA1A11}"/>
          </ac:picMkLst>
        </pc:picChg>
        <pc:picChg chg="add mod">
          <ac:chgData name="Meliz Tyurkileri" userId="51d3b298-6658-42a7-914c-eeaec0253b09" providerId="ADAL" clId="{1FCE6CD8-0ACA-47CD-9D56-CB3943C3C3B0}" dt="2022-12-29T19:23:03.864" v="3789"/>
          <ac:picMkLst>
            <pc:docMk/>
            <pc:sldMk cId="2382249526" sldId="1012"/>
            <ac:picMk id="8" creationId="{A500D35A-A123-42F8-A859-7D80A732C8FD}"/>
          </ac:picMkLst>
        </pc:picChg>
      </pc:sldChg>
      <pc:sldChg chg="addSp delSp modSp add mod">
        <pc:chgData name="Meliz Tyurkileri" userId="51d3b298-6658-42a7-914c-eeaec0253b09" providerId="ADAL" clId="{1FCE6CD8-0ACA-47CD-9D56-CB3943C3C3B0}" dt="2022-12-29T19:41:58.116" v="4184"/>
        <pc:sldMkLst>
          <pc:docMk/>
          <pc:sldMk cId="3781387113" sldId="1013"/>
        </pc:sldMkLst>
        <pc:spChg chg="mod">
          <ac:chgData name="Meliz Tyurkileri" userId="51d3b298-6658-42a7-914c-eeaec0253b09" providerId="ADAL" clId="{1FCE6CD8-0ACA-47CD-9D56-CB3943C3C3B0}" dt="2022-12-29T19:41:58.116" v="4184"/>
          <ac:spMkLst>
            <pc:docMk/>
            <pc:sldMk cId="3781387113" sldId="1013"/>
            <ac:spMk id="16" creationId="{DBC7B54A-BCDA-4A13-9A00-84CDB4FF3AAA}"/>
          </ac:spMkLst>
        </pc:spChg>
        <pc:spChg chg="del mod topLvl">
          <ac:chgData name="Meliz Tyurkileri" userId="51d3b298-6658-42a7-914c-eeaec0253b09" providerId="ADAL" clId="{1FCE6CD8-0ACA-47CD-9D56-CB3943C3C3B0}" dt="2022-12-29T19:32:27.148" v="3905" actId="478"/>
          <ac:spMkLst>
            <pc:docMk/>
            <pc:sldMk cId="3781387113" sldId="1013"/>
            <ac:spMk id="37" creationId="{9A5F318C-D8D4-4787-B75F-86D01F023168}"/>
          </ac:spMkLst>
        </pc:spChg>
        <pc:spChg chg="add del mod">
          <ac:chgData name="Meliz Tyurkileri" userId="51d3b298-6658-42a7-914c-eeaec0253b09" providerId="ADAL" clId="{1FCE6CD8-0ACA-47CD-9D56-CB3943C3C3B0}" dt="2022-12-29T19:32:12.436" v="3900" actId="478"/>
          <ac:spMkLst>
            <pc:docMk/>
            <pc:sldMk cId="3781387113" sldId="1013"/>
            <ac:spMk id="40" creationId="{FA023417-7A09-494B-8276-E3AC7FD6F247}"/>
          </ac:spMkLst>
        </pc:spChg>
        <pc:spChg chg="add mod">
          <ac:chgData name="Meliz Tyurkileri" userId="51d3b298-6658-42a7-914c-eeaec0253b09" providerId="ADAL" clId="{1FCE6CD8-0ACA-47CD-9D56-CB3943C3C3B0}" dt="2022-12-29T19:36:49.793" v="3991" actId="1076"/>
          <ac:spMkLst>
            <pc:docMk/>
            <pc:sldMk cId="3781387113" sldId="1013"/>
            <ac:spMk id="41" creationId="{9BF02FCA-6F78-4891-B7ED-D1D88F54ECF3}"/>
          </ac:spMkLst>
        </pc:spChg>
        <pc:spChg chg="mod">
          <ac:chgData name="Meliz Tyurkileri" userId="51d3b298-6658-42a7-914c-eeaec0253b09" providerId="ADAL" clId="{1FCE6CD8-0ACA-47CD-9D56-CB3943C3C3B0}" dt="2022-12-29T19:33:07.252" v="3934" actId="1076"/>
          <ac:spMkLst>
            <pc:docMk/>
            <pc:sldMk cId="3781387113" sldId="1013"/>
            <ac:spMk id="47" creationId="{B1C1520E-897B-4E4D-AC35-81E0A4AAF246}"/>
          </ac:spMkLst>
        </pc:spChg>
        <pc:spChg chg="del">
          <ac:chgData name="Meliz Tyurkileri" userId="51d3b298-6658-42a7-914c-eeaec0253b09" providerId="ADAL" clId="{1FCE6CD8-0ACA-47CD-9D56-CB3943C3C3B0}" dt="2022-12-29T19:32:52.835" v="3927" actId="478"/>
          <ac:spMkLst>
            <pc:docMk/>
            <pc:sldMk cId="3781387113" sldId="1013"/>
            <ac:spMk id="58" creationId="{CF1B261E-5AEF-4435-A82C-6D8962F6497A}"/>
          </ac:spMkLst>
        </pc:spChg>
        <pc:spChg chg="del">
          <ac:chgData name="Meliz Tyurkileri" userId="51d3b298-6658-42a7-914c-eeaec0253b09" providerId="ADAL" clId="{1FCE6CD8-0ACA-47CD-9D56-CB3943C3C3B0}" dt="2022-12-29T19:32:52.835" v="3927" actId="478"/>
          <ac:spMkLst>
            <pc:docMk/>
            <pc:sldMk cId="3781387113" sldId="1013"/>
            <ac:spMk id="59" creationId="{4C5B78F6-6841-40AB-BCFA-B1F13AA8D7D9}"/>
          </ac:spMkLst>
        </pc:spChg>
        <pc:spChg chg="del">
          <ac:chgData name="Meliz Tyurkileri" userId="51d3b298-6658-42a7-914c-eeaec0253b09" providerId="ADAL" clId="{1FCE6CD8-0ACA-47CD-9D56-CB3943C3C3B0}" dt="2022-12-29T19:32:52.835" v="3927" actId="478"/>
          <ac:spMkLst>
            <pc:docMk/>
            <pc:sldMk cId="3781387113" sldId="1013"/>
            <ac:spMk id="60" creationId="{6CFC2C62-16F0-4065-AB33-684BA869B0E7}"/>
          </ac:spMkLst>
        </pc:spChg>
        <pc:spChg chg="mod">
          <ac:chgData name="Meliz Tyurkileri" userId="51d3b298-6658-42a7-914c-eeaec0253b09" providerId="ADAL" clId="{1FCE6CD8-0ACA-47CD-9D56-CB3943C3C3B0}" dt="2022-12-29T19:32:42.401" v="3926" actId="20577"/>
          <ac:spMkLst>
            <pc:docMk/>
            <pc:sldMk cId="3781387113" sldId="1013"/>
            <ac:spMk id="61" creationId="{DCBAC72A-0218-45EC-9F7F-5992624D44E9}"/>
          </ac:spMkLst>
        </pc:spChg>
        <pc:spChg chg="del">
          <ac:chgData name="Meliz Tyurkileri" userId="51d3b298-6658-42a7-914c-eeaec0253b09" providerId="ADAL" clId="{1FCE6CD8-0ACA-47CD-9D56-CB3943C3C3B0}" dt="2022-12-29T19:32:52.835" v="3927" actId="478"/>
          <ac:spMkLst>
            <pc:docMk/>
            <pc:sldMk cId="3781387113" sldId="1013"/>
            <ac:spMk id="63" creationId="{17D1F245-06B4-4334-9CEE-6E5C4A387108}"/>
          </ac:spMkLst>
        </pc:spChg>
        <pc:spChg chg="mod">
          <ac:chgData name="Meliz Tyurkileri" userId="51d3b298-6658-42a7-914c-eeaec0253b09" providerId="ADAL" clId="{1FCE6CD8-0ACA-47CD-9D56-CB3943C3C3B0}" dt="2022-12-29T19:32:57.194" v="3928" actId="1076"/>
          <ac:spMkLst>
            <pc:docMk/>
            <pc:sldMk cId="3781387113" sldId="1013"/>
            <ac:spMk id="65" creationId="{2FD4F1B8-A885-458E-9B91-44ED54D2C402}"/>
          </ac:spMkLst>
        </pc:spChg>
        <pc:spChg chg="mod">
          <ac:chgData name="Meliz Tyurkileri" userId="51d3b298-6658-42a7-914c-eeaec0253b09" providerId="ADAL" clId="{1FCE6CD8-0ACA-47CD-9D56-CB3943C3C3B0}" dt="2022-12-29T19:32:31.942" v="3910" actId="20577"/>
          <ac:spMkLst>
            <pc:docMk/>
            <pc:sldMk cId="3781387113" sldId="1013"/>
            <ac:spMk id="67" creationId="{52832D92-AA4C-4AA1-8FB9-928614908EE3}"/>
          </ac:spMkLst>
        </pc:spChg>
        <pc:spChg chg="del mod">
          <ac:chgData name="Meliz Tyurkileri" userId="51d3b298-6658-42a7-914c-eeaec0253b09" providerId="ADAL" clId="{1FCE6CD8-0ACA-47CD-9D56-CB3943C3C3B0}" dt="2022-12-29T19:32:29" v="3906" actId="478"/>
          <ac:spMkLst>
            <pc:docMk/>
            <pc:sldMk cId="3781387113" sldId="1013"/>
            <ac:spMk id="69" creationId="{7B2FCF62-19F1-4BF2-8827-BE6A754823C8}"/>
          </ac:spMkLst>
        </pc:spChg>
        <pc:spChg chg="del">
          <ac:chgData name="Meliz Tyurkileri" userId="51d3b298-6658-42a7-914c-eeaec0253b09" providerId="ADAL" clId="{1FCE6CD8-0ACA-47CD-9D56-CB3943C3C3B0}" dt="2022-12-29T19:32:52.835" v="3927" actId="478"/>
          <ac:spMkLst>
            <pc:docMk/>
            <pc:sldMk cId="3781387113" sldId="1013"/>
            <ac:spMk id="70" creationId="{55CA52E5-A6DC-4BDD-9C73-CA7B89794AA2}"/>
          </ac:spMkLst>
        </pc:spChg>
        <pc:spChg chg="del">
          <ac:chgData name="Meliz Tyurkileri" userId="51d3b298-6658-42a7-914c-eeaec0253b09" providerId="ADAL" clId="{1FCE6CD8-0ACA-47CD-9D56-CB3943C3C3B0}" dt="2022-12-29T19:32:52.835" v="3927" actId="478"/>
          <ac:spMkLst>
            <pc:docMk/>
            <pc:sldMk cId="3781387113" sldId="1013"/>
            <ac:spMk id="73" creationId="{4E0C9FE6-6390-4885-A53E-8A1D16BF344C}"/>
          </ac:spMkLst>
        </pc:spChg>
        <pc:spChg chg="del topLvl">
          <ac:chgData name="Meliz Tyurkileri" userId="51d3b298-6658-42a7-914c-eeaec0253b09" providerId="ADAL" clId="{1FCE6CD8-0ACA-47CD-9D56-CB3943C3C3B0}" dt="2022-12-29T19:32:52.835" v="3927" actId="478"/>
          <ac:spMkLst>
            <pc:docMk/>
            <pc:sldMk cId="3781387113" sldId="1013"/>
            <ac:spMk id="74" creationId="{5B57208D-9747-4374-91B6-64F7DA19EA1F}"/>
          </ac:spMkLst>
        </pc:spChg>
        <pc:spChg chg="del">
          <ac:chgData name="Meliz Tyurkileri" userId="51d3b298-6658-42a7-914c-eeaec0253b09" providerId="ADAL" clId="{1FCE6CD8-0ACA-47CD-9D56-CB3943C3C3B0}" dt="2022-12-29T19:32:52.835" v="3927" actId="478"/>
          <ac:spMkLst>
            <pc:docMk/>
            <pc:sldMk cId="3781387113" sldId="1013"/>
            <ac:spMk id="75" creationId="{55104079-737F-432A-B178-CE86A93B397D}"/>
          </ac:spMkLst>
        </pc:spChg>
        <pc:grpChg chg="del">
          <ac:chgData name="Meliz Tyurkileri" userId="51d3b298-6658-42a7-914c-eeaec0253b09" providerId="ADAL" clId="{1FCE6CD8-0ACA-47CD-9D56-CB3943C3C3B0}" dt="2022-12-29T19:32:52.835" v="3927" actId="478"/>
          <ac:grpSpMkLst>
            <pc:docMk/>
            <pc:sldMk cId="3781387113" sldId="1013"/>
            <ac:grpSpMk id="12" creationId="{141005D2-3E9F-4807-ADAD-D2068F190515}"/>
          </ac:grpSpMkLst>
        </pc:grpChg>
        <pc:grpChg chg="add del mod">
          <ac:chgData name="Meliz Tyurkileri" userId="51d3b298-6658-42a7-914c-eeaec0253b09" providerId="ADAL" clId="{1FCE6CD8-0ACA-47CD-9D56-CB3943C3C3B0}" dt="2022-12-29T19:32:27.148" v="3905" actId="478"/>
          <ac:grpSpMkLst>
            <pc:docMk/>
            <pc:sldMk cId="3781387113" sldId="1013"/>
            <ac:grpSpMk id="35" creationId="{6EFC9139-A7FD-43DC-B50C-5A597FC6C164}"/>
          </ac:grpSpMkLst>
        </pc:grpChg>
        <pc:grpChg chg="add del mod topLvl">
          <ac:chgData name="Meliz Tyurkileri" userId="51d3b298-6658-42a7-914c-eeaec0253b09" providerId="ADAL" clId="{1FCE6CD8-0ACA-47CD-9D56-CB3943C3C3B0}" dt="2022-12-29T19:33:05.470" v="3932" actId="1076"/>
          <ac:grpSpMkLst>
            <pc:docMk/>
            <pc:sldMk cId="3781387113" sldId="1013"/>
            <ac:grpSpMk id="36" creationId="{F79A3BCF-8ACB-4276-B674-CF28C7DB8BBD}"/>
          </ac:grpSpMkLst>
        </pc:grpChg>
        <pc:grpChg chg="del">
          <ac:chgData name="Meliz Tyurkileri" userId="51d3b298-6658-42a7-914c-eeaec0253b09" providerId="ADAL" clId="{1FCE6CD8-0ACA-47CD-9D56-CB3943C3C3B0}" dt="2022-12-29T19:32:29" v="3906" actId="478"/>
          <ac:grpSpMkLst>
            <pc:docMk/>
            <pc:sldMk cId="3781387113" sldId="1013"/>
            <ac:grpSpMk id="50" creationId="{CF284E28-0116-4FBA-A010-88461D918EF2}"/>
          </ac:grpSpMkLst>
        </pc:grpChg>
        <pc:grpChg chg="del">
          <ac:chgData name="Meliz Tyurkileri" userId="51d3b298-6658-42a7-914c-eeaec0253b09" providerId="ADAL" clId="{1FCE6CD8-0ACA-47CD-9D56-CB3943C3C3B0}" dt="2022-12-29T19:32:15.902" v="3902" actId="478"/>
          <ac:grpSpMkLst>
            <pc:docMk/>
            <pc:sldMk cId="3781387113" sldId="1013"/>
            <ac:grpSpMk id="51" creationId="{AC6A40AD-5A51-4524-BD1C-6585015D033C}"/>
          </ac:grpSpMkLst>
        </pc:grpChg>
        <pc:grpChg chg="mod topLvl">
          <ac:chgData name="Meliz Tyurkileri" userId="51d3b298-6658-42a7-914c-eeaec0253b09" providerId="ADAL" clId="{1FCE6CD8-0ACA-47CD-9D56-CB3943C3C3B0}" dt="2022-12-29T19:34:36.374" v="3957" actId="1076"/>
          <ac:grpSpMkLst>
            <pc:docMk/>
            <pc:sldMk cId="3781387113" sldId="1013"/>
            <ac:grpSpMk id="52" creationId="{92594DDC-E83E-4C9D-8552-C032E6F38C55}"/>
          </ac:grpSpMkLst>
        </pc:grpChg>
        <pc:grpChg chg="del">
          <ac:chgData name="Meliz Tyurkileri" userId="51d3b298-6658-42a7-914c-eeaec0253b09" providerId="ADAL" clId="{1FCE6CD8-0ACA-47CD-9D56-CB3943C3C3B0}" dt="2022-12-29T19:32:52.835" v="3927" actId="478"/>
          <ac:grpSpMkLst>
            <pc:docMk/>
            <pc:sldMk cId="3781387113" sldId="1013"/>
            <ac:grpSpMk id="55" creationId="{C61E17D3-7478-4CA6-99D9-886488722C7E}"/>
          </ac:grpSpMkLst>
        </pc:grpChg>
        <pc:grpChg chg="del">
          <ac:chgData name="Meliz Tyurkileri" userId="51d3b298-6658-42a7-914c-eeaec0253b09" providerId="ADAL" clId="{1FCE6CD8-0ACA-47CD-9D56-CB3943C3C3B0}" dt="2022-12-29T19:32:52.835" v="3927" actId="478"/>
          <ac:grpSpMkLst>
            <pc:docMk/>
            <pc:sldMk cId="3781387113" sldId="1013"/>
            <ac:grpSpMk id="56" creationId="{AEDEB27C-DAE9-4A9F-8F89-FDEF268318FB}"/>
          </ac:grpSpMkLst>
        </pc:grpChg>
        <pc:grpChg chg="del">
          <ac:chgData name="Meliz Tyurkileri" userId="51d3b298-6658-42a7-914c-eeaec0253b09" providerId="ADAL" clId="{1FCE6CD8-0ACA-47CD-9D56-CB3943C3C3B0}" dt="2022-12-29T19:32:52.835" v="3927" actId="478"/>
          <ac:grpSpMkLst>
            <pc:docMk/>
            <pc:sldMk cId="3781387113" sldId="1013"/>
            <ac:grpSpMk id="57" creationId="{C3236C13-09D4-4B61-8D63-D7B90B858531}"/>
          </ac:grpSpMkLst>
        </pc:grpChg>
        <pc:picChg chg="del">
          <ac:chgData name="Meliz Tyurkileri" userId="51d3b298-6658-42a7-914c-eeaec0253b09" providerId="ADAL" clId="{1FCE6CD8-0ACA-47CD-9D56-CB3943C3C3B0}" dt="2022-12-29T19:31:32.494" v="3891" actId="478"/>
          <ac:picMkLst>
            <pc:docMk/>
            <pc:sldMk cId="3781387113" sldId="1013"/>
            <ac:picMk id="7" creationId="{557E1250-034F-4EBD-97A1-CBB15AFA1A11}"/>
          </ac:picMkLst>
        </pc:picChg>
        <pc:picChg chg="add mod">
          <ac:chgData name="Meliz Tyurkileri" userId="51d3b298-6658-42a7-914c-eeaec0253b09" providerId="ADAL" clId="{1FCE6CD8-0ACA-47CD-9D56-CB3943C3C3B0}" dt="2022-12-29T19:33:26.283" v="3940" actId="1440"/>
          <ac:picMkLst>
            <pc:docMk/>
            <pc:sldMk cId="3781387113" sldId="1013"/>
            <ac:picMk id="34" creationId="{DF8AB299-B976-4026-9064-B8AD2C951FF4}"/>
          </ac:picMkLst>
        </pc:picChg>
        <pc:picChg chg="mod">
          <ac:chgData name="Meliz Tyurkileri" userId="51d3b298-6658-42a7-914c-eeaec0253b09" providerId="ADAL" clId="{1FCE6CD8-0ACA-47CD-9D56-CB3943C3C3B0}" dt="2022-12-29T19:32:12.436" v="3900" actId="478"/>
          <ac:picMkLst>
            <pc:docMk/>
            <pc:sldMk cId="3781387113" sldId="1013"/>
            <ac:picMk id="39" creationId="{35EC1BC1-B0F4-4FA8-979C-1B5F8A8FE9A2}"/>
          </ac:picMkLst>
        </pc:picChg>
        <pc:picChg chg="mod ord">
          <ac:chgData name="Meliz Tyurkileri" userId="51d3b298-6658-42a7-914c-eeaec0253b09" providerId="ADAL" clId="{1FCE6CD8-0ACA-47CD-9D56-CB3943C3C3B0}" dt="2022-12-29T19:33:19.040" v="3939" actId="166"/>
          <ac:picMkLst>
            <pc:docMk/>
            <pc:sldMk cId="3781387113" sldId="1013"/>
            <ac:picMk id="49" creationId="{C63227CE-81B2-4063-9810-A4FE73B1B1D7}"/>
          </ac:picMkLst>
        </pc:picChg>
        <pc:picChg chg="del">
          <ac:chgData name="Meliz Tyurkileri" userId="51d3b298-6658-42a7-914c-eeaec0253b09" providerId="ADAL" clId="{1FCE6CD8-0ACA-47CD-9D56-CB3943C3C3B0}" dt="2022-12-29T19:32:15.902" v="3902" actId="478"/>
          <ac:picMkLst>
            <pc:docMk/>
            <pc:sldMk cId="3781387113" sldId="1013"/>
            <ac:picMk id="68" creationId="{2A933F9C-94C0-4126-A50E-428CCC7C9FA5}"/>
          </ac:picMkLst>
        </pc:picChg>
        <pc:cxnChg chg="del mod">
          <ac:chgData name="Meliz Tyurkileri" userId="51d3b298-6658-42a7-914c-eeaec0253b09" providerId="ADAL" clId="{1FCE6CD8-0ACA-47CD-9D56-CB3943C3C3B0}" dt="2022-12-29T19:32:25.247" v="3904" actId="478"/>
          <ac:cxnSpMkLst>
            <pc:docMk/>
            <pc:sldMk cId="3781387113" sldId="1013"/>
            <ac:cxnSpMk id="38" creationId="{42C9A6F3-8F73-4935-9D04-0A3638ECAC82}"/>
          </ac:cxnSpMkLst>
        </pc:cxnChg>
        <pc:cxnChg chg="add mod">
          <ac:chgData name="Meliz Tyurkileri" userId="51d3b298-6658-42a7-914c-eeaec0253b09" providerId="ADAL" clId="{1FCE6CD8-0ACA-47CD-9D56-CB3943C3C3B0}" dt="2022-12-29T19:34:27.431" v="3955" actId="14100"/>
          <ac:cxnSpMkLst>
            <pc:docMk/>
            <pc:sldMk cId="3781387113" sldId="1013"/>
            <ac:cxnSpMk id="42" creationId="{C56FAC7E-30DE-45F2-9E6F-37B8ADBF0F31}"/>
          </ac:cxnSpMkLst>
        </pc:cxnChg>
      </pc:sldChg>
      <pc:sldChg chg="addSp delSp modSp add mod">
        <pc:chgData name="Meliz Tyurkileri" userId="51d3b298-6658-42a7-914c-eeaec0253b09" providerId="ADAL" clId="{1FCE6CD8-0ACA-47CD-9D56-CB3943C3C3B0}" dt="2022-12-29T19:42:00.480" v="4185"/>
        <pc:sldMkLst>
          <pc:docMk/>
          <pc:sldMk cId="2647462847" sldId="1014"/>
        </pc:sldMkLst>
        <pc:spChg chg="mod">
          <ac:chgData name="Meliz Tyurkileri" userId="51d3b298-6658-42a7-914c-eeaec0253b09" providerId="ADAL" clId="{1FCE6CD8-0ACA-47CD-9D56-CB3943C3C3B0}" dt="2022-12-29T19:42:00.480" v="4185"/>
          <ac:spMkLst>
            <pc:docMk/>
            <pc:sldMk cId="2647462847" sldId="1014"/>
            <ac:spMk id="16" creationId="{DBC7B54A-BCDA-4A13-9A00-84CDB4FF3AAA}"/>
          </ac:spMkLst>
        </pc:spChg>
        <pc:spChg chg="del mod topLvl">
          <ac:chgData name="Meliz Tyurkileri" userId="51d3b298-6658-42a7-914c-eeaec0253b09" providerId="ADAL" clId="{1FCE6CD8-0ACA-47CD-9D56-CB3943C3C3B0}" dt="2022-12-29T19:41:01.581" v="4165" actId="478"/>
          <ac:spMkLst>
            <pc:docMk/>
            <pc:sldMk cId="2647462847" sldId="1014"/>
            <ac:spMk id="26" creationId="{64FEA522-087C-4524-94DF-78CEDD7F86A6}"/>
          </ac:spMkLst>
        </pc:spChg>
        <pc:spChg chg="del mod topLvl">
          <ac:chgData name="Meliz Tyurkileri" userId="51d3b298-6658-42a7-914c-eeaec0253b09" providerId="ADAL" clId="{1FCE6CD8-0ACA-47CD-9D56-CB3943C3C3B0}" dt="2022-12-29T19:40:57.765" v="4164" actId="478"/>
          <ac:spMkLst>
            <pc:docMk/>
            <pc:sldMk cId="2647462847" sldId="1014"/>
            <ac:spMk id="27" creationId="{0D87DEC6-189A-43DA-BEC9-51938729EFDE}"/>
          </ac:spMkLst>
        </pc:spChg>
        <pc:spChg chg="del mod topLvl">
          <ac:chgData name="Meliz Tyurkileri" userId="51d3b298-6658-42a7-914c-eeaec0253b09" providerId="ADAL" clId="{1FCE6CD8-0ACA-47CD-9D56-CB3943C3C3B0}" dt="2022-12-29T19:40:57.765" v="4164" actId="478"/>
          <ac:spMkLst>
            <pc:docMk/>
            <pc:sldMk cId="2647462847" sldId="1014"/>
            <ac:spMk id="28" creationId="{24E46625-2836-4A7B-A596-683DE63E72EF}"/>
          </ac:spMkLst>
        </pc:spChg>
        <pc:spChg chg="del mod topLvl">
          <ac:chgData name="Meliz Tyurkileri" userId="51d3b298-6658-42a7-914c-eeaec0253b09" providerId="ADAL" clId="{1FCE6CD8-0ACA-47CD-9D56-CB3943C3C3B0}" dt="2022-12-29T19:41:01.581" v="4165" actId="478"/>
          <ac:spMkLst>
            <pc:docMk/>
            <pc:sldMk cId="2647462847" sldId="1014"/>
            <ac:spMk id="29" creationId="{B2CEA183-D54E-4104-9491-897C2C10ECF9}"/>
          </ac:spMkLst>
        </pc:spChg>
        <pc:spChg chg="del mod">
          <ac:chgData name="Meliz Tyurkileri" userId="51d3b298-6658-42a7-914c-eeaec0253b09" providerId="ADAL" clId="{1FCE6CD8-0ACA-47CD-9D56-CB3943C3C3B0}" dt="2022-12-29T19:36:30.184" v="3988" actId="478"/>
          <ac:spMkLst>
            <pc:docMk/>
            <pc:sldMk cId="2647462847" sldId="1014"/>
            <ac:spMk id="41" creationId="{9BF02FCA-6F78-4891-B7ED-D1D88F54ECF3}"/>
          </ac:spMkLst>
        </pc:spChg>
        <pc:spChg chg="del mod topLvl">
          <ac:chgData name="Meliz Tyurkileri" userId="51d3b298-6658-42a7-914c-eeaec0253b09" providerId="ADAL" clId="{1FCE6CD8-0ACA-47CD-9D56-CB3943C3C3B0}" dt="2022-12-29T19:40:57.765" v="4164" actId="478"/>
          <ac:spMkLst>
            <pc:docMk/>
            <pc:sldMk cId="2647462847" sldId="1014"/>
            <ac:spMk id="43" creationId="{1DFDF892-0472-4A46-A2A9-EA9F6A1F48FA}"/>
          </ac:spMkLst>
        </pc:spChg>
        <pc:spChg chg="del mod topLvl">
          <ac:chgData name="Meliz Tyurkileri" userId="51d3b298-6658-42a7-914c-eeaec0253b09" providerId="ADAL" clId="{1FCE6CD8-0ACA-47CD-9D56-CB3943C3C3B0}" dt="2022-12-29T19:41:01.581" v="4165" actId="478"/>
          <ac:spMkLst>
            <pc:docMk/>
            <pc:sldMk cId="2647462847" sldId="1014"/>
            <ac:spMk id="44" creationId="{12FEF378-B99B-4D8F-A389-1ED3E4A40E37}"/>
          </ac:spMkLst>
        </pc:spChg>
        <pc:spChg chg="del mod topLvl">
          <ac:chgData name="Meliz Tyurkileri" userId="51d3b298-6658-42a7-914c-eeaec0253b09" providerId="ADAL" clId="{1FCE6CD8-0ACA-47CD-9D56-CB3943C3C3B0}" dt="2022-12-29T19:40:57.765" v="4164" actId="478"/>
          <ac:spMkLst>
            <pc:docMk/>
            <pc:sldMk cId="2647462847" sldId="1014"/>
            <ac:spMk id="45" creationId="{FF97DF92-2979-44E6-9FBB-33E64B6E9B62}"/>
          </ac:spMkLst>
        </pc:spChg>
        <pc:spChg chg="del mod topLvl">
          <ac:chgData name="Meliz Tyurkileri" userId="51d3b298-6658-42a7-914c-eeaec0253b09" providerId="ADAL" clId="{1FCE6CD8-0ACA-47CD-9D56-CB3943C3C3B0}" dt="2022-12-29T19:41:01.581" v="4165" actId="478"/>
          <ac:spMkLst>
            <pc:docMk/>
            <pc:sldMk cId="2647462847" sldId="1014"/>
            <ac:spMk id="46" creationId="{66743FA7-A038-4A53-A807-36EE10A2C0BD}"/>
          </ac:spMkLst>
        </pc:spChg>
        <pc:spChg chg="mod">
          <ac:chgData name="Meliz Tyurkileri" userId="51d3b298-6658-42a7-914c-eeaec0253b09" providerId="ADAL" clId="{1FCE6CD8-0ACA-47CD-9D56-CB3943C3C3B0}" dt="2022-12-29T19:40:34.887" v="4157" actId="1076"/>
          <ac:spMkLst>
            <pc:docMk/>
            <pc:sldMk cId="2647462847" sldId="1014"/>
            <ac:spMk id="47" creationId="{B1C1520E-897B-4E4D-AC35-81E0A4AAF246}"/>
          </ac:spMkLst>
        </pc:spChg>
        <pc:spChg chg="del mod topLvl">
          <ac:chgData name="Meliz Tyurkileri" userId="51d3b298-6658-42a7-914c-eeaec0253b09" providerId="ADAL" clId="{1FCE6CD8-0ACA-47CD-9D56-CB3943C3C3B0}" dt="2022-12-29T19:40:57.765" v="4164" actId="478"/>
          <ac:spMkLst>
            <pc:docMk/>
            <pc:sldMk cId="2647462847" sldId="1014"/>
            <ac:spMk id="48" creationId="{ACB8C258-69B3-4069-8914-4CC65C33176F}"/>
          </ac:spMkLst>
        </pc:spChg>
        <pc:spChg chg="del mod topLvl">
          <ac:chgData name="Meliz Tyurkileri" userId="51d3b298-6658-42a7-914c-eeaec0253b09" providerId="ADAL" clId="{1FCE6CD8-0ACA-47CD-9D56-CB3943C3C3B0}" dt="2022-12-29T19:41:01.581" v="4165" actId="478"/>
          <ac:spMkLst>
            <pc:docMk/>
            <pc:sldMk cId="2647462847" sldId="1014"/>
            <ac:spMk id="50" creationId="{B1478A33-FB5E-4494-BD26-267D0B04DE1A}"/>
          </ac:spMkLst>
        </pc:spChg>
        <pc:spChg chg="del mod topLvl">
          <ac:chgData name="Meliz Tyurkileri" userId="51d3b298-6658-42a7-914c-eeaec0253b09" providerId="ADAL" clId="{1FCE6CD8-0ACA-47CD-9D56-CB3943C3C3B0}" dt="2022-12-29T19:40:57.765" v="4164" actId="478"/>
          <ac:spMkLst>
            <pc:docMk/>
            <pc:sldMk cId="2647462847" sldId="1014"/>
            <ac:spMk id="51" creationId="{1DE7FB08-8F29-4351-BF57-6A0A59E54D78}"/>
          </ac:spMkLst>
        </pc:spChg>
        <pc:spChg chg="del mod topLvl">
          <ac:chgData name="Meliz Tyurkileri" userId="51d3b298-6658-42a7-914c-eeaec0253b09" providerId="ADAL" clId="{1FCE6CD8-0ACA-47CD-9D56-CB3943C3C3B0}" dt="2022-12-29T19:41:01.581" v="4165" actId="478"/>
          <ac:spMkLst>
            <pc:docMk/>
            <pc:sldMk cId="2647462847" sldId="1014"/>
            <ac:spMk id="55" creationId="{FCC7D9B6-073C-4B4C-9477-6C27C5B7DD45}"/>
          </ac:spMkLst>
        </pc:spChg>
        <pc:spChg chg="del mod topLvl">
          <ac:chgData name="Meliz Tyurkileri" userId="51d3b298-6658-42a7-914c-eeaec0253b09" providerId="ADAL" clId="{1FCE6CD8-0ACA-47CD-9D56-CB3943C3C3B0}" dt="2022-12-29T19:40:57.765" v="4164" actId="478"/>
          <ac:spMkLst>
            <pc:docMk/>
            <pc:sldMk cId="2647462847" sldId="1014"/>
            <ac:spMk id="56" creationId="{908D1B99-3830-4EC3-B3E3-136AAC38158B}"/>
          </ac:spMkLst>
        </pc:spChg>
        <pc:spChg chg="mod topLvl">
          <ac:chgData name="Meliz Tyurkileri" userId="51d3b298-6658-42a7-914c-eeaec0253b09" providerId="ADAL" clId="{1FCE6CD8-0ACA-47CD-9D56-CB3943C3C3B0}" dt="2022-12-29T19:38:02.662" v="4005" actId="164"/>
          <ac:spMkLst>
            <pc:docMk/>
            <pc:sldMk cId="2647462847" sldId="1014"/>
            <ac:spMk id="57" creationId="{4F036565-6376-4975-8DE2-5792E21BDA48}"/>
          </ac:spMkLst>
        </pc:spChg>
        <pc:spChg chg="mod">
          <ac:chgData name="Meliz Tyurkileri" userId="51d3b298-6658-42a7-914c-eeaec0253b09" providerId="ADAL" clId="{1FCE6CD8-0ACA-47CD-9D56-CB3943C3C3B0}" dt="2022-12-29T19:37:39.462" v="4001" actId="165"/>
          <ac:spMkLst>
            <pc:docMk/>
            <pc:sldMk cId="2647462847" sldId="1014"/>
            <ac:spMk id="59" creationId="{E41B7D25-0D76-4123-BAB4-01CF6472B2CC}"/>
          </ac:spMkLst>
        </pc:spChg>
        <pc:spChg chg="del">
          <ac:chgData name="Meliz Tyurkileri" userId="51d3b298-6658-42a7-914c-eeaec0253b09" providerId="ADAL" clId="{1FCE6CD8-0ACA-47CD-9D56-CB3943C3C3B0}" dt="2022-12-29T19:37:05.545" v="3995" actId="478"/>
          <ac:spMkLst>
            <pc:docMk/>
            <pc:sldMk cId="2647462847" sldId="1014"/>
            <ac:spMk id="61" creationId="{DCBAC72A-0218-45EC-9F7F-5992624D44E9}"/>
          </ac:spMkLst>
        </pc:spChg>
        <pc:spChg chg="del topLvl">
          <ac:chgData name="Meliz Tyurkileri" userId="51d3b298-6658-42a7-914c-eeaec0253b09" providerId="ADAL" clId="{1FCE6CD8-0ACA-47CD-9D56-CB3943C3C3B0}" dt="2022-12-29T19:37:05.545" v="3995" actId="478"/>
          <ac:spMkLst>
            <pc:docMk/>
            <pc:sldMk cId="2647462847" sldId="1014"/>
            <ac:spMk id="62" creationId="{E6A5464C-F692-4649-A3FB-C76033C4EC98}"/>
          </ac:spMkLst>
        </pc:spChg>
        <pc:spChg chg="del">
          <ac:chgData name="Meliz Tyurkileri" userId="51d3b298-6658-42a7-914c-eeaec0253b09" providerId="ADAL" clId="{1FCE6CD8-0ACA-47CD-9D56-CB3943C3C3B0}" dt="2022-12-29T19:37:05.545" v="3995" actId="478"/>
          <ac:spMkLst>
            <pc:docMk/>
            <pc:sldMk cId="2647462847" sldId="1014"/>
            <ac:spMk id="64" creationId="{B6501F93-C9A3-4BB4-BB50-6D5D04D4BD48}"/>
          </ac:spMkLst>
        </pc:spChg>
        <pc:spChg chg="del">
          <ac:chgData name="Meliz Tyurkileri" userId="51d3b298-6658-42a7-914c-eeaec0253b09" providerId="ADAL" clId="{1FCE6CD8-0ACA-47CD-9D56-CB3943C3C3B0}" dt="2022-12-29T19:37:05.545" v="3995" actId="478"/>
          <ac:spMkLst>
            <pc:docMk/>
            <pc:sldMk cId="2647462847" sldId="1014"/>
            <ac:spMk id="65" creationId="{2FD4F1B8-A885-458E-9B91-44ED54D2C402}"/>
          </ac:spMkLst>
        </pc:spChg>
        <pc:spChg chg="mod">
          <ac:chgData name="Meliz Tyurkileri" userId="51d3b298-6658-42a7-914c-eeaec0253b09" providerId="ADAL" clId="{1FCE6CD8-0ACA-47CD-9D56-CB3943C3C3B0}" dt="2022-12-29T19:38:14.599" v="4009" actId="14100"/>
          <ac:spMkLst>
            <pc:docMk/>
            <pc:sldMk cId="2647462847" sldId="1014"/>
            <ac:spMk id="66" creationId="{E988E18E-9D15-46E4-8824-795631D80448}"/>
          </ac:spMkLst>
        </pc:spChg>
        <pc:spChg chg="mod">
          <ac:chgData name="Meliz Tyurkileri" userId="51d3b298-6658-42a7-914c-eeaec0253b09" providerId="ADAL" clId="{1FCE6CD8-0ACA-47CD-9D56-CB3943C3C3B0}" dt="2022-12-29T19:37:16.910" v="3998" actId="1076"/>
          <ac:spMkLst>
            <pc:docMk/>
            <pc:sldMk cId="2647462847" sldId="1014"/>
            <ac:spMk id="67" creationId="{52832D92-AA4C-4AA1-8FB9-928614908EE3}"/>
          </ac:spMkLst>
        </pc:spChg>
        <pc:spChg chg="mod">
          <ac:chgData name="Meliz Tyurkileri" userId="51d3b298-6658-42a7-914c-eeaec0253b09" providerId="ADAL" clId="{1FCE6CD8-0ACA-47CD-9D56-CB3943C3C3B0}" dt="2022-12-29T19:38:26.098" v="4018" actId="20577"/>
          <ac:spMkLst>
            <pc:docMk/>
            <pc:sldMk cId="2647462847" sldId="1014"/>
            <ac:spMk id="68" creationId="{54C67325-84C6-4918-AE60-0B53A1599067}"/>
          </ac:spMkLst>
        </pc:spChg>
        <pc:spChg chg="mod">
          <ac:chgData name="Meliz Tyurkileri" userId="51d3b298-6658-42a7-914c-eeaec0253b09" providerId="ADAL" clId="{1FCE6CD8-0ACA-47CD-9D56-CB3943C3C3B0}" dt="2022-12-29T19:38:21.253" v="4012" actId="20577"/>
          <ac:spMkLst>
            <pc:docMk/>
            <pc:sldMk cId="2647462847" sldId="1014"/>
            <ac:spMk id="69" creationId="{C40FDA93-3036-42B5-8666-415951F76F3D}"/>
          </ac:spMkLst>
        </pc:spChg>
        <pc:spChg chg="mod">
          <ac:chgData name="Meliz Tyurkileri" userId="51d3b298-6658-42a7-914c-eeaec0253b09" providerId="ADAL" clId="{1FCE6CD8-0ACA-47CD-9D56-CB3943C3C3B0}" dt="2022-12-29T19:38:38.215" v="4026" actId="20577"/>
          <ac:spMkLst>
            <pc:docMk/>
            <pc:sldMk cId="2647462847" sldId="1014"/>
            <ac:spMk id="70" creationId="{F2215BE6-E8BC-40F9-AFBD-613F49B72BCE}"/>
          </ac:spMkLst>
        </pc:spChg>
        <pc:spChg chg="mod">
          <ac:chgData name="Meliz Tyurkileri" userId="51d3b298-6658-42a7-914c-eeaec0253b09" providerId="ADAL" clId="{1FCE6CD8-0ACA-47CD-9D56-CB3943C3C3B0}" dt="2022-12-29T19:39:00.173" v="4062" actId="20577"/>
          <ac:spMkLst>
            <pc:docMk/>
            <pc:sldMk cId="2647462847" sldId="1014"/>
            <ac:spMk id="73" creationId="{8F1539EE-3D0D-483F-AACB-BB969D6CC7E0}"/>
          </ac:spMkLst>
        </pc:spChg>
        <pc:spChg chg="mod">
          <ac:chgData name="Meliz Tyurkileri" userId="51d3b298-6658-42a7-914c-eeaec0253b09" providerId="ADAL" clId="{1FCE6CD8-0ACA-47CD-9D56-CB3943C3C3B0}" dt="2022-12-29T19:38:44.854" v="4029" actId="20577"/>
          <ac:spMkLst>
            <pc:docMk/>
            <pc:sldMk cId="2647462847" sldId="1014"/>
            <ac:spMk id="74" creationId="{F0E28696-D087-4CCA-862B-8A6E3725D3CD}"/>
          </ac:spMkLst>
        </pc:spChg>
        <pc:spChg chg="mod">
          <ac:chgData name="Meliz Tyurkileri" userId="51d3b298-6658-42a7-914c-eeaec0253b09" providerId="ADAL" clId="{1FCE6CD8-0ACA-47CD-9D56-CB3943C3C3B0}" dt="2022-12-29T19:38:40.407" v="4027"/>
          <ac:spMkLst>
            <pc:docMk/>
            <pc:sldMk cId="2647462847" sldId="1014"/>
            <ac:spMk id="75" creationId="{192DA7A2-6136-49F6-B32B-9A60E53CEB32}"/>
          </ac:spMkLst>
        </pc:spChg>
        <pc:spChg chg="mod">
          <ac:chgData name="Meliz Tyurkileri" userId="51d3b298-6658-42a7-914c-eeaec0253b09" providerId="ADAL" clId="{1FCE6CD8-0ACA-47CD-9D56-CB3943C3C3B0}" dt="2022-12-29T19:39:29.738" v="4110" actId="20577"/>
          <ac:spMkLst>
            <pc:docMk/>
            <pc:sldMk cId="2647462847" sldId="1014"/>
            <ac:spMk id="78" creationId="{1DE78BD8-EB02-4AF4-9BA9-675EDCA4ECEB}"/>
          </ac:spMkLst>
        </pc:spChg>
        <pc:spChg chg="mod">
          <ac:chgData name="Meliz Tyurkileri" userId="51d3b298-6658-42a7-914c-eeaec0253b09" providerId="ADAL" clId="{1FCE6CD8-0ACA-47CD-9D56-CB3943C3C3B0}" dt="2022-12-29T19:39:09.367" v="4065" actId="20577"/>
          <ac:spMkLst>
            <pc:docMk/>
            <pc:sldMk cId="2647462847" sldId="1014"/>
            <ac:spMk id="79" creationId="{F547A40E-1425-408E-A14F-D7E784922188}"/>
          </ac:spMkLst>
        </pc:spChg>
        <pc:spChg chg="mod">
          <ac:chgData name="Meliz Tyurkileri" userId="51d3b298-6658-42a7-914c-eeaec0253b09" providerId="ADAL" clId="{1FCE6CD8-0ACA-47CD-9D56-CB3943C3C3B0}" dt="2022-12-29T19:39:33.379" v="4114" actId="20577"/>
          <ac:spMkLst>
            <pc:docMk/>
            <pc:sldMk cId="2647462847" sldId="1014"/>
            <ac:spMk id="80" creationId="{754C0E55-1333-421A-959F-5EAE73E099B7}"/>
          </ac:spMkLst>
        </pc:spChg>
        <pc:spChg chg="mod">
          <ac:chgData name="Meliz Tyurkileri" userId="51d3b298-6658-42a7-914c-eeaec0253b09" providerId="ADAL" clId="{1FCE6CD8-0ACA-47CD-9D56-CB3943C3C3B0}" dt="2022-12-29T19:39:52.351" v="4129" actId="20577"/>
          <ac:spMkLst>
            <pc:docMk/>
            <pc:sldMk cId="2647462847" sldId="1014"/>
            <ac:spMk id="83" creationId="{80AE92FD-A723-4B75-BAA1-0C148D73AA0C}"/>
          </ac:spMkLst>
        </pc:spChg>
        <pc:spChg chg="mod">
          <ac:chgData name="Meliz Tyurkileri" userId="51d3b298-6658-42a7-914c-eeaec0253b09" providerId="ADAL" clId="{1FCE6CD8-0ACA-47CD-9D56-CB3943C3C3B0}" dt="2022-12-29T19:39:46.106" v="4117" actId="20577"/>
          <ac:spMkLst>
            <pc:docMk/>
            <pc:sldMk cId="2647462847" sldId="1014"/>
            <ac:spMk id="84" creationId="{FEBC3396-B729-477F-9C61-7F55D8E94E37}"/>
          </ac:spMkLst>
        </pc:spChg>
        <pc:spChg chg="mod">
          <ac:chgData name="Meliz Tyurkileri" userId="51d3b298-6658-42a7-914c-eeaec0253b09" providerId="ADAL" clId="{1FCE6CD8-0ACA-47CD-9D56-CB3943C3C3B0}" dt="2022-12-29T19:40:21.950" v="4152" actId="20577"/>
          <ac:spMkLst>
            <pc:docMk/>
            <pc:sldMk cId="2647462847" sldId="1014"/>
            <ac:spMk id="85" creationId="{0E06EBFD-C82E-400F-B163-AE9216815942}"/>
          </ac:spMkLst>
        </pc:spChg>
        <pc:grpChg chg="add mod">
          <ac:chgData name="Meliz Tyurkileri" userId="51d3b298-6658-42a7-914c-eeaec0253b09" providerId="ADAL" clId="{1FCE6CD8-0ACA-47CD-9D56-CB3943C3C3B0}" dt="2022-12-29T19:40:25.757" v="4153" actId="1076"/>
          <ac:grpSpMkLst>
            <pc:docMk/>
            <pc:sldMk cId="2647462847" sldId="1014"/>
            <ac:grpSpMk id="2" creationId="{6EFEE09D-0A8F-44C1-9B70-9F44B4AB73BE}"/>
          </ac:grpSpMkLst>
        </pc:grpChg>
        <pc:grpChg chg="add del mod">
          <ac:chgData name="Meliz Tyurkileri" userId="51d3b298-6658-42a7-914c-eeaec0253b09" providerId="ADAL" clId="{1FCE6CD8-0ACA-47CD-9D56-CB3943C3C3B0}" dt="2022-12-29T19:37:24.840" v="3999" actId="165"/>
          <ac:grpSpMkLst>
            <pc:docMk/>
            <pc:sldMk cId="2647462847" sldId="1014"/>
            <ac:grpSpMk id="24" creationId="{120A5731-9891-4A30-A5C5-91A747DF4659}"/>
          </ac:grpSpMkLst>
        </pc:grpChg>
        <pc:grpChg chg="del mod topLvl">
          <ac:chgData name="Meliz Tyurkileri" userId="51d3b298-6658-42a7-914c-eeaec0253b09" providerId="ADAL" clId="{1FCE6CD8-0ACA-47CD-9D56-CB3943C3C3B0}" dt="2022-12-29T19:37:39.462" v="4001" actId="165"/>
          <ac:grpSpMkLst>
            <pc:docMk/>
            <pc:sldMk cId="2647462847" sldId="1014"/>
            <ac:grpSpMk id="25" creationId="{085BB76B-B5FB-4422-9F07-673DA36304EE}"/>
          </ac:grpSpMkLst>
        </pc:grpChg>
        <pc:grpChg chg="del mod topLvl">
          <ac:chgData name="Meliz Tyurkileri" userId="51d3b298-6658-42a7-914c-eeaec0253b09" providerId="ADAL" clId="{1FCE6CD8-0ACA-47CD-9D56-CB3943C3C3B0}" dt="2022-12-29T19:40:57.765" v="4164" actId="478"/>
          <ac:grpSpMkLst>
            <pc:docMk/>
            <pc:sldMk cId="2647462847" sldId="1014"/>
            <ac:grpSpMk id="30" creationId="{9D2DE68C-86CD-43E8-A515-B8AF6A973FF3}"/>
          </ac:grpSpMkLst>
        </pc:grpChg>
        <pc:grpChg chg="del mod topLvl">
          <ac:chgData name="Meliz Tyurkileri" userId="51d3b298-6658-42a7-914c-eeaec0253b09" providerId="ADAL" clId="{1FCE6CD8-0ACA-47CD-9D56-CB3943C3C3B0}" dt="2022-12-29T19:37:53.696" v="4003" actId="165"/>
          <ac:grpSpMkLst>
            <pc:docMk/>
            <pc:sldMk cId="2647462847" sldId="1014"/>
            <ac:grpSpMk id="31" creationId="{E680CC06-0F2F-4C51-B293-FF4A82B71221}"/>
          </ac:grpSpMkLst>
        </pc:grpChg>
        <pc:grpChg chg="del mod topLvl">
          <ac:chgData name="Meliz Tyurkileri" userId="51d3b298-6658-42a7-914c-eeaec0253b09" providerId="ADAL" clId="{1FCE6CD8-0ACA-47CD-9D56-CB3943C3C3B0}" dt="2022-12-29T19:37:56.784" v="4004" actId="165"/>
          <ac:grpSpMkLst>
            <pc:docMk/>
            <pc:sldMk cId="2647462847" sldId="1014"/>
            <ac:grpSpMk id="32" creationId="{8ED23B17-1984-4787-9716-F01C3454CB2C}"/>
          </ac:grpSpMkLst>
        </pc:grpChg>
        <pc:grpChg chg="del mod topLvl">
          <ac:chgData name="Meliz Tyurkileri" userId="51d3b298-6658-42a7-914c-eeaec0253b09" providerId="ADAL" clId="{1FCE6CD8-0ACA-47CD-9D56-CB3943C3C3B0}" dt="2022-12-29T19:37:56.784" v="4004" actId="165"/>
          <ac:grpSpMkLst>
            <pc:docMk/>
            <pc:sldMk cId="2647462847" sldId="1014"/>
            <ac:grpSpMk id="33" creationId="{D6D92FAB-00EC-4C63-9F2F-90C9D108BB8A}"/>
          </ac:grpSpMkLst>
        </pc:grpChg>
        <pc:grpChg chg="del mod topLvl">
          <ac:chgData name="Meliz Tyurkileri" userId="51d3b298-6658-42a7-914c-eeaec0253b09" providerId="ADAL" clId="{1FCE6CD8-0ACA-47CD-9D56-CB3943C3C3B0}" dt="2022-12-29T19:37:56.784" v="4004" actId="165"/>
          <ac:grpSpMkLst>
            <pc:docMk/>
            <pc:sldMk cId="2647462847" sldId="1014"/>
            <ac:grpSpMk id="35" creationId="{6EEFB425-D534-4697-9F0F-59CE99263BDF}"/>
          </ac:grpSpMkLst>
        </pc:grpChg>
        <pc:grpChg chg="mod">
          <ac:chgData name="Meliz Tyurkileri" userId="51d3b298-6658-42a7-914c-eeaec0253b09" providerId="ADAL" clId="{1FCE6CD8-0ACA-47CD-9D56-CB3943C3C3B0}" dt="2022-12-29T19:41:38.110" v="4175" actId="1076"/>
          <ac:grpSpMkLst>
            <pc:docMk/>
            <pc:sldMk cId="2647462847" sldId="1014"/>
            <ac:grpSpMk id="36" creationId="{F79A3BCF-8ACB-4276-B674-CF28C7DB8BBD}"/>
          </ac:grpSpMkLst>
        </pc:grpChg>
        <pc:grpChg chg="del mod topLvl">
          <ac:chgData name="Meliz Tyurkileri" userId="51d3b298-6658-42a7-914c-eeaec0253b09" providerId="ADAL" clId="{1FCE6CD8-0ACA-47CD-9D56-CB3943C3C3B0}" dt="2022-12-29T19:37:56.784" v="4004" actId="165"/>
          <ac:grpSpMkLst>
            <pc:docMk/>
            <pc:sldMk cId="2647462847" sldId="1014"/>
            <ac:grpSpMk id="37" creationId="{82576CA9-1E5D-45A8-A798-8F381C9D925E}"/>
          </ac:grpSpMkLst>
        </pc:grpChg>
        <pc:grpChg chg="del mod topLvl">
          <ac:chgData name="Meliz Tyurkileri" userId="51d3b298-6658-42a7-914c-eeaec0253b09" providerId="ADAL" clId="{1FCE6CD8-0ACA-47CD-9D56-CB3943C3C3B0}" dt="2022-12-29T19:37:56.784" v="4004" actId="165"/>
          <ac:grpSpMkLst>
            <pc:docMk/>
            <pc:sldMk cId="2647462847" sldId="1014"/>
            <ac:grpSpMk id="38" creationId="{9E0F65F8-9B30-4318-9EB0-9A316F320AAA}"/>
          </ac:grpSpMkLst>
        </pc:grpChg>
        <pc:grpChg chg="del mod">
          <ac:chgData name="Meliz Tyurkileri" userId="51d3b298-6658-42a7-914c-eeaec0253b09" providerId="ADAL" clId="{1FCE6CD8-0ACA-47CD-9D56-CB3943C3C3B0}" dt="2022-12-29T19:37:05.545" v="3995" actId="478"/>
          <ac:grpSpMkLst>
            <pc:docMk/>
            <pc:sldMk cId="2647462847" sldId="1014"/>
            <ac:grpSpMk id="52" creationId="{92594DDC-E83E-4C9D-8552-C032E6F38C55}"/>
          </ac:grpSpMkLst>
        </pc:grpChg>
        <pc:grpChg chg="mod topLvl">
          <ac:chgData name="Meliz Tyurkileri" userId="51d3b298-6658-42a7-914c-eeaec0253b09" providerId="ADAL" clId="{1FCE6CD8-0ACA-47CD-9D56-CB3943C3C3B0}" dt="2022-12-29T19:38:02.662" v="4005" actId="164"/>
          <ac:grpSpMkLst>
            <pc:docMk/>
            <pc:sldMk cId="2647462847" sldId="1014"/>
            <ac:grpSpMk id="53" creationId="{E123F5DD-9869-47C9-8028-BC63FCC38455}"/>
          </ac:grpSpMkLst>
        </pc:grpChg>
        <pc:grpChg chg="del">
          <ac:chgData name="Meliz Tyurkileri" userId="51d3b298-6658-42a7-914c-eeaec0253b09" providerId="ADAL" clId="{1FCE6CD8-0ACA-47CD-9D56-CB3943C3C3B0}" dt="2022-12-29T19:37:05.545" v="3995" actId="478"/>
          <ac:grpSpMkLst>
            <pc:docMk/>
            <pc:sldMk cId="2647462847" sldId="1014"/>
            <ac:grpSpMk id="54" creationId="{B038381B-F2D4-4B68-A87A-9D5E7D11EAEA}"/>
          </ac:grpSpMkLst>
        </pc:grpChg>
        <pc:grpChg chg="add mod">
          <ac:chgData name="Meliz Tyurkileri" userId="51d3b298-6658-42a7-914c-eeaec0253b09" providerId="ADAL" clId="{1FCE6CD8-0ACA-47CD-9D56-CB3943C3C3B0}" dt="2022-12-29T19:40:39.335" v="4160" actId="1076"/>
          <ac:grpSpMkLst>
            <pc:docMk/>
            <pc:sldMk cId="2647462847" sldId="1014"/>
            <ac:grpSpMk id="60" creationId="{C2FFAA22-92F6-4E5C-A72C-7FDC94C44B42}"/>
          </ac:grpSpMkLst>
        </pc:grpChg>
        <pc:grpChg chg="mod">
          <ac:chgData name="Meliz Tyurkileri" userId="51d3b298-6658-42a7-914c-eeaec0253b09" providerId="ADAL" clId="{1FCE6CD8-0ACA-47CD-9D56-CB3943C3C3B0}" dt="2022-12-29T19:38:16.218" v="4010"/>
          <ac:grpSpMkLst>
            <pc:docMk/>
            <pc:sldMk cId="2647462847" sldId="1014"/>
            <ac:grpSpMk id="63" creationId="{59E80AF5-98A5-4BC4-A469-0C205483ED32}"/>
          </ac:grpSpMkLst>
        </pc:grpChg>
        <pc:grpChg chg="add mod">
          <ac:chgData name="Meliz Tyurkileri" userId="51d3b298-6658-42a7-914c-eeaec0253b09" providerId="ADAL" clId="{1FCE6CD8-0ACA-47CD-9D56-CB3943C3C3B0}" dt="2022-12-29T19:41:13.418" v="4168" actId="1076"/>
          <ac:grpSpMkLst>
            <pc:docMk/>
            <pc:sldMk cId="2647462847" sldId="1014"/>
            <ac:grpSpMk id="71" creationId="{8551B4F4-AA07-4EA1-87C7-D86BA6967246}"/>
          </ac:grpSpMkLst>
        </pc:grpChg>
        <pc:grpChg chg="mod">
          <ac:chgData name="Meliz Tyurkileri" userId="51d3b298-6658-42a7-914c-eeaec0253b09" providerId="ADAL" clId="{1FCE6CD8-0ACA-47CD-9D56-CB3943C3C3B0}" dt="2022-12-29T19:38:40.407" v="4027"/>
          <ac:grpSpMkLst>
            <pc:docMk/>
            <pc:sldMk cId="2647462847" sldId="1014"/>
            <ac:grpSpMk id="72" creationId="{9B6211C5-C4B6-4FFB-B791-C40FD64E5B5A}"/>
          </ac:grpSpMkLst>
        </pc:grpChg>
        <pc:grpChg chg="add mod">
          <ac:chgData name="Meliz Tyurkileri" userId="51d3b298-6658-42a7-914c-eeaec0253b09" providerId="ADAL" clId="{1FCE6CD8-0ACA-47CD-9D56-CB3943C3C3B0}" dt="2022-12-29T19:41:10.261" v="4167" actId="1076"/>
          <ac:grpSpMkLst>
            <pc:docMk/>
            <pc:sldMk cId="2647462847" sldId="1014"/>
            <ac:grpSpMk id="76" creationId="{E874C82E-3702-45A5-B755-F5EAF9E59269}"/>
          </ac:grpSpMkLst>
        </pc:grpChg>
        <pc:grpChg chg="mod">
          <ac:chgData name="Meliz Tyurkileri" userId="51d3b298-6658-42a7-914c-eeaec0253b09" providerId="ADAL" clId="{1FCE6CD8-0ACA-47CD-9D56-CB3943C3C3B0}" dt="2022-12-29T19:39:05.264" v="4063"/>
          <ac:grpSpMkLst>
            <pc:docMk/>
            <pc:sldMk cId="2647462847" sldId="1014"/>
            <ac:grpSpMk id="77" creationId="{B2DEC329-25F0-44EA-BCF4-A493B6A0EDA8}"/>
          </ac:grpSpMkLst>
        </pc:grpChg>
        <pc:grpChg chg="add mod">
          <ac:chgData name="Meliz Tyurkileri" userId="51d3b298-6658-42a7-914c-eeaec0253b09" providerId="ADAL" clId="{1FCE6CD8-0ACA-47CD-9D56-CB3943C3C3B0}" dt="2022-12-29T19:40:52.040" v="4163" actId="1076"/>
          <ac:grpSpMkLst>
            <pc:docMk/>
            <pc:sldMk cId="2647462847" sldId="1014"/>
            <ac:grpSpMk id="81" creationId="{E8BCDCB2-3FEA-4F46-B035-7C04A670A4E9}"/>
          </ac:grpSpMkLst>
        </pc:grpChg>
        <pc:grpChg chg="mod">
          <ac:chgData name="Meliz Tyurkileri" userId="51d3b298-6658-42a7-914c-eeaec0253b09" providerId="ADAL" clId="{1FCE6CD8-0ACA-47CD-9D56-CB3943C3C3B0}" dt="2022-12-29T19:39:41.774" v="4115"/>
          <ac:grpSpMkLst>
            <pc:docMk/>
            <pc:sldMk cId="2647462847" sldId="1014"/>
            <ac:grpSpMk id="82" creationId="{488B5D8D-EDE8-40C2-AEB9-84178D8C309B}"/>
          </ac:grpSpMkLst>
        </pc:grpChg>
        <pc:picChg chg="del">
          <ac:chgData name="Meliz Tyurkileri" userId="51d3b298-6658-42a7-914c-eeaec0253b09" providerId="ADAL" clId="{1FCE6CD8-0ACA-47CD-9D56-CB3943C3C3B0}" dt="2022-12-29T19:35:49.682" v="3971" actId="478"/>
          <ac:picMkLst>
            <pc:docMk/>
            <pc:sldMk cId="2647462847" sldId="1014"/>
            <ac:picMk id="11" creationId="{7BA02E40-8AF2-4A05-B9D3-42FB12B43BC7}"/>
          </ac:picMkLst>
        </pc:picChg>
        <pc:picChg chg="add mod">
          <ac:chgData name="Meliz Tyurkileri" userId="51d3b298-6658-42a7-914c-eeaec0253b09" providerId="ADAL" clId="{1FCE6CD8-0ACA-47CD-9D56-CB3943C3C3B0}" dt="2022-12-29T19:41:21.446" v="4170" actId="14100"/>
          <ac:picMkLst>
            <pc:docMk/>
            <pc:sldMk cId="2647462847" sldId="1014"/>
            <ac:picMk id="23" creationId="{0DD7DCA0-0E34-4CAF-8B24-F878DA415CDC}"/>
          </ac:picMkLst>
        </pc:picChg>
        <pc:picChg chg="del">
          <ac:chgData name="Meliz Tyurkileri" userId="51d3b298-6658-42a7-914c-eeaec0253b09" providerId="ADAL" clId="{1FCE6CD8-0ACA-47CD-9D56-CB3943C3C3B0}" dt="2022-12-29T19:35:01.422" v="3961" actId="478"/>
          <ac:picMkLst>
            <pc:docMk/>
            <pc:sldMk cId="2647462847" sldId="1014"/>
            <ac:picMk id="34" creationId="{DF8AB299-B976-4026-9064-B8AD2C951FF4}"/>
          </ac:picMkLst>
        </pc:picChg>
        <pc:picChg chg="mod ord">
          <ac:chgData name="Meliz Tyurkileri" userId="51d3b298-6658-42a7-914c-eeaec0253b09" providerId="ADAL" clId="{1FCE6CD8-0ACA-47CD-9D56-CB3943C3C3B0}" dt="2022-12-29T19:41:23.860" v="4171" actId="1076"/>
          <ac:picMkLst>
            <pc:docMk/>
            <pc:sldMk cId="2647462847" sldId="1014"/>
            <ac:picMk id="49" creationId="{C63227CE-81B2-4063-9810-A4FE73B1B1D7}"/>
          </ac:picMkLst>
        </pc:picChg>
        <pc:picChg chg="mod">
          <ac:chgData name="Meliz Tyurkileri" userId="51d3b298-6658-42a7-914c-eeaec0253b09" providerId="ADAL" clId="{1FCE6CD8-0ACA-47CD-9D56-CB3943C3C3B0}" dt="2022-12-29T19:37:39.462" v="4001" actId="165"/>
          <ac:picMkLst>
            <pc:docMk/>
            <pc:sldMk cId="2647462847" sldId="1014"/>
            <ac:picMk id="58" creationId="{AD2851FD-14D2-4D80-9992-84E568EEA618}"/>
          </ac:picMkLst>
        </pc:picChg>
        <pc:cxnChg chg="del mod">
          <ac:chgData name="Meliz Tyurkileri" userId="51d3b298-6658-42a7-914c-eeaec0253b09" providerId="ADAL" clId="{1FCE6CD8-0ACA-47CD-9D56-CB3943C3C3B0}" dt="2022-12-29T19:36:30.184" v="3988" actId="478"/>
          <ac:cxnSpMkLst>
            <pc:docMk/>
            <pc:sldMk cId="2647462847" sldId="1014"/>
            <ac:cxnSpMk id="42" creationId="{C56FAC7E-30DE-45F2-9E6F-37B8ADBF0F31}"/>
          </ac:cxnSpMkLst>
        </pc:cxnChg>
        <pc:cxnChg chg="add mod">
          <ac:chgData name="Meliz Tyurkileri" userId="51d3b298-6658-42a7-914c-eeaec0253b09" providerId="ADAL" clId="{1FCE6CD8-0ACA-47CD-9D56-CB3943C3C3B0}" dt="2022-12-29T19:41:36.007" v="4174" actId="14100"/>
          <ac:cxnSpMkLst>
            <pc:docMk/>
            <pc:sldMk cId="2647462847" sldId="1014"/>
            <ac:cxnSpMk id="86" creationId="{710E9FDC-C1F0-4994-96F4-AEA0451B7A6D}"/>
          </ac:cxnSpMkLst>
        </pc:cxnChg>
      </pc:sldChg>
      <pc:sldMasterChg chg="delSldLayout">
        <pc:chgData name="Meliz Tyurkileri" userId="51d3b298-6658-42a7-914c-eeaec0253b09" providerId="ADAL" clId="{1FCE6CD8-0ACA-47CD-9D56-CB3943C3C3B0}" dt="2022-12-29T13:01:58.735" v="1232" actId="47"/>
        <pc:sldMasterMkLst>
          <pc:docMk/>
          <pc:sldMasterMk cId="3006204050" sldId="2147483650"/>
        </pc:sldMasterMkLst>
        <pc:sldLayoutChg chg="del">
          <pc:chgData name="Meliz Tyurkileri" userId="51d3b298-6658-42a7-914c-eeaec0253b09" providerId="ADAL" clId="{1FCE6CD8-0ACA-47CD-9D56-CB3943C3C3B0}" dt="2022-12-29T13:01:58.735" v="1232" actId="47"/>
          <pc:sldLayoutMkLst>
            <pc:docMk/>
            <pc:sldMasterMk cId="3006204050" sldId="2147483650"/>
            <pc:sldLayoutMk cId="2816978068" sldId="2147483662"/>
          </pc:sldLayoutMkLst>
        </pc:sldLayoutChg>
      </pc:sldMasterChg>
    </pc:docChg>
  </pc:docChgLst>
  <pc:docChgLst>
    <pc:chgData name="Meliz Turkileri" userId="51d3b298-6658-42a7-914c-eeaec0253b09" providerId="ADAL" clId="{CA6F2289-D83C-45AF-AEBE-5F28EDC66AFE}"/>
    <pc:docChg chg="undo custSel modSld">
      <pc:chgData name="Meliz Turkileri" userId="51d3b298-6658-42a7-914c-eeaec0253b09" providerId="ADAL" clId="{CA6F2289-D83C-45AF-AEBE-5F28EDC66AFE}" dt="2022-04-07T07:15:13.335" v="8" actId="6549"/>
      <pc:docMkLst>
        <pc:docMk/>
      </pc:docMkLst>
      <pc:sldChg chg="modSp mod">
        <pc:chgData name="Meliz Turkileri" userId="51d3b298-6658-42a7-914c-eeaec0253b09" providerId="ADAL" clId="{CA6F2289-D83C-45AF-AEBE-5F28EDC66AFE}" dt="2022-04-07T06:50:35.366" v="4" actId="13926"/>
        <pc:sldMkLst>
          <pc:docMk/>
          <pc:sldMk cId="216919016" sldId="256"/>
        </pc:sldMkLst>
        <pc:spChg chg="mod">
          <ac:chgData name="Meliz Turkileri" userId="51d3b298-6658-42a7-914c-eeaec0253b09" providerId="ADAL" clId="{CA6F2289-D83C-45AF-AEBE-5F28EDC66AFE}" dt="2022-04-07T06:50:35.366" v="4" actId="13926"/>
          <ac:spMkLst>
            <pc:docMk/>
            <pc:sldMk cId="216919016" sldId="256"/>
            <ac:spMk id="13" creationId="{2B705CB5-5F98-40B7-B37F-209991BFA0F8}"/>
          </ac:spMkLst>
        </pc:spChg>
      </pc:sldChg>
      <pc:sldChg chg="modSp mod">
        <pc:chgData name="Meliz Turkileri" userId="51d3b298-6658-42a7-914c-eeaec0253b09" providerId="ADAL" clId="{CA6F2289-D83C-45AF-AEBE-5F28EDC66AFE}" dt="2022-04-07T07:15:13.335" v="8" actId="6549"/>
        <pc:sldMkLst>
          <pc:docMk/>
          <pc:sldMk cId="3837698908" sldId="959"/>
        </pc:sldMkLst>
        <pc:spChg chg="mod">
          <ac:chgData name="Meliz Turkileri" userId="51d3b298-6658-42a7-914c-eeaec0253b09" providerId="ADAL" clId="{CA6F2289-D83C-45AF-AEBE-5F28EDC66AFE}" dt="2022-04-07T07:15:13.335" v="8" actId="6549"/>
          <ac:spMkLst>
            <pc:docMk/>
            <pc:sldMk cId="3837698908" sldId="959"/>
            <ac:spMk id="29" creationId="{18B7D816-A278-46F2-BDC4-A360A8DD371C}"/>
          </ac:spMkLst>
        </pc:spChg>
        <pc:grpChg chg="mod">
          <ac:chgData name="Meliz Turkileri" userId="51d3b298-6658-42a7-914c-eeaec0253b09" providerId="ADAL" clId="{CA6F2289-D83C-45AF-AEBE-5F28EDC66AFE}" dt="2022-04-07T07:15:10.220" v="7" actId="1076"/>
          <ac:grpSpMkLst>
            <pc:docMk/>
            <pc:sldMk cId="3837698908" sldId="959"/>
            <ac:grpSpMk id="32" creationId="{16ACCB42-6DD5-4EB2-A00E-0415211512C7}"/>
          </ac:grpSpMkLst>
        </pc:grpChg>
      </pc:sldChg>
    </pc:docChg>
  </pc:docChgLst>
  <pc:docChgLst>
    <pc:chgData name="Meliz Tyurkileri" userId="51d3b298-6658-42a7-914c-eeaec0253b09" providerId="ADAL" clId="{CA6F2289-D83C-45AF-AEBE-5F28EDC66AFE}"/>
    <pc:docChg chg="undo redo custSel addSld modSld">
      <pc:chgData name="Meliz Tyurkileri" userId="51d3b298-6658-42a7-914c-eeaec0253b09" providerId="ADAL" clId="{CA6F2289-D83C-45AF-AEBE-5F28EDC66AFE}" dt="2022-04-04T05:32:56.761" v="333" actId="13926"/>
      <pc:docMkLst>
        <pc:docMk/>
      </pc:docMkLst>
      <pc:sldChg chg="addSp delSp modSp new mod">
        <pc:chgData name="Meliz Tyurkileri" userId="51d3b298-6658-42a7-914c-eeaec0253b09" providerId="ADAL" clId="{CA6F2289-D83C-45AF-AEBE-5F28EDC66AFE}" dt="2022-04-04T05:32:56.761" v="333" actId="13926"/>
        <pc:sldMkLst>
          <pc:docMk/>
          <pc:sldMk cId="216919016" sldId="256"/>
        </pc:sldMkLst>
        <pc:spChg chg="del">
          <ac:chgData name="Meliz Tyurkileri" userId="51d3b298-6658-42a7-914c-eeaec0253b09" providerId="ADAL" clId="{CA6F2289-D83C-45AF-AEBE-5F28EDC66AFE}" dt="2022-04-03T17:00:14.922" v="2" actId="478"/>
          <ac:spMkLst>
            <pc:docMk/>
            <pc:sldMk cId="216919016" sldId="256"/>
            <ac:spMk id="2" creationId="{372F5A2D-697B-46D6-9555-B221C2B2E0B2}"/>
          </ac:spMkLst>
        </pc:spChg>
        <pc:spChg chg="del">
          <ac:chgData name="Meliz Tyurkileri" userId="51d3b298-6658-42a7-914c-eeaec0253b09" providerId="ADAL" clId="{CA6F2289-D83C-45AF-AEBE-5F28EDC66AFE}" dt="2022-04-03T17:00:13.443" v="1" actId="478"/>
          <ac:spMkLst>
            <pc:docMk/>
            <pc:sldMk cId="216919016" sldId="256"/>
            <ac:spMk id="3" creationId="{A4D5A3D2-A5C4-44C0-8D31-99B1F78E5089}"/>
          </ac:spMkLst>
        </pc:spChg>
        <pc:spChg chg="add mod">
          <ac:chgData name="Meliz Tyurkileri" userId="51d3b298-6658-42a7-914c-eeaec0253b09" providerId="ADAL" clId="{CA6F2289-D83C-45AF-AEBE-5F28EDC66AFE}" dt="2022-04-03T17:00:23.861" v="3"/>
          <ac:spMkLst>
            <pc:docMk/>
            <pc:sldMk cId="216919016" sldId="256"/>
            <ac:spMk id="4" creationId="{BAE0589A-E8D0-42B5-A850-43FFCE143FCE}"/>
          </ac:spMkLst>
        </pc:spChg>
        <pc:spChg chg="mod">
          <ac:chgData name="Meliz Tyurkileri" userId="51d3b298-6658-42a7-914c-eeaec0253b09" providerId="ADAL" clId="{CA6F2289-D83C-45AF-AEBE-5F28EDC66AFE}" dt="2022-04-03T17:00:23.861" v="3"/>
          <ac:spMkLst>
            <pc:docMk/>
            <pc:sldMk cId="216919016" sldId="256"/>
            <ac:spMk id="12" creationId="{23C73415-EB0E-46A6-ACBF-02BE2497F124}"/>
          </ac:spMkLst>
        </pc:spChg>
        <pc:spChg chg="mod">
          <ac:chgData name="Meliz Tyurkileri" userId="51d3b298-6658-42a7-914c-eeaec0253b09" providerId="ADAL" clId="{CA6F2289-D83C-45AF-AEBE-5F28EDC66AFE}" dt="2022-04-04T05:32:56.761" v="333" actId="13926"/>
          <ac:spMkLst>
            <pc:docMk/>
            <pc:sldMk cId="216919016" sldId="256"/>
            <ac:spMk id="13" creationId="{2B705CB5-5F98-40B7-B37F-209991BFA0F8}"/>
          </ac:spMkLst>
        </pc:spChg>
        <pc:grpChg chg="add mod">
          <ac:chgData name="Meliz Tyurkileri" userId="51d3b298-6658-42a7-914c-eeaec0253b09" providerId="ADAL" clId="{CA6F2289-D83C-45AF-AEBE-5F28EDC66AFE}" dt="2022-04-03T17:00:23.861" v="3"/>
          <ac:grpSpMkLst>
            <pc:docMk/>
            <pc:sldMk cId="216919016" sldId="256"/>
            <ac:grpSpMk id="11" creationId="{01B04699-9FFA-4927-975C-6DB60A6A57CB}"/>
          </ac:grpSpMkLst>
        </pc:grpChg>
        <pc:picChg chg="add mod">
          <ac:chgData name="Meliz Tyurkileri" userId="51d3b298-6658-42a7-914c-eeaec0253b09" providerId="ADAL" clId="{CA6F2289-D83C-45AF-AEBE-5F28EDC66AFE}" dt="2022-04-03T17:00:23.861" v="3"/>
          <ac:picMkLst>
            <pc:docMk/>
            <pc:sldMk cId="216919016" sldId="256"/>
            <ac:picMk id="5" creationId="{A92DDA0F-1BD3-4D13-865E-63FE4A353CBC}"/>
          </ac:picMkLst>
        </pc:picChg>
        <pc:picChg chg="add mod">
          <ac:chgData name="Meliz Tyurkileri" userId="51d3b298-6658-42a7-914c-eeaec0253b09" providerId="ADAL" clId="{CA6F2289-D83C-45AF-AEBE-5F28EDC66AFE}" dt="2022-04-03T17:00:23.861" v="3"/>
          <ac:picMkLst>
            <pc:docMk/>
            <pc:sldMk cId="216919016" sldId="256"/>
            <ac:picMk id="6" creationId="{7EA8DCE3-AA4F-4EFB-B5FE-6B7136BB49BB}"/>
          </ac:picMkLst>
        </pc:picChg>
        <pc:picChg chg="add mod">
          <ac:chgData name="Meliz Tyurkileri" userId="51d3b298-6658-42a7-914c-eeaec0253b09" providerId="ADAL" clId="{CA6F2289-D83C-45AF-AEBE-5F28EDC66AFE}" dt="2022-04-03T17:00:23.861" v="3"/>
          <ac:picMkLst>
            <pc:docMk/>
            <pc:sldMk cId="216919016" sldId="256"/>
            <ac:picMk id="7" creationId="{1C9F6AC6-EFE4-4572-AEC6-85E4A44FFB56}"/>
          </ac:picMkLst>
        </pc:picChg>
        <pc:picChg chg="add mod">
          <ac:chgData name="Meliz Tyurkileri" userId="51d3b298-6658-42a7-914c-eeaec0253b09" providerId="ADAL" clId="{CA6F2289-D83C-45AF-AEBE-5F28EDC66AFE}" dt="2022-04-03T17:00:23.861" v="3"/>
          <ac:picMkLst>
            <pc:docMk/>
            <pc:sldMk cId="216919016" sldId="256"/>
            <ac:picMk id="8" creationId="{5B3FF96D-3AF2-404A-B788-23EDEB6A8E11}"/>
          </ac:picMkLst>
        </pc:picChg>
        <pc:picChg chg="add mod">
          <ac:chgData name="Meliz Tyurkileri" userId="51d3b298-6658-42a7-914c-eeaec0253b09" providerId="ADAL" clId="{CA6F2289-D83C-45AF-AEBE-5F28EDC66AFE}" dt="2022-04-03T17:00:23.861" v="3"/>
          <ac:picMkLst>
            <pc:docMk/>
            <pc:sldMk cId="216919016" sldId="256"/>
            <ac:picMk id="9" creationId="{F667009A-253D-4F13-85E9-BCA6EA3F3646}"/>
          </ac:picMkLst>
        </pc:picChg>
        <pc:picChg chg="add mod">
          <ac:chgData name="Meliz Tyurkileri" userId="51d3b298-6658-42a7-914c-eeaec0253b09" providerId="ADAL" clId="{CA6F2289-D83C-45AF-AEBE-5F28EDC66AFE}" dt="2022-04-03T17:00:23.861" v="3"/>
          <ac:picMkLst>
            <pc:docMk/>
            <pc:sldMk cId="216919016" sldId="256"/>
            <ac:picMk id="10" creationId="{E12A8B42-9672-4240-A037-DA8C64669220}"/>
          </ac:picMkLst>
        </pc:picChg>
        <pc:picChg chg="add mod">
          <ac:chgData name="Meliz Tyurkileri" userId="51d3b298-6658-42a7-914c-eeaec0253b09" providerId="ADAL" clId="{CA6F2289-D83C-45AF-AEBE-5F28EDC66AFE}" dt="2022-04-03T17:00:23.861" v="3"/>
          <ac:picMkLst>
            <pc:docMk/>
            <pc:sldMk cId="216919016" sldId="256"/>
            <ac:picMk id="14" creationId="{25F5695F-D34D-4505-8762-BEF317FD0992}"/>
          </ac:picMkLst>
        </pc:picChg>
        <pc:picChg chg="add mod">
          <ac:chgData name="Meliz Tyurkileri" userId="51d3b298-6658-42a7-914c-eeaec0253b09" providerId="ADAL" clId="{CA6F2289-D83C-45AF-AEBE-5F28EDC66AFE}" dt="2022-04-03T17:00:23.861" v="3"/>
          <ac:picMkLst>
            <pc:docMk/>
            <pc:sldMk cId="216919016" sldId="256"/>
            <ac:picMk id="15" creationId="{1EF716A5-D3C6-4563-808F-847813EDC6C3}"/>
          </ac:picMkLst>
        </pc:picChg>
      </pc:sldChg>
      <pc:sldChg chg="addSp delSp modSp new mod">
        <pc:chgData name="Meliz Tyurkileri" userId="51d3b298-6658-42a7-914c-eeaec0253b09" providerId="ADAL" clId="{CA6F2289-D83C-45AF-AEBE-5F28EDC66AFE}" dt="2022-04-03T17:02:10.605" v="56" actId="1076"/>
        <pc:sldMkLst>
          <pc:docMk/>
          <pc:sldMk cId="2369078303" sldId="257"/>
        </pc:sldMkLst>
        <pc:spChg chg="del">
          <ac:chgData name="Meliz Tyurkileri" userId="51d3b298-6658-42a7-914c-eeaec0253b09" providerId="ADAL" clId="{CA6F2289-D83C-45AF-AEBE-5F28EDC66AFE}" dt="2022-04-03T17:01:03.229" v="18" actId="478"/>
          <ac:spMkLst>
            <pc:docMk/>
            <pc:sldMk cId="2369078303" sldId="257"/>
            <ac:spMk id="2" creationId="{E9E0D488-F664-47FB-8C20-587D19F0DC6A}"/>
          </ac:spMkLst>
        </pc:spChg>
        <pc:spChg chg="del">
          <ac:chgData name="Meliz Tyurkileri" userId="51d3b298-6658-42a7-914c-eeaec0253b09" providerId="ADAL" clId="{CA6F2289-D83C-45AF-AEBE-5F28EDC66AFE}" dt="2022-04-03T17:01:03.229" v="18" actId="478"/>
          <ac:spMkLst>
            <pc:docMk/>
            <pc:sldMk cId="2369078303" sldId="257"/>
            <ac:spMk id="3" creationId="{583ADA36-DDE9-4FEF-A3D1-714A6F5CF579}"/>
          </ac:spMkLst>
        </pc:spChg>
        <pc:spChg chg="mod">
          <ac:chgData name="Meliz Tyurkileri" userId="51d3b298-6658-42a7-914c-eeaec0253b09" providerId="ADAL" clId="{CA6F2289-D83C-45AF-AEBE-5F28EDC66AFE}" dt="2022-04-03T17:01:20.763" v="19"/>
          <ac:spMkLst>
            <pc:docMk/>
            <pc:sldMk cId="2369078303" sldId="257"/>
            <ac:spMk id="6" creationId="{9CED1356-5FC0-48E8-9939-3B01D0267416}"/>
          </ac:spMkLst>
        </pc:spChg>
        <pc:spChg chg="mod">
          <ac:chgData name="Meliz Tyurkileri" userId="51d3b298-6658-42a7-914c-eeaec0253b09" providerId="ADAL" clId="{CA6F2289-D83C-45AF-AEBE-5F28EDC66AFE}" dt="2022-04-03T17:01:20.763" v="19"/>
          <ac:spMkLst>
            <pc:docMk/>
            <pc:sldMk cId="2369078303" sldId="257"/>
            <ac:spMk id="7" creationId="{8A2D023B-8054-4A5B-AFDD-E6CC01812872}"/>
          </ac:spMkLst>
        </pc:spChg>
        <pc:spChg chg="mod">
          <ac:chgData name="Meliz Tyurkileri" userId="51d3b298-6658-42a7-914c-eeaec0253b09" providerId="ADAL" clId="{CA6F2289-D83C-45AF-AEBE-5F28EDC66AFE}" dt="2022-04-03T17:02:03.051" v="55" actId="1076"/>
          <ac:spMkLst>
            <pc:docMk/>
            <pc:sldMk cId="2369078303" sldId="257"/>
            <ac:spMk id="9" creationId="{2D652A54-178F-459C-914C-7BE8F6B7997D}"/>
          </ac:spMkLst>
        </pc:spChg>
        <pc:spChg chg="mod">
          <ac:chgData name="Meliz Tyurkileri" userId="51d3b298-6658-42a7-914c-eeaec0253b09" providerId="ADAL" clId="{CA6F2289-D83C-45AF-AEBE-5F28EDC66AFE}" dt="2022-04-03T17:01:43.718" v="52" actId="20577"/>
          <ac:spMkLst>
            <pc:docMk/>
            <pc:sldMk cId="2369078303" sldId="257"/>
            <ac:spMk id="11" creationId="{F3E4F318-3807-46BD-905C-E579A1852222}"/>
          </ac:spMkLst>
        </pc:spChg>
        <pc:spChg chg="del mod">
          <ac:chgData name="Meliz Tyurkileri" userId="51d3b298-6658-42a7-914c-eeaec0253b09" providerId="ADAL" clId="{CA6F2289-D83C-45AF-AEBE-5F28EDC66AFE}" dt="2022-04-03T17:01:31.922" v="20" actId="478"/>
          <ac:spMkLst>
            <pc:docMk/>
            <pc:sldMk cId="2369078303" sldId="257"/>
            <ac:spMk id="12" creationId="{816F3F78-7654-4CB4-B232-F39B4CC981C2}"/>
          </ac:spMkLst>
        </pc:spChg>
        <pc:spChg chg="del mod">
          <ac:chgData name="Meliz Tyurkileri" userId="51d3b298-6658-42a7-914c-eeaec0253b09" providerId="ADAL" clId="{CA6F2289-D83C-45AF-AEBE-5F28EDC66AFE}" dt="2022-04-03T17:01:31.922" v="20" actId="478"/>
          <ac:spMkLst>
            <pc:docMk/>
            <pc:sldMk cId="2369078303" sldId="257"/>
            <ac:spMk id="13" creationId="{6B3C8922-8B81-4CD4-851A-7C3D4BE53154}"/>
          </ac:spMkLst>
        </pc:spChg>
        <pc:spChg chg="mod">
          <ac:chgData name="Meliz Tyurkileri" userId="51d3b298-6658-42a7-914c-eeaec0253b09" providerId="ADAL" clId="{CA6F2289-D83C-45AF-AEBE-5F28EDC66AFE}" dt="2022-04-03T17:01:20.763" v="19"/>
          <ac:spMkLst>
            <pc:docMk/>
            <pc:sldMk cId="2369078303" sldId="257"/>
            <ac:spMk id="15" creationId="{5D7A0310-8DD8-4D64-A40C-499BE8C73E25}"/>
          </ac:spMkLst>
        </pc:spChg>
        <pc:spChg chg="mod">
          <ac:chgData name="Meliz Tyurkileri" userId="51d3b298-6658-42a7-914c-eeaec0253b09" providerId="ADAL" clId="{CA6F2289-D83C-45AF-AEBE-5F28EDC66AFE}" dt="2022-04-03T17:01:20.763" v="19"/>
          <ac:spMkLst>
            <pc:docMk/>
            <pc:sldMk cId="2369078303" sldId="257"/>
            <ac:spMk id="16" creationId="{DBC7B54A-BCDA-4A13-9A00-84CDB4FF3AAA}"/>
          </ac:spMkLst>
        </pc:spChg>
        <pc:spChg chg="mod">
          <ac:chgData name="Meliz Tyurkileri" userId="51d3b298-6658-42a7-914c-eeaec0253b09" providerId="ADAL" clId="{CA6F2289-D83C-45AF-AEBE-5F28EDC66AFE}" dt="2022-04-03T17:01:20.763" v="19"/>
          <ac:spMkLst>
            <pc:docMk/>
            <pc:sldMk cId="2369078303" sldId="257"/>
            <ac:spMk id="19" creationId="{E173488E-17D4-4B15-917D-CF1A02C803ED}"/>
          </ac:spMkLst>
        </pc:spChg>
        <pc:grpChg chg="add mod">
          <ac:chgData name="Meliz Tyurkileri" userId="51d3b298-6658-42a7-914c-eeaec0253b09" providerId="ADAL" clId="{CA6F2289-D83C-45AF-AEBE-5F28EDC66AFE}" dt="2022-04-03T17:02:10.605" v="56" actId="1076"/>
          <ac:grpSpMkLst>
            <pc:docMk/>
            <pc:sldMk cId="2369078303" sldId="257"/>
            <ac:grpSpMk id="4" creationId="{9323FEA9-3AA9-4F24-AD78-06D6A5773A05}"/>
          </ac:grpSpMkLst>
        </pc:grpChg>
        <pc:grpChg chg="mod">
          <ac:chgData name="Meliz Tyurkileri" userId="51d3b298-6658-42a7-914c-eeaec0253b09" providerId="ADAL" clId="{CA6F2289-D83C-45AF-AEBE-5F28EDC66AFE}" dt="2022-04-03T17:01:20.763" v="19"/>
          <ac:grpSpMkLst>
            <pc:docMk/>
            <pc:sldMk cId="2369078303" sldId="257"/>
            <ac:grpSpMk id="5" creationId="{4314417F-0FFC-40BC-A98D-D60398A9189A}"/>
          </ac:grpSpMkLst>
        </pc:grpChg>
        <pc:grpChg chg="del mod">
          <ac:chgData name="Meliz Tyurkileri" userId="51d3b298-6658-42a7-914c-eeaec0253b09" providerId="ADAL" clId="{CA6F2289-D83C-45AF-AEBE-5F28EDC66AFE}" dt="2022-04-03T17:01:31.922" v="20" actId="478"/>
          <ac:grpSpMkLst>
            <pc:docMk/>
            <pc:sldMk cId="2369078303" sldId="257"/>
            <ac:grpSpMk id="8" creationId="{61238811-505C-4CDA-9134-66FDC0928AC2}"/>
          </ac:grpSpMkLst>
        </pc:grpChg>
        <pc:grpChg chg="del mod">
          <ac:chgData name="Meliz Tyurkileri" userId="51d3b298-6658-42a7-914c-eeaec0253b09" providerId="ADAL" clId="{CA6F2289-D83C-45AF-AEBE-5F28EDC66AFE}" dt="2022-04-03T17:01:31.922" v="20" actId="478"/>
          <ac:grpSpMkLst>
            <pc:docMk/>
            <pc:sldMk cId="2369078303" sldId="257"/>
            <ac:grpSpMk id="10" creationId="{52F1A2DA-11C0-4C70-83DE-3FE6EA5DDB05}"/>
          </ac:grpSpMkLst>
        </pc:grpChg>
        <pc:grpChg chg="add mod">
          <ac:chgData name="Meliz Tyurkileri" userId="51d3b298-6658-42a7-914c-eeaec0253b09" providerId="ADAL" clId="{CA6F2289-D83C-45AF-AEBE-5F28EDC66AFE}" dt="2022-04-03T17:01:20.763" v="19"/>
          <ac:grpSpMkLst>
            <pc:docMk/>
            <pc:sldMk cId="2369078303" sldId="257"/>
            <ac:grpSpMk id="14" creationId="{17C91E57-B471-45FD-B914-7637BCD4A6F3}"/>
          </ac:grpSpMkLst>
        </pc:grpChg>
        <pc:grpChg chg="add mod">
          <ac:chgData name="Meliz Tyurkileri" userId="51d3b298-6658-42a7-914c-eeaec0253b09" providerId="ADAL" clId="{CA6F2289-D83C-45AF-AEBE-5F28EDC66AFE}" dt="2022-04-03T17:01:20.763" v="19"/>
          <ac:grpSpMkLst>
            <pc:docMk/>
            <pc:sldMk cId="2369078303" sldId="257"/>
            <ac:grpSpMk id="18" creationId="{D0634702-130A-4968-8E7A-667ED61E9F3F}"/>
          </ac:grpSpMkLst>
        </pc:grpChg>
        <pc:picChg chg="mod">
          <ac:chgData name="Meliz Tyurkileri" userId="51d3b298-6658-42a7-914c-eeaec0253b09" providerId="ADAL" clId="{CA6F2289-D83C-45AF-AEBE-5F28EDC66AFE}" dt="2022-04-03T17:01:20.763" v="19"/>
          <ac:picMkLst>
            <pc:docMk/>
            <pc:sldMk cId="2369078303" sldId="257"/>
            <ac:picMk id="20" creationId="{8BAD9185-A025-4BDB-9322-8D64FABBDCD8}"/>
          </ac:picMkLst>
        </pc:picChg>
        <pc:cxnChg chg="add mod">
          <ac:chgData name="Meliz Tyurkileri" userId="51d3b298-6658-42a7-914c-eeaec0253b09" providerId="ADAL" clId="{CA6F2289-D83C-45AF-AEBE-5F28EDC66AFE}" dt="2022-04-03T17:01:20.763" v="19"/>
          <ac:cxnSpMkLst>
            <pc:docMk/>
            <pc:sldMk cId="2369078303" sldId="257"/>
            <ac:cxnSpMk id="17" creationId="{8D58D7BF-B9A2-446E-ACC2-36387645E75B}"/>
          </ac:cxnSpMkLst>
        </pc:cxnChg>
      </pc:sldChg>
      <pc:sldChg chg="addSp delSp modSp new mod">
        <pc:chgData name="Meliz Tyurkileri" userId="51d3b298-6658-42a7-914c-eeaec0253b09" providerId="ADAL" clId="{CA6F2289-D83C-45AF-AEBE-5F28EDC66AFE}" dt="2022-04-03T17:13:10.414" v="329" actId="1038"/>
        <pc:sldMkLst>
          <pc:docMk/>
          <pc:sldMk cId="3435679650" sldId="258"/>
        </pc:sldMkLst>
        <pc:spChg chg="del">
          <ac:chgData name="Meliz Tyurkileri" userId="51d3b298-6658-42a7-914c-eeaec0253b09" providerId="ADAL" clId="{CA6F2289-D83C-45AF-AEBE-5F28EDC66AFE}" dt="2022-04-03T17:02:18.675" v="59" actId="478"/>
          <ac:spMkLst>
            <pc:docMk/>
            <pc:sldMk cId="3435679650" sldId="258"/>
            <ac:spMk id="2" creationId="{0629A255-E688-429E-8A21-846CB9E3F180}"/>
          </ac:spMkLst>
        </pc:spChg>
        <pc:spChg chg="del">
          <ac:chgData name="Meliz Tyurkileri" userId="51d3b298-6658-42a7-914c-eeaec0253b09" providerId="ADAL" clId="{CA6F2289-D83C-45AF-AEBE-5F28EDC66AFE}" dt="2022-04-03T17:02:17.747" v="58" actId="478"/>
          <ac:spMkLst>
            <pc:docMk/>
            <pc:sldMk cId="3435679650" sldId="258"/>
            <ac:spMk id="3" creationId="{AFFB4B24-74DF-4BBD-A835-425DA3250AED}"/>
          </ac:spMkLst>
        </pc:spChg>
        <pc:spChg chg="add mod">
          <ac:chgData name="Meliz Tyurkileri" userId="51d3b298-6658-42a7-914c-eeaec0253b09" providerId="ADAL" clId="{CA6F2289-D83C-45AF-AEBE-5F28EDC66AFE}" dt="2022-04-03T17:03:06.190" v="70" actId="1076"/>
          <ac:spMkLst>
            <pc:docMk/>
            <pc:sldMk cId="3435679650" sldId="258"/>
            <ac:spMk id="4" creationId="{183E6846-7DC6-4A97-A7D9-9DDB61136E0A}"/>
          </ac:spMkLst>
        </pc:spChg>
        <pc:spChg chg="mod topLvl">
          <ac:chgData name="Meliz Tyurkileri" userId="51d3b298-6658-42a7-914c-eeaec0253b09" providerId="ADAL" clId="{CA6F2289-D83C-45AF-AEBE-5F28EDC66AFE}" dt="2022-04-03T17:11:49.250" v="259" actId="207"/>
          <ac:spMkLst>
            <pc:docMk/>
            <pc:sldMk cId="3435679650" sldId="258"/>
            <ac:spMk id="10" creationId="{6D85F6AC-CCE5-4A72-BC05-3C3D1C348272}"/>
          </ac:spMkLst>
        </pc:spChg>
        <pc:spChg chg="mod">
          <ac:chgData name="Meliz Tyurkileri" userId="51d3b298-6658-42a7-914c-eeaec0253b09" providerId="ADAL" clId="{CA6F2289-D83C-45AF-AEBE-5F28EDC66AFE}" dt="2022-04-03T17:10:47.364" v="248" actId="20577"/>
          <ac:spMkLst>
            <pc:docMk/>
            <pc:sldMk cId="3435679650" sldId="258"/>
            <ac:spMk id="12" creationId="{7A019D65-EB6F-4140-AB6A-C8BEA396CFB2}"/>
          </ac:spMkLst>
        </pc:spChg>
        <pc:spChg chg="mod">
          <ac:chgData name="Meliz Tyurkileri" userId="51d3b298-6658-42a7-914c-eeaec0253b09" providerId="ADAL" clId="{CA6F2289-D83C-45AF-AEBE-5F28EDC66AFE}" dt="2022-04-03T17:03:23.255" v="72" actId="165"/>
          <ac:spMkLst>
            <pc:docMk/>
            <pc:sldMk cId="3435679650" sldId="258"/>
            <ac:spMk id="16" creationId="{4A2D1A7A-5CD4-4A07-B8CB-59C062501D6D}"/>
          </ac:spMkLst>
        </pc:spChg>
        <pc:spChg chg="mod">
          <ac:chgData name="Meliz Tyurkileri" userId="51d3b298-6658-42a7-914c-eeaec0253b09" providerId="ADAL" clId="{CA6F2289-D83C-45AF-AEBE-5F28EDC66AFE}" dt="2022-04-03T17:04:50.025" v="104" actId="14100"/>
          <ac:spMkLst>
            <pc:docMk/>
            <pc:sldMk cId="3435679650" sldId="258"/>
            <ac:spMk id="17" creationId="{DD566BCC-B77A-42E4-9B40-52A9F7D08EC9}"/>
          </ac:spMkLst>
        </pc:spChg>
        <pc:spChg chg="mod">
          <ac:chgData name="Meliz Tyurkileri" userId="51d3b298-6658-42a7-914c-eeaec0253b09" providerId="ADAL" clId="{CA6F2289-D83C-45AF-AEBE-5F28EDC66AFE}" dt="2022-04-03T17:03:23.255" v="72" actId="165"/>
          <ac:spMkLst>
            <pc:docMk/>
            <pc:sldMk cId="3435679650" sldId="258"/>
            <ac:spMk id="18" creationId="{F131E85F-3F95-4990-A1E7-3E1E7407A65E}"/>
          </ac:spMkLst>
        </pc:spChg>
        <pc:spChg chg="mod">
          <ac:chgData name="Meliz Tyurkileri" userId="51d3b298-6658-42a7-914c-eeaec0253b09" providerId="ADAL" clId="{CA6F2289-D83C-45AF-AEBE-5F28EDC66AFE}" dt="2022-04-03T17:04:37.743" v="102" actId="14100"/>
          <ac:spMkLst>
            <pc:docMk/>
            <pc:sldMk cId="3435679650" sldId="258"/>
            <ac:spMk id="19" creationId="{B72FB43A-49A5-4CC4-9C8B-B541D2671AAC}"/>
          </ac:spMkLst>
        </pc:spChg>
        <pc:spChg chg="mod">
          <ac:chgData name="Meliz Tyurkileri" userId="51d3b298-6658-42a7-914c-eeaec0253b09" providerId="ADAL" clId="{CA6F2289-D83C-45AF-AEBE-5F28EDC66AFE}" dt="2022-04-03T17:03:23.255" v="72" actId="165"/>
          <ac:spMkLst>
            <pc:docMk/>
            <pc:sldMk cId="3435679650" sldId="258"/>
            <ac:spMk id="20" creationId="{30D45834-5A0F-4DAE-B104-6964EBFE5147}"/>
          </ac:spMkLst>
        </pc:spChg>
        <pc:spChg chg="mod">
          <ac:chgData name="Meliz Tyurkileri" userId="51d3b298-6658-42a7-914c-eeaec0253b09" providerId="ADAL" clId="{CA6F2289-D83C-45AF-AEBE-5F28EDC66AFE}" dt="2022-04-03T17:04:00.265" v="86" actId="14100"/>
          <ac:spMkLst>
            <pc:docMk/>
            <pc:sldMk cId="3435679650" sldId="258"/>
            <ac:spMk id="21" creationId="{6E693DE3-4EDC-4D79-80C1-482C270892BF}"/>
          </ac:spMkLst>
        </pc:spChg>
        <pc:spChg chg="add del mod">
          <ac:chgData name="Meliz Tyurkileri" userId="51d3b298-6658-42a7-914c-eeaec0253b09" providerId="ADAL" clId="{CA6F2289-D83C-45AF-AEBE-5F28EDC66AFE}" dt="2022-04-03T17:06:38.787" v="124" actId="478"/>
          <ac:spMkLst>
            <pc:docMk/>
            <pc:sldMk cId="3435679650" sldId="258"/>
            <ac:spMk id="26" creationId="{D9010E02-630B-4B6F-846A-16A86A6C04B6}"/>
          </ac:spMkLst>
        </pc:spChg>
        <pc:spChg chg="mod">
          <ac:chgData name="Meliz Tyurkileri" userId="51d3b298-6658-42a7-914c-eeaec0253b09" providerId="ADAL" clId="{CA6F2289-D83C-45AF-AEBE-5F28EDC66AFE}" dt="2022-04-03T17:06:49.619" v="125"/>
          <ac:spMkLst>
            <pc:docMk/>
            <pc:sldMk cId="3435679650" sldId="258"/>
            <ac:spMk id="28" creationId="{FDB93BE9-0F96-4423-A430-01448708724A}"/>
          </ac:spMkLst>
        </pc:spChg>
        <pc:spChg chg="del mod topLvl">
          <ac:chgData name="Meliz Tyurkileri" userId="51d3b298-6658-42a7-914c-eeaec0253b09" providerId="ADAL" clId="{CA6F2289-D83C-45AF-AEBE-5F28EDC66AFE}" dt="2022-04-03T17:07:34.913" v="128" actId="478"/>
          <ac:spMkLst>
            <pc:docMk/>
            <pc:sldMk cId="3435679650" sldId="258"/>
            <ac:spMk id="31" creationId="{AEECA9B1-C26B-4CD6-8EC6-7B892DA5692D}"/>
          </ac:spMkLst>
        </pc:spChg>
        <pc:spChg chg="mod topLvl">
          <ac:chgData name="Meliz Tyurkileri" userId="51d3b298-6658-42a7-914c-eeaec0253b09" providerId="ADAL" clId="{CA6F2289-D83C-45AF-AEBE-5F28EDC66AFE}" dt="2022-04-03T17:13:10.414" v="329" actId="1038"/>
          <ac:spMkLst>
            <pc:docMk/>
            <pc:sldMk cId="3435679650" sldId="258"/>
            <ac:spMk id="32" creationId="{DF5B187C-2020-4E10-B7A4-0E78DC7A4D5C}"/>
          </ac:spMkLst>
        </pc:spChg>
        <pc:spChg chg="add mod">
          <ac:chgData name="Meliz Tyurkileri" userId="51d3b298-6658-42a7-914c-eeaec0253b09" providerId="ADAL" clId="{CA6F2289-D83C-45AF-AEBE-5F28EDC66AFE}" dt="2022-04-03T17:13:10.414" v="329" actId="1038"/>
          <ac:spMkLst>
            <pc:docMk/>
            <pc:sldMk cId="3435679650" sldId="258"/>
            <ac:spMk id="34" creationId="{3DEE8284-1C7A-4901-A3C7-8E3D7CEF858B}"/>
          </ac:spMkLst>
        </pc:spChg>
        <pc:spChg chg="add mod">
          <ac:chgData name="Meliz Tyurkileri" userId="51d3b298-6658-42a7-914c-eeaec0253b09" providerId="ADAL" clId="{CA6F2289-D83C-45AF-AEBE-5F28EDC66AFE}" dt="2022-04-03T17:13:10.414" v="329" actId="1038"/>
          <ac:spMkLst>
            <pc:docMk/>
            <pc:sldMk cId="3435679650" sldId="258"/>
            <ac:spMk id="35" creationId="{B4833DE0-393C-4674-BC45-9835A82E772D}"/>
          </ac:spMkLst>
        </pc:spChg>
        <pc:spChg chg="add mod">
          <ac:chgData name="Meliz Tyurkileri" userId="51d3b298-6658-42a7-914c-eeaec0253b09" providerId="ADAL" clId="{CA6F2289-D83C-45AF-AEBE-5F28EDC66AFE}" dt="2022-04-03T17:13:10.414" v="329" actId="1038"/>
          <ac:spMkLst>
            <pc:docMk/>
            <pc:sldMk cId="3435679650" sldId="258"/>
            <ac:spMk id="36" creationId="{408DAAFC-5DE6-4927-82DB-2081AEE88CAF}"/>
          </ac:spMkLst>
        </pc:spChg>
        <pc:spChg chg="add mod">
          <ac:chgData name="Meliz Tyurkileri" userId="51d3b298-6658-42a7-914c-eeaec0253b09" providerId="ADAL" clId="{CA6F2289-D83C-45AF-AEBE-5F28EDC66AFE}" dt="2022-04-03T17:13:10.414" v="329" actId="1038"/>
          <ac:spMkLst>
            <pc:docMk/>
            <pc:sldMk cId="3435679650" sldId="258"/>
            <ac:spMk id="37" creationId="{FF520A20-6C5C-4B44-9285-874FC5B38036}"/>
          </ac:spMkLst>
        </pc:spChg>
        <pc:spChg chg="add mod">
          <ac:chgData name="Meliz Tyurkileri" userId="51d3b298-6658-42a7-914c-eeaec0253b09" providerId="ADAL" clId="{CA6F2289-D83C-45AF-AEBE-5F28EDC66AFE}" dt="2022-04-03T17:13:10.414" v="329" actId="1038"/>
          <ac:spMkLst>
            <pc:docMk/>
            <pc:sldMk cId="3435679650" sldId="258"/>
            <ac:spMk id="38" creationId="{29B15A93-38F1-4A6E-AD35-0B10068AA4E6}"/>
          </ac:spMkLst>
        </pc:spChg>
        <pc:spChg chg="add mod">
          <ac:chgData name="Meliz Tyurkileri" userId="51d3b298-6658-42a7-914c-eeaec0253b09" providerId="ADAL" clId="{CA6F2289-D83C-45AF-AEBE-5F28EDC66AFE}" dt="2022-04-03T17:13:10.414" v="329" actId="1038"/>
          <ac:spMkLst>
            <pc:docMk/>
            <pc:sldMk cId="3435679650" sldId="258"/>
            <ac:spMk id="39" creationId="{9455813D-9965-4E49-9A14-63769BCAE515}"/>
          </ac:spMkLst>
        </pc:spChg>
        <pc:spChg chg="add mod">
          <ac:chgData name="Meliz Tyurkileri" userId="51d3b298-6658-42a7-914c-eeaec0253b09" providerId="ADAL" clId="{CA6F2289-D83C-45AF-AEBE-5F28EDC66AFE}" dt="2022-04-03T17:13:10.414" v="329" actId="1038"/>
          <ac:spMkLst>
            <pc:docMk/>
            <pc:sldMk cId="3435679650" sldId="258"/>
            <ac:spMk id="40" creationId="{4064691C-DE50-41D7-8D7D-8215BD547E33}"/>
          </ac:spMkLst>
        </pc:spChg>
        <pc:spChg chg="add mod ord">
          <ac:chgData name="Meliz Tyurkileri" userId="51d3b298-6658-42a7-914c-eeaec0253b09" providerId="ADAL" clId="{CA6F2289-D83C-45AF-AEBE-5F28EDC66AFE}" dt="2022-04-03T17:09:08.917" v="222" actId="14100"/>
          <ac:spMkLst>
            <pc:docMk/>
            <pc:sldMk cId="3435679650" sldId="258"/>
            <ac:spMk id="41" creationId="{90174480-2808-4690-8B6A-3223860C4474}"/>
          </ac:spMkLst>
        </pc:spChg>
        <pc:grpChg chg="add del mod">
          <ac:chgData name="Meliz Tyurkileri" userId="51d3b298-6658-42a7-914c-eeaec0253b09" providerId="ADAL" clId="{CA6F2289-D83C-45AF-AEBE-5F28EDC66AFE}" dt="2022-04-03T17:03:23.255" v="72" actId="165"/>
          <ac:grpSpMkLst>
            <pc:docMk/>
            <pc:sldMk cId="3435679650" sldId="258"/>
            <ac:grpSpMk id="6" creationId="{2F8BB912-2851-4855-A053-3743608101E0}"/>
          </ac:grpSpMkLst>
        </pc:grpChg>
        <pc:grpChg chg="mod topLvl">
          <ac:chgData name="Meliz Tyurkileri" userId="51d3b298-6658-42a7-914c-eeaec0253b09" providerId="ADAL" clId="{CA6F2289-D83C-45AF-AEBE-5F28EDC66AFE}" dt="2022-04-03T17:06:01.729" v="117" actId="1076"/>
          <ac:grpSpMkLst>
            <pc:docMk/>
            <pc:sldMk cId="3435679650" sldId="258"/>
            <ac:grpSpMk id="7" creationId="{43C992A6-D378-4BB8-B097-700DABD48BF0}"/>
          </ac:grpSpMkLst>
        </pc:grpChg>
        <pc:grpChg chg="mod topLvl">
          <ac:chgData name="Meliz Tyurkileri" userId="51d3b298-6658-42a7-914c-eeaec0253b09" providerId="ADAL" clId="{CA6F2289-D83C-45AF-AEBE-5F28EDC66AFE}" dt="2022-04-03T17:06:01.729" v="117" actId="1076"/>
          <ac:grpSpMkLst>
            <pc:docMk/>
            <pc:sldMk cId="3435679650" sldId="258"/>
            <ac:grpSpMk id="8" creationId="{E4E92D51-A869-4CAB-9948-1192EC02D650}"/>
          </ac:grpSpMkLst>
        </pc:grpChg>
        <pc:grpChg chg="mod topLvl">
          <ac:chgData name="Meliz Tyurkileri" userId="51d3b298-6658-42a7-914c-eeaec0253b09" providerId="ADAL" clId="{CA6F2289-D83C-45AF-AEBE-5F28EDC66AFE}" dt="2022-04-03T17:06:01.729" v="117" actId="1076"/>
          <ac:grpSpMkLst>
            <pc:docMk/>
            <pc:sldMk cId="3435679650" sldId="258"/>
            <ac:grpSpMk id="9" creationId="{AFAADFAA-7EAF-410E-95B3-01892733E8F5}"/>
          </ac:grpSpMkLst>
        </pc:grpChg>
        <pc:grpChg chg="mod topLvl">
          <ac:chgData name="Meliz Tyurkileri" userId="51d3b298-6658-42a7-914c-eeaec0253b09" providerId="ADAL" clId="{CA6F2289-D83C-45AF-AEBE-5F28EDC66AFE}" dt="2022-04-03T17:05:15.494" v="109" actId="1076"/>
          <ac:grpSpMkLst>
            <pc:docMk/>
            <pc:sldMk cId="3435679650" sldId="258"/>
            <ac:grpSpMk id="11" creationId="{090994EA-0DF2-4B0B-9DD3-EB0453179051}"/>
          </ac:grpSpMkLst>
        </pc:grpChg>
        <pc:grpChg chg="add mod">
          <ac:chgData name="Meliz Tyurkileri" userId="51d3b298-6658-42a7-914c-eeaec0253b09" providerId="ADAL" clId="{CA6F2289-D83C-45AF-AEBE-5F28EDC66AFE}" dt="2022-04-03T17:06:49.619" v="125"/>
          <ac:grpSpMkLst>
            <pc:docMk/>
            <pc:sldMk cId="3435679650" sldId="258"/>
            <ac:grpSpMk id="27" creationId="{17466F8A-BD10-4997-B399-1B9F80850B3E}"/>
          </ac:grpSpMkLst>
        </pc:grpChg>
        <pc:grpChg chg="add del mod">
          <ac:chgData name="Meliz Tyurkileri" userId="51d3b298-6658-42a7-914c-eeaec0253b09" providerId="ADAL" clId="{CA6F2289-D83C-45AF-AEBE-5F28EDC66AFE}" dt="2022-04-03T17:07:34.913" v="128" actId="478"/>
          <ac:grpSpMkLst>
            <pc:docMk/>
            <pc:sldMk cId="3435679650" sldId="258"/>
            <ac:grpSpMk id="30" creationId="{14DE6010-1766-470E-8F05-DB090752CCD5}"/>
          </ac:grpSpMkLst>
        </pc:grpChg>
        <pc:picChg chg="mod">
          <ac:chgData name="Meliz Tyurkileri" userId="51d3b298-6658-42a7-914c-eeaec0253b09" providerId="ADAL" clId="{CA6F2289-D83C-45AF-AEBE-5F28EDC66AFE}" dt="2022-04-03T17:06:49.619" v="125"/>
          <ac:picMkLst>
            <pc:docMk/>
            <pc:sldMk cId="3435679650" sldId="258"/>
            <ac:picMk id="29" creationId="{060C3FF2-7703-4707-AAA1-895F2914F50C}"/>
          </ac:picMkLst>
        </pc:picChg>
        <pc:cxnChg chg="add mod">
          <ac:chgData name="Meliz Tyurkileri" userId="51d3b298-6658-42a7-914c-eeaec0253b09" providerId="ADAL" clId="{CA6F2289-D83C-45AF-AEBE-5F28EDC66AFE}" dt="2022-04-03T17:03:03.967" v="69" actId="1076"/>
          <ac:cxnSpMkLst>
            <pc:docMk/>
            <pc:sldMk cId="3435679650" sldId="258"/>
            <ac:cxnSpMk id="5" creationId="{AADDCE79-5F95-417C-8F93-380048575AF9}"/>
          </ac:cxnSpMkLst>
        </pc:cxnChg>
        <pc:cxnChg chg="mod">
          <ac:chgData name="Meliz Tyurkileri" userId="51d3b298-6658-42a7-914c-eeaec0253b09" providerId="ADAL" clId="{CA6F2289-D83C-45AF-AEBE-5F28EDC66AFE}" dt="2022-04-03T17:11:00.646" v="249" actId="14100"/>
          <ac:cxnSpMkLst>
            <pc:docMk/>
            <pc:sldMk cId="3435679650" sldId="258"/>
            <ac:cxnSpMk id="13" creationId="{CB2C1423-3C7B-4BBC-9949-29BD0CF7869E}"/>
          </ac:cxnSpMkLst>
        </pc:cxnChg>
        <pc:cxnChg chg="mod">
          <ac:chgData name="Meliz Tyurkileri" userId="51d3b298-6658-42a7-914c-eeaec0253b09" providerId="ADAL" clId="{CA6F2289-D83C-45AF-AEBE-5F28EDC66AFE}" dt="2022-04-03T17:09:47.387" v="230" actId="1076"/>
          <ac:cxnSpMkLst>
            <pc:docMk/>
            <pc:sldMk cId="3435679650" sldId="258"/>
            <ac:cxnSpMk id="14" creationId="{A9F0DB4F-3742-4567-BE29-147685CB3208}"/>
          </ac:cxnSpMkLst>
        </pc:cxnChg>
        <pc:cxnChg chg="mod">
          <ac:chgData name="Meliz Tyurkileri" userId="51d3b298-6658-42a7-914c-eeaec0253b09" providerId="ADAL" clId="{CA6F2289-D83C-45AF-AEBE-5F28EDC66AFE}" dt="2022-04-03T17:11:10.186" v="251" actId="14100"/>
          <ac:cxnSpMkLst>
            <pc:docMk/>
            <pc:sldMk cId="3435679650" sldId="258"/>
            <ac:cxnSpMk id="15" creationId="{9D9ED7C8-F269-41FE-9F40-3F70D4B19CC5}"/>
          </ac:cxnSpMkLst>
        </pc:cxnChg>
        <pc:cxnChg chg="add mod">
          <ac:chgData name="Meliz Tyurkileri" userId="51d3b298-6658-42a7-914c-eeaec0253b09" providerId="ADAL" clId="{CA6F2289-D83C-45AF-AEBE-5F28EDC66AFE}" dt="2022-04-03T17:13:10.414" v="329" actId="1038"/>
          <ac:cxnSpMkLst>
            <pc:docMk/>
            <pc:sldMk cId="3435679650" sldId="258"/>
            <ac:cxnSpMk id="33" creationId="{6598E9D4-1664-443A-970A-F335CA2A022D}"/>
          </ac:cxnSpMkLst>
        </pc:cxnChg>
      </pc:sldChg>
      <pc:sldChg chg="modSp add mod">
        <pc:chgData name="Meliz Tyurkileri" userId="51d3b298-6658-42a7-914c-eeaec0253b09" providerId="ADAL" clId="{CA6F2289-D83C-45AF-AEBE-5F28EDC66AFE}" dt="2022-04-03T17:02:32.756" v="62" actId="2085"/>
        <pc:sldMkLst>
          <pc:docMk/>
          <pc:sldMk cId="58167008" sldId="259"/>
        </pc:sldMkLst>
        <pc:spChg chg="mod">
          <ac:chgData name="Meliz Tyurkileri" userId="51d3b298-6658-42a7-914c-eeaec0253b09" providerId="ADAL" clId="{CA6F2289-D83C-45AF-AEBE-5F28EDC66AFE}" dt="2022-04-03T17:02:32.756" v="62" actId="2085"/>
          <ac:spMkLst>
            <pc:docMk/>
            <pc:sldMk cId="58167008" sldId="259"/>
            <ac:spMk id="9" creationId="{2D652A54-178F-459C-914C-7BE8F6B7997D}"/>
          </ac:spMkLst>
        </pc:spChg>
      </pc:sldChg>
      <pc:sldMasterChg chg="addSldLayout">
        <pc:chgData name="Meliz Tyurkileri" userId="51d3b298-6658-42a7-914c-eeaec0253b09" providerId="ADAL" clId="{CA6F2289-D83C-45AF-AEBE-5F28EDC66AFE}" dt="2022-04-03T17:00:11.456" v="0" actId="680"/>
        <pc:sldMasterMkLst>
          <pc:docMk/>
          <pc:sldMasterMk cId="302182681" sldId="2147483648"/>
        </pc:sldMasterMkLst>
        <pc:sldLayoutChg chg="add">
          <pc:chgData name="Meliz Tyurkileri" userId="51d3b298-6658-42a7-914c-eeaec0253b09" providerId="ADAL" clId="{CA6F2289-D83C-45AF-AEBE-5F28EDC66AFE}" dt="2022-04-03T17:00:11.456" v="0" actId="680"/>
          <pc:sldLayoutMkLst>
            <pc:docMk/>
            <pc:sldMasterMk cId="302182681" sldId="2147483648"/>
            <pc:sldLayoutMk cId="1979687760" sldId="2147483649"/>
          </pc:sldLayoutMkLst>
        </pc:sldLayoutChg>
      </pc:sldMasterChg>
    </pc:docChg>
  </pc:docChgLst>
  <pc:docChgLst>
    <pc:chgData name="Meliz Tyurkileri" userId="51d3b298-6658-42a7-914c-eeaec0253b09" providerId="ADAL" clId="{833526FA-24CB-429E-A488-F77DA3F02567}"/>
    <pc:docChg chg="undo custSel addSld delSld modSld modMainMaster">
      <pc:chgData name="Meliz Tyurkileri" userId="51d3b298-6658-42a7-914c-eeaec0253b09" providerId="ADAL" clId="{833526FA-24CB-429E-A488-F77DA3F02567}" dt="2023-01-10T13:56:50.274" v="4069"/>
      <pc:docMkLst>
        <pc:docMk/>
      </pc:docMkLst>
      <pc:sldChg chg="addSp delSp modSp mod">
        <pc:chgData name="Meliz Tyurkileri" userId="51d3b298-6658-42a7-914c-eeaec0253b09" providerId="ADAL" clId="{833526FA-24CB-429E-A488-F77DA3F02567}" dt="2023-01-06T14:26:28.619" v="1097" actId="207"/>
        <pc:sldMkLst>
          <pc:docMk/>
          <pc:sldMk cId="58167008" sldId="259"/>
        </pc:sldMkLst>
        <pc:spChg chg="add del mod">
          <ac:chgData name="Meliz Tyurkileri" userId="51d3b298-6658-42a7-914c-eeaec0253b09" providerId="ADAL" clId="{833526FA-24CB-429E-A488-F77DA3F02567}" dt="2023-01-06T14:07:52.066" v="583" actId="478"/>
          <ac:spMkLst>
            <pc:docMk/>
            <pc:sldMk cId="58167008" sldId="259"/>
            <ac:spMk id="7" creationId="{08E8A392-5E1F-43F3-8555-FE493C02871C}"/>
          </ac:spMkLst>
        </pc:spChg>
        <pc:spChg chg="mod">
          <ac:chgData name="Meliz Tyurkileri" userId="51d3b298-6658-42a7-914c-eeaec0253b09" providerId="ADAL" clId="{833526FA-24CB-429E-A488-F77DA3F02567}" dt="2023-01-06T13:55:49.192" v="201" actId="207"/>
          <ac:spMkLst>
            <pc:docMk/>
            <pc:sldMk cId="58167008" sldId="259"/>
            <ac:spMk id="15" creationId="{5D7A0310-8DD8-4D64-A40C-499BE8C73E25}"/>
          </ac:spMkLst>
        </pc:spChg>
        <pc:spChg chg="mod">
          <ac:chgData name="Meliz Tyurkileri" userId="51d3b298-6658-42a7-914c-eeaec0253b09" providerId="ADAL" clId="{833526FA-24CB-429E-A488-F77DA3F02567}" dt="2023-01-06T13:55:49.192" v="201" actId="207"/>
          <ac:spMkLst>
            <pc:docMk/>
            <pc:sldMk cId="58167008" sldId="259"/>
            <ac:spMk id="16" creationId="{DBC7B54A-BCDA-4A13-9A00-84CDB4FF3AAA}"/>
          </ac:spMkLst>
        </pc:spChg>
        <pc:spChg chg="add del mod">
          <ac:chgData name="Meliz Tyurkileri" userId="51d3b298-6658-42a7-914c-eeaec0253b09" providerId="ADAL" clId="{833526FA-24CB-429E-A488-F77DA3F02567}" dt="2023-01-06T13:49:10.747" v="115" actId="478"/>
          <ac:spMkLst>
            <pc:docMk/>
            <pc:sldMk cId="58167008" sldId="259"/>
            <ac:spMk id="32" creationId="{674A265F-4409-4CBE-B3A5-5D47E629E1E3}"/>
          </ac:spMkLst>
        </pc:spChg>
        <pc:spChg chg="add del mod">
          <ac:chgData name="Meliz Tyurkileri" userId="51d3b298-6658-42a7-914c-eeaec0253b09" providerId="ADAL" clId="{833526FA-24CB-429E-A488-F77DA3F02567}" dt="2023-01-06T13:49:10.747" v="115" actId="478"/>
          <ac:spMkLst>
            <pc:docMk/>
            <pc:sldMk cId="58167008" sldId="259"/>
            <ac:spMk id="33" creationId="{F201270E-3D7E-4093-BFE2-B99EF2A10163}"/>
          </ac:spMkLst>
        </pc:spChg>
        <pc:spChg chg="add del mod">
          <ac:chgData name="Meliz Tyurkileri" userId="51d3b298-6658-42a7-914c-eeaec0253b09" providerId="ADAL" clId="{833526FA-24CB-429E-A488-F77DA3F02567}" dt="2023-01-06T13:49:10.747" v="115" actId="478"/>
          <ac:spMkLst>
            <pc:docMk/>
            <pc:sldMk cId="58167008" sldId="259"/>
            <ac:spMk id="34" creationId="{706D3C99-DA90-4217-8EBF-B19EE10ABAD8}"/>
          </ac:spMkLst>
        </pc:spChg>
        <pc:spChg chg="add del mod">
          <ac:chgData name="Meliz Tyurkileri" userId="51d3b298-6658-42a7-914c-eeaec0253b09" providerId="ADAL" clId="{833526FA-24CB-429E-A488-F77DA3F02567}" dt="2023-01-06T13:50:46.051" v="157"/>
          <ac:spMkLst>
            <pc:docMk/>
            <pc:sldMk cId="58167008" sldId="259"/>
            <ac:spMk id="35" creationId="{D19FC4D4-19C8-448B-8323-702417109B8E}"/>
          </ac:spMkLst>
        </pc:spChg>
        <pc:spChg chg="add del mod">
          <ac:chgData name="Meliz Tyurkileri" userId="51d3b298-6658-42a7-914c-eeaec0253b09" providerId="ADAL" clId="{833526FA-24CB-429E-A488-F77DA3F02567}" dt="2023-01-06T13:50:46.051" v="157"/>
          <ac:spMkLst>
            <pc:docMk/>
            <pc:sldMk cId="58167008" sldId="259"/>
            <ac:spMk id="36" creationId="{FEF14A0A-6CF7-4D37-98C4-7F56516F4A29}"/>
          </ac:spMkLst>
        </pc:spChg>
        <pc:spChg chg="add del mod">
          <ac:chgData name="Meliz Tyurkileri" userId="51d3b298-6658-42a7-914c-eeaec0253b09" providerId="ADAL" clId="{833526FA-24CB-429E-A488-F77DA3F02567}" dt="2023-01-06T13:50:46.051" v="157"/>
          <ac:spMkLst>
            <pc:docMk/>
            <pc:sldMk cId="58167008" sldId="259"/>
            <ac:spMk id="37" creationId="{FCB101C2-9745-4C16-AF66-9D5AE018529B}"/>
          </ac:spMkLst>
        </pc:spChg>
        <pc:spChg chg="add mod">
          <ac:chgData name="Meliz Tyurkileri" userId="51d3b298-6658-42a7-914c-eeaec0253b09" providerId="ADAL" clId="{833526FA-24CB-429E-A488-F77DA3F02567}" dt="2023-01-06T13:55:01.722" v="190" actId="1076"/>
          <ac:spMkLst>
            <pc:docMk/>
            <pc:sldMk cId="58167008" sldId="259"/>
            <ac:spMk id="38" creationId="{55032586-199E-4233-813A-6C41B82DAE48}"/>
          </ac:spMkLst>
        </pc:spChg>
        <pc:spChg chg="add mod">
          <ac:chgData name="Meliz Tyurkileri" userId="51d3b298-6658-42a7-914c-eeaec0253b09" providerId="ADAL" clId="{833526FA-24CB-429E-A488-F77DA3F02567}" dt="2023-01-06T13:56:09.870" v="203" actId="14100"/>
          <ac:spMkLst>
            <pc:docMk/>
            <pc:sldMk cId="58167008" sldId="259"/>
            <ac:spMk id="39" creationId="{9781669B-4ECA-4347-8D7A-5F9A42586FCD}"/>
          </ac:spMkLst>
        </pc:spChg>
        <pc:spChg chg="add mod">
          <ac:chgData name="Meliz Tyurkileri" userId="51d3b298-6658-42a7-914c-eeaec0253b09" providerId="ADAL" clId="{833526FA-24CB-429E-A488-F77DA3F02567}" dt="2023-01-06T13:55:09.302" v="193" actId="14100"/>
          <ac:spMkLst>
            <pc:docMk/>
            <pc:sldMk cId="58167008" sldId="259"/>
            <ac:spMk id="40" creationId="{B5AD3411-F0AE-42A6-B781-B01D47A690F2}"/>
          </ac:spMkLst>
        </pc:spChg>
        <pc:spChg chg="add del mod ord">
          <ac:chgData name="Meliz Tyurkileri" userId="51d3b298-6658-42a7-914c-eeaec0253b09" providerId="ADAL" clId="{833526FA-24CB-429E-A488-F77DA3F02567}" dt="2023-01-06T14:08:30.220" v="618" actId="478"/>
          <ac:spMkLst>
            <pc:docMk/>
            <pc:sldMk cId="58167008" sldId="259"/>
            <ac:spMk id="41" creationId="{B631A1E5-7DD1-4FE7-80D3-C3D3394F300B}"/>
          </ac:spMkLst>
        </pc:spChg>
        <pc:spChg chg="add del mod">
          <ac:chgData name="Meliz Tyurkileri" userId="51d3b298-6658-42a7-914c-eeaec0253b09" providerId="ADAL" clId="{833526FA-24CB-429E-A488-F77DA3F02567}" dt="2023-01-06T13:57:34.975" v="266"/>
          <ac:spMkLst>
            <pc:docMk/>
            <pc:sldMk cId="58167008" sldId="259"/>
            <ac:spMk id="42" creationId="{BDF2C698-59A3-4B41-ADAC-19D123FCC7EF}"/>
          </ac:spMkLst>
        </pc:spChg>
        <pc:spChg chg="add del mod">
          <ac:chgData name="Meliz Tyurkileri" userId="51d3b298-6658-42a7-914c-eeaec0253b09" providerId="ADAL" clId="{833526FA-24CB-429E-A488-F77DA3F02567}" dt="2023-01-06T13:59:24.899" v="300" actId="478"/>
          <ac:spMkLst>
            <pc:docMk/>
            <pc:sldMk cId="58167008" sldId="259"/>
            <ac:spMk id="43" creationId="{7E90B7F5-3699-4655-844A-320A22C0773A}"/>
          </ac:spMkLst>
        </pc:spChg>
        <pc:spChg chg="add del mod">
          <ac:chgData name="Meliz Tyurkileri" userId="51d3b298-6658-42a7-914c-eeaec0253b09" providerId="ADAL" clId="{833526FA-24CB-429E-A488-F77DA3F02567}" dt="2023-01-06T13:59:24.899" v="300" actId="478"/>
          <ac:spMkLst>
            <pc:docMk/>
            <pc:sldMk cId="58167008" sldId="259"/>
            <ac:spMk id="44" creationId="{9FBBB1DB-7736-4935-87E0-A85B3BDC764B}"/>
          </ac:spMkLst>
        </pc:spChg>
        <pc:spChg chg="mod">
          <ac:chgData name="Meliz Tyurkileri" userId="51d3b298-6658-42a7-914c-eeaec0253b09" providerId="ADAL" clId="{833526FA-24CB-429E-A488-F77DA3F02567}" dt="2023-01-06T14:13:37.750" v="783" actId="2711"/>
          <ac:spMkLst>
            <pc:docMk/>
            <pc:sldMk cId="58167008" sldId="259"/>
            <ac:spMk id="46" creationId="{850C50C0-EA45-42D2-AC8B-B3815CB4AC7F}"/>
          </ac:spMkLst>
        </pc:spChg>
        <pc:spChg chg="mod">
          <ac:chgData name="Meliz Tyurkileri" userId="51d3b298-6658-42a7-914c-eeaec0253b09" providerId="ADAL" clId="{833526FA-24CB-429E-A488-F77DA3F02567}" dt="2023-01-06T14:13:59.667" v="814" actId="20577"/>
          <ac:spMkLst>
            <pc:docMk/>
            <pc:sldMk cId="58167008" sldId="259"/>
            <ac:spMk id="50" creationId="{DB87A18D-65DE-4B7A-A5D7-9025D40ACCF1}"/>
          </ac:spMkLst>
        </pc:spChg>
        <pc:spChg chg="mod">
          <ac:chgData name="Meliz Tyurkileri" userId="51d3b298-6658-42a7-914c-eeaec0253b09" providerId="ADAL" clId="{833526FA-24CB-429E-A488-F77DA3F02567}" dt="2023-01-06T14:13:32.814" v="782" actId="2711"/>
          <ac:spMkLst>
            <pc:docMk/>
            <pc:sldMk cId="58167008" sldId="259"/>
            <ac:spMk id="52" creationId="{45B58FCE-3754-4F8E-BA4B-B47AB6C9517F}"/>
          </ac:spMkLst>
        </pc:spChg>
        <pc:spChg chg="mod">
          <ac:chgData name="Meliz Tyurkileri" userId="51d3b298-6658-42a7-914c-eeaec0253b09" providerId="ADAL" clId="{833526FA-24CB-429E-A488-F77DA3F02567}" dt="2023-01-06T14:07:57.012" v="584"/>
          <ac:spMkLst>
            <pc:docMk/>
            <pc:sldMk cId="58167008" sldId="259"/>
            <ac:spMk id="55" creationId="{56B48207-AFDF-46BE-811B-86FE5CBEBA86}"/>
          </ac:spMkLst>
        </pc:spChg>
        <pc:spChg chg="mod">
          <ac:chgData name="Meliz Tyurkileri" userId="51d3b298-6658-42a7-914c-eeaec0253b09" providerId="ADAL" clId="{833526FA-24CB-429E-A488-F77DA3F02567}" dt="2023-01-06T14:07:57.012" v="584"/>
          <ac:spMkLst>
            <pc:docMk/>
            <pc:sldMk cId="58167008" sldId="259"/>
            <ac:spMk id="56" creationId="{9D663C98-483F-485D-A0EA-7835C5D6539C}"/>
          </ac:spMkLst>
        </pc:spChg>
        <pc:spChg chg="mod topLvl">
          <ac:chgData name="Meliz Tyurkileri" userId="51d3b298-6658-42a7-914c-eeaec0253b09" providerId="ADAL" clId="{833526FA-24CB-429E-A488-F77DA3F02567}" dt="2023-01-06T14:24:27.592" v="999" actId="164"/>
          <ac:spMkLst>
            <pc:docMk/>
            <pc:sldMk cId="58167008" sldId="259"/>
            <ac:spMk id="58" creationId="{CC47D262-C4E3-46F5-9267-13DDE9A3CE79}"/>
          </ac:spMkLst>
        </pc:spChg>
        <pc:spChg chg="mod topLvl">
          <ac:chgData name="Meliz Tyurkileri" userId="51d3b298-6658-42a7-914c-eeaec0253b09" providerId="ADAL" clId="{833526FA-24CB-429E-A488-F77DA3F02567}" dt="2023-01-06T14:26:28.619" v="1097" actId="207"/>
          <ac:spMkLst>
            <pc:docMk/>
            <pc:sldMk cId="58167008" sldId="259"/>
            <ac:spMk id="59" creationId="{164D5750-F61C-4756-A1F6-7859EB587204}"/>
          </ac:spMkLst>
        </pc:spChg>
        <pc:spChg chg="mod">
          <ac:chgData name="Meliz Tyurkileri" userId="51d3b298-6658-42a7-914c-eeaec0253b09" providerId="ADAL" clId="{833526FA-24CB-429E-A488-F77DA3F02567}" dt="2023-01-06T14:10:22.555" v="706" actId="1076"/>
          <ac:spMkLst>
            <pc:docMk/>
            <pc:sldMk cId="58167008" sldId="259"/>
            <ac:spMk id="62" creationId="{027B496E-F842-4281-995C-35A0E6F5FA22}"/>
          </ac:spMkLst>
        </pc:spChg>
        <pc:spChg chg="mod">
          <ac:chgData name="Meliz Tyurkileri" userId="51d3b298-6658-42a7-914c-eeaec0253b09" providerId="ADAL" clId="{833526FA-24CB-429E-A488-F77DA3F02567}" dt="2023-01-06T14:10:18.749" v="705" actId="1076"/>
          <ac:spMkLst>
            <pc:docMk/>
            <pc:sldMk cId="58167008" sldId="259"/>
            <ac:spMk id="63" creationId="{77BD6E48-4458-488D-AD9C-2B7FD3C0D9D8}"/>
          </ac:spMkLst>
        </pc:spChg>
        <pc:spChg chg="mod">
          <ac:chgData name="Meliz Tyurkileri" userId="51d3b298-6658-42a7-914c-eeaec0253b09" providerId="ADAL" clId="{833526FA-24CB-429E-A488-F77DA3F02567}" dt="2023-01-06T14:10:11.090" v="704" actId="1076"/>
          <ac:spMkLst>
            <pc:docMk/>
            <pc:sldMk cId="58167008" sldId="259"/>
            <ac:spMk id="65" creationId="{93E9C60F-A991-49F5-893B-FE981F2187A1}"/>
          </ac:spMkLst>
        </pc:spChg>
        <pc:spChg chg="mod">
          <ac:chgData name="Meliz Tyurkileri" userId="51d3b298-6658-42a7-914c-eeaec0253b09" providerId="ADAL" clId="{833526FA-24CB-429E-A488-F77DA3F02567}" dt="2023-01-06T14:10:07.509" v="703" actId="1076"/>
          <ac:spMkLst>
            <pc:docMk/>
            <pc:sldMk cId="58167008" sldId="259"/>
            <ac:spMk id="66" creationId="{FB24982E-D41E-4485-B7CF-4833981CA37E}"/>
          </ac:spMkLst>
        </pc:spChg>
        <pc:spChg chg="mod">
          <ac:chgData name="Meliz Tyurkileri" userId="51d3b298-6658-42a7-914c-eeaec0253b09" providerId="ADAL" clId="{833526FA-24CB-429E-A488-F77DA3F02567}" dt="2023-01-06T14:10:28.557" v="708" actId="313"/>
          <ac:spMkLst>
            <pc:docMk/>
            <pc:sldMk cId="58167008" sldId="259"/>
            <ac:spMk id="68" creationId="{127266E9-48FE-4DE3-A749-671FA1BCC23C}"/>
          </ac:spMkLst>
        </pc:spChg>
        <pc:spChg chg="mod">
          <ac:chgData name="Meliz Tyurkileri" userId="51d3b298-6658-42a7-914c-eeaec0253b09" providerId="ADAL" clId="{833526FA-24CB-429E-A488-F77DA3F02567}" dt="2023-01-06T14:10:04.559" v="702" actId="1076"/>
          <ac:spMkLst>
            <pc:docMk/>
            <pc:sldMk cId="58167008" sldId="259"/>
            <ac:spMk id="69" creationId="{376247E9-8DCC-482C-86CE-B5E50721A25A}"/>
          </ac:spMkLst>
        </pc:spChg>
        <pc:spChg chg="mod">
          <ac:chgData name="Meliz Tyurkileri" userId="51d3b298-6658-42a7-914c-eeaec0253b09" providerId="ADAL" clId="{833526FA-24CB-429E-A488-F77DA3F02567}" dt="2023-01-06T14:10:01.914" v="701" actId="1076"/>
          <ac:spMkLst>
            <pc:docMk/>
            <pc:sldMk cId="58167008" sldId="259"/>
            <ac:spMk id="70" creationId="{ADC2C94A-0216-456D-830B-81AE6E975C13}"/>
          </ac:spMkLst>
        </pc:spChg>
        <pc:spChg chg="mod">
          <ac:chgData name="Meliz Tyurkileri" userId="51d3b298-6658-42a7-914c-eeaec0253b09" providerId="ADAL" clId="{833526FA-24CB-429E-A488-F77DA3F02567}" dt="2023-01-06T14:09:27.053" v="686" actId="14100"/>
          <ac:spMkLst>
            <pc:docMk/>
            <pc:sldMk cId="58167008" sldId="259"/>
            <ac:spMk id="71" creationId="{31E8F4B1-1ADB-49B8-8BAA-B3E058F6746F}"/>
          </ac:spMkLst>
        </pc:spChg>
        <pc:grpChg chg="del mod">
          <ac:chgData name="Meliz Tyurkileri" userId="51d3b298-6658-42a7-914c-eeaec0253b09" providerId="ADAL" clId="{833526FA-24CB-429E-A488-F77DA3F02567}" dt="2023-01-06T13:55:25.601" v="198" actId="478"/>
          <ac:grpSpMkLst>
            <pc:docMk/>
            <pc:sldMk cId="58167008" sldId="259"/>
            <ac:grpSpMk id="2" creationId="{D38E9893-496E-4505-BF2E-A96355596396}"/>
          </ac:grpSpMkLst>
        </pc:grpChg>
        <pc:grpChg chg="add mod">
          <ac:chgData name="Meliz Tyurkileri" userId="51d3b298-6658-42a7-914c-eeaec0253b09" providerId="ADAL" clId="{833526FA-24CB-429E-A488-F77DA3F02567}" dt="2023-01-06T13:54:56.628" v="188" actId="164"/>
          <ac:grpSpMkLst>
            <pc:docMk/>
            <pc:sldMk cId="58167008" sldId="259"/>
            <ac:grpSpMk id="5" creationId="{E720446D-8644-4A73-AE5D-9179DB629D77}"/>
          </ac:grpSpMkLst>
        </pc:grpChg>
        <pc:grpChg chg="add mod ord">
          <ac:chgData name="Meliz Tyurkileri" userId="51d3b298-6658-42a7-914c-eeaec0253b09" providerId="ADAL" clId="{833526FA-24CB-429E-A488-F77DA3F02567}" dt="2023-01-06T14:07:50.653" v="582" actId="14100"/>
          <ac:grpSpMkLst>
            <pc:docMk/>
            <pc:sldMk cId="58167008" sldId="259"/>
            <ac:grpSpMk id="6" creationId="{CB4B9D0E-70B3-4E28-B66B-610BD5324F85}"/>
          </ac:grpSpMkLst>
        </pc:grpChg>
        <pc:grpChg chg="add mod">
          <ac:chgData name="Meliz Tyurkileri" userId="51d3b298-6658-42a7-914c-eeaec0253b09" providerId="ADAL" clId="{833526FA-24CB-429E-A488-F77DA3F02567}" dt="2023-01-06T14:24:27.592" v="999" actId="164"/>
          <ac:grpSpMkLst>
            <pc:docMk/>
            <pc:sldMk cId="58167008" sldId="259"/>
            <ac:grpSpMk id="8" creationId="{B792A9C1-B20D-4D60-9986-CDED7D0D7F08}"/>
          </ac:grpSpMkLst>
        </pc:grpChg>
        <pc:grpChg chg="del mod">
          <ac:chgData name="Meliz Tyurkileri" userId="51d3b298-6658-42a7-914c-eeaec0253b09" providerId="ADAL" clId="{833526FA-24CB-429E-A488-F77DA3F02567}" dt="2023-01-06T13:56:05.981" v="202" actId="478"/>
          <ac:grpSpMkLst>
            <pc:docMk/>
            <pc:sldMk cId="58167008" sldId="259"/>
            <ac:grpSpMk id="14" creationId="{17C91E57-B471-45FD-B914-7637BCD4A6F3}"/>
          </ac:grpSpMkLst>
        </pc:grpChg>
        <pc:grpChg chg="del">
          <ac:chgData name="Meliz Tyurkileri" userId="51d3b298-6658-42a7-914c-eeaec0253b09" providerId="ADAL" clId="{833526FA-24CB-429E-A488-F77DA3F02567}" dt="2023-01-06T13:48:40.983" v="108" actId="478"/>
          <ac:grpSpMkLst>
            <pc:docMk/>
            <pc:sldMk cId="58167008" sldId="259"/>
            <ac:grpSpMk id="18" creationId="{D0634702-130A-4968-8E7A-667ED61E9F3F}"/>
          </ac:grpSpMkLst>
        </pc:grpChg>
        <pc:grpChg chg="add mod">
          <ac:chgData name="Meliz Tyurkileri" userId="51d3b298-6658-42a7-914c-eeaec0253b09" providerId="ADAL" clId="{833526FA-24CB-429E-A488-F77DA3F02567}" dt="2023-01-06T14:06:36.166" v="559" actId="1076"/>
          <ac:grpSpMkLst>
            <pc:docMk/>
            <pc:sldMk cId="58167008" sldId="259"/>
            <ac:grpSpMk id="45" creationId="{3BEA25A6-B386-4CE3-BF18-3DBD9A90D411}"/>
          </ac:grpSpMkLst>
        </pc:grpChg>
        <pc:grpChg chg="add mod">
          <ac:chgData name="Meliz Tyurkileri" userId="51d3b298-6658-42a7-914c-eeaec0253b09" providerId="ADAL" clId="{833526FA-24CB-429E-A488-F77DA3F02567}" dt="2023-01-06T14:06:46.067" v="561" actId="1076"/>
          <ac:grpSpMkLst>
            <pc:docMk/>
            <pc:sldMk cId="58167008" sldId="259"/>
            <ac:grpSpMk id="48" creationId="{14D228AB-23E8-4B8F-8E65-454C10DA8126}"/>
          </ac:grpSpMkLst>
        </pc:grpChg>
        <pc:grpChg chg="add mod">
          <ac:chgData name="Meliz Tyurkileri" userId="51d3b298-6658-42a7-914c-eeaec0253b09" providerId="ADAL" clId="{833526FA-24CB-429E-A488-F77DA3F02567}" dt="2023-01-06T14:06:41.553" v="560" actId="1076"/>
          <ac:grpSpMkLst>
            <pc:docMk/>
            <pc:sldMk cId="58167008" sldId="259"/>
            <ac:grpSpMk id="51" creationId="{343994E1-CC1B-4351-A9FB-0E121F6C749A}"/>
          </ac:grpSpMkLst>
        </pc:grpChg>
        <pc:grpChg chg="add del mod">
          <ac:chgData name="Meliz Tyurkileri" userId="51d3b298-6658-42a7-914c-eeaec0253b09" providerId="ADAL" clId="{833526FA-24CB-429E-A488-F77DA3F02567}" dt="2023-01-06T14:07:58.671" v="585"/>
          <ac:grpSpMkLst>
            <pc:docMk/>
            <pc:sldMk cId="58167008" sldId="259"/>
            <ac:grpSpMk id="54" creationId="{C2F72AAF-CC2B-400C-804F-AC13EC6C24DE}"/>
          </ac:grpSpMkLst>
        </pc:grpChg>
        <pc:grpChg chg="add del mod">
          <ac:chgData name="Meliz Tyurkileri" userId="51d3b298-6658-42a7-914c-eeaec0253b09" providerId="ADAL" clId="{833526FA-24CB-429E-A488-F77DA3F02567}" dt="2023-01-06T14:08:14.462" v="589" actId="165"/>
          <ac:grpSpMkLst>
            <pc:docMk/>
            <pc:sldMk cId="58167008" sldId="259"/>
            <ac:grpSpMk id="57" creationId="{6C249771-A1A5-49DA-936C-676C712E602C}"/>
          </ac:grpSpMkLst>
        </pc:grpChg>
        <pc:grpChg chg="add mod">
          <ac:chgData name="Meliz Tyurkileri" userId="51d3b298-6658-42a7-914c-eeaec0253b09" providerId="ADAL" clId="{833526FA-24CB-429E-A488-F77DA3F02567}" dt="2023-01-06T14:15:48.916" v="845" actId="1076"/>
          <ac:grpSpMkLst>
            <pc:docMk/>
            <pc:sldMk cId="58167008" sldId="259"/>
            <ac:grpSpMk id="60" creationId="{F8F167C5-FD56-4350-899C-AA827C81378E}"/>
          </ac:grpSpMkLst>
        </pc:grpChg>
        <pc:grpChg chg="mod">
          <ac:chgData name="Meliz Tyurkileri" userId="51d3b298-6658-42a7-914c-eeaec0253b09" providerId="ADAL" clId="{833526FA-24CB-429E-A488-F77DA3F02567}" dt="2023-01-06T14:09:13.198" v="684"/>
          <ac:grpSpMkLst>
            <pc:docMk/>
            <pc:sldMk cId="58167008" sldId="259"/>
            <ac:grpSpMk id="61" creationId="{AD4BEDF3-6571-4DD7-81C1-951879EA77DF}"/>
          </ac:grpSpMkLst>
        </pc:grpChg>
        <pc:grpChg chg="mod">
          <ac:chgData name="Meliz Tyurkileri" userId="51d3b298-6658-42a7-914c-eeaec0253b09" providerId="ADAL" clId="{833526FA-24CB-429E-A488-F77DA3F02567}" dt="2023-01-06T14:09:13.198" v="684"/>
          <ac:grpSpMkLst>
            <pc:docMk/>
            <pc:sldMk cId="58167008" sldId="259"/>
            <ac:grpSpMk id="64" creationId="{DEBA5A34-B270-4008-96CF-BF6E17A8CFB0}"/>
          </ac:grpSpMkLst>
        </pc:grpChg>
        <pc:grpChg chg="mod">
          <ac:chgData name="Meliz Tyurkileri" userId="51d3b298-6658-42a7-914c-eeaec0253b09" providerId="ADAL" clId="{833526FA-24CB-429E-A488-F77DA3F02567}" dt="2023-01-06T14:09:13.198" v="684"/>
          <ac:grpSpMkLst>
            <pc:docMk/>
            <pc:sldMk cId="58167008" sldId="259"/>
            <ac:grpSpMk id="67" creationId="{687B6E5A-9E67-406B-8395-8C4FF7E639F3}"/>
          </ac:grpSpMkLst>
        </pc:grpChg>
        <pc:picChg chg="add del mod">
          <ac:chgData name="Meliz Tyurkileri" userId="51d3b298-6658-42a7-914c-eeaec0253b09" providerId="ADAL" clId="{833526FA-24CB-429E-A488-F77DA3F02567}" dt="2023-01-06T13:51:00.963" v="164" actId="478"/>
          <ac:picMkLst>
            <pc:docMk/>
            <pc:sldMk cId="58167008" sldId="259"/>
            <ac:picMk id="4" creationId="{0D194DB8-ABF0-4948-81C9-21BC3DA37E56}"/>
          </ac:picMkLst>
        </pc:picChg>
        <pc:picChg chg="mod">
          <ac:chgData name="Meliz Tyurkileri" userId="51d3b298-6658-42a7-914c-eeaec0253b09" providerId="ADAL" clId="{833526FA-24CB-429E-A488-F77DA3F02567}" dt="2023-01-06T14:07:17.665" v="573" actId="1076"/>
          <ac:picMkLst>
            <pc:docMk/>
            <pc:sldMk cId="58167008" sldId="259"/>
            <ac:picMk id="47" creationId="{CC012D35-6A49-489B-AE4C-2F63CE29BE4A}"/>
          </ac:picMkLst>
        </pc:picChg>
        <pc:picChg chg="mod">
          <ac:chgData name="Meliz Tyurkileri" userId="51d3b298-6658-42a7-914c-eeaec0253b09" providerId="ADAL" clId="{833526FA-24CB-429E-A488-F77DA3F02567}" dt="2023-01-06T14:07:31.243" v="578" actId="207"/>
          <ac:picMkLst>
            <pc:docMk/>
            <pc:sldMk cId="58167008" sldId="259"/>
            <ac:picMk id="49" creationId="{F65C1212-EE36-4650-9E10-36D526C8E146}"/>
          </ac:picMkLst>
        </pc:picChg>
        <pc:picChg chg="mod">
          <ac:chgData name="Meliz Tyurkileri" userId="51d3b298-6658-42a7-914c-eeaec0253b09" providerId="ADAL" clId="{833526FA-24CB-429E-A488-F77DA3F02567}" dt="2023-01-06T14:07:08.412" v="569" actId="1076"/>
          <ac:picMkLst>
            <pc:docMk/>
            <pc:sldMk cId="58167008" sldId="259"/>
            <ac:picMk id="53" creationId="{C6B74620-AF9D-464E-9132-0AD6289A5E74}"/>
          </ac:picMkLst>
        </pc:picChg>
        <pc:cxnChg chg="del">
          <ac:chgData name="Meliz Tyurkileri" userId="51d3b298-6658-42a7-914c-eeaec0253b09" providerId="ADAL" clId="{833526FA-24CB-429E-A488-F77DA3F02567}" dt="2023-01-06T13:48:42.138" v="109" actId="478"/>
          <ac:cxnSpMkLst>
            <pc:docMk/>
            <pc:sldMk cId="58167008" sldId="259"/>
            <ac:cxnSpMk id="17" creationId="{8D58D7BF-B9A2-446E-ACC2-36387645E75B}"/>
          </ac:cxnSpMkLst>
        </pc:cxnChg>
      </pc:sldChg>
      <pc:sldChg chg="del">
        <pc:chgData name="Meliz Tyurkileri" userId="51d3b298-6658-42a7-914c-eeaec0253b09" providerId="ADAL" clId="{833526FA-24CB-429E-A488-F77DA3F02567}" dt="2023-01-10T11:03:18.243" v="2494" actId="47"/>
        <pc:sldMkLst>
          <pc:docMk/>
          <pc:sldMk cId="3137270" sldId="955"/>
        </pc:sldMkLst>
      </pc:sldChg>
      <pc:sldChg chg="addSp delSp modSp mod">
        <pc:chgData name="Meliz Tyurkileri" userId="51d3b298-6658-42a7-914c-eeaec0253b09" providerId="ADAL" clId="{833526FA-24CB-429E-A488-F77DA3F02567}" dt="2023-01-06T13:53:21.858" v="169" actId="207"/>
        <pc:sldMkLst>
          <pc:docMk/>
          <pc:sldMk cId="121418870" sldId="960"/>
        </pc:sldMkLst>
        <pc:spChg chg="mod ord">
          <ac:chgData name="Meliz Tyurkileri" userId="51d3b298-6658-42a7-914c-eeaec0253b09" providerId="ADAL" clId="{833526FA-24CB-429E-A488-F77DA3F02567}" dt="2023-01-06T13:45:16.116" v="90" actId="164"/>
          <ac:spMkLst>
            <pc:docMk/>
            <pc:sldMk cId="121418870" sldId="960"/>
            <ac:spMk id="4" creationId="{BAE0589A-E8D0-42B5-A850-43FFCE143FCE}"/>
          </ac:spMkLst>
        </pc:spChg>
        <pc:spChg chg="mod">
          <ac:chgData name="Meliz Tyurkileri" userId="51d3b298-6658-42a7-914c-eeaec0253b09" providerId="ADAL" clId="{833526FA-24CB-429E-A488-F77DA3F02567}" dt="2023-01-06T13:53:21.858" v="169" actId="207"/>
          <ac:spMkLst>
            <pc:docMk/>
            <pc:sldMk cId="121418870" sldId="960"/>
            <ac:spMk id="12" creationId="{23C73415-EB0E-46A6-ACBF-02BE2497F124}"/>
          </ac:spMkLst>
        </pc:spChg>
        <pc:spChg chg="mod">
          <ac:chgData name="Meliz Tyurkileri" userId="51d3b298-6658-42a7-914c-eeaec0253b09" providerId="ADAL" clId="{833526FA-24CB-429E-A488-F77DA3F02567}" dt="2023-01-06T13:53:21.858" v="169" actId="207"/>
          <ac:spMkLst>
            <pc:docMk/>
            <pc:sldMk cId="121418870" sldId="960"/>
            <ac:spMk id="13" creationId="{2B705CB5-5F98-40B7-B37F-209991BFA0F8}"/>
          </ac:spMkLst>
        </pc:spChg>
        <pc:spChg chg="add del">
          <ac:chgData name="Meliz Tyurkileri" userId="51d3b298-6658-42a7-914c-eeaec0253b09" providerId="ADAL" clId="{833526FA-24CB-429E-A488-F77DA3F02567}" dt="2023-01-06T13:42:07.226" v="50" actId="22"/>
          <ac:spMkLst>
            <pc:docMk/>
            <pc:sldMk cId="121418870" sldId="960"/>
            <ac:spMk id="14" creationId="{A9986A93-B913-42F6-889F-B47D70B20EFB}"/>
          </ac:spMkLst>
        </pc:spChg>
        <pc:grpChg chg="mod">
          <ac:chgData name="Meliz Tyurkileri" userId="51d3b298-6658-42a7-914c-eeaec0253b09" providerId="ADAL" clId="{833526FA-24CB-429E-A488-F77DA3F02567}" dt="2023-01-06T13:53:21.858" v="169" actId="207"/>
          <ac:grpSpMkLst>
            <pc:docMk/>
            <pc:sldMk cId="121418870" sldId="960"/>
            <ac:grpSpMk id="11" creationId="{01B04699-9FFA-4927-975C-6DB60A6A57CB}"/>
          </ac:grpSpMkLst>
        </pc:grpChg>
        <pc:grpChg chg="add mod">
          <ac:chgData name="Meliz Tyurkileri" userId="51d3b298-6658-42a7-914c-eeaec0253b09" providerId="ADAL" clId="{833526FA-24CB-429E-A488-F77DA3F02567}" dt="2023-01-06T13:45:30.432" v="92" actId="14100"/>
          <ac:grpSpMkLst>
            <pc:docMk/>
            <pc:sldMk cId="121418870" sldId="960"/>
            <ac:grpSpMk id="15" creationId="{5D495376-8685-4B23-8A10-F42727FC0C23}"/>
          </ac:grpSpMkLst>
        </pc:grpChg>
        <pc:picChg chg="del">
          <ac:chgData name="Meliz Tyurkileri" userId="51d3b298-6658-42a7-914c-eeaec0253b09" providerId="ADAL" clId="{833526FA-24CB-429E-A488-F77DA3F02567}" dt="2023-01-06T13:36:22.254" v="5" actId="478"/>
          <ac:picMkLst>
            <pc:docMk/>
            <pc:sldMk cId="121418870" sldId="960"/>
            <ac:picMk id="3" creationId="{A307D520-7F05-40EB-B30E-4A2CDC88E7AB}"/>
          </ac:picMkLst>
        </pc:picChg>
        <pc:picChg chg="del">
          <ac:chgData name="Meliz Tyurkileri" userId="51d3b298-6658-42a7-914c-eeaec0253b09" providerId="ADAL" clId="{833526FA-24CB-429E-A488-F77DA3F02567}" dt="2023-01-06T13:36:22.254" v="5" actId="478"/>
          <ac:picMkLst>
            <pc:docMk/>
            <pc:sldMk cId="121418870" sldId="960"/>
            <ac:picMk id="6" creationId="{7EA8DCE3-AA4F-4EFB-B5FE-6B7136BB49BB}"/>
          </ac:picMkLst>
        </pc:picChg>
        <pc:picChg chg="add del mod modCrop">
          <ac:chgData name="Meliz Tyurkileri" userId="51d3b298-6658-42a7-914c-eeaec0253b09" providerId="ADAL" clId="{833526FA-24CB-429E-A488-F77DA3F02567}" dt="2023-01-06T13:44:54.730" v="80" actId="478"/>
          <ac:picMkLst>
            <pc:docMk/>
            <pc:sldMk cId="121418870" sldId="960"/>
            <ac:picMk id="7" creationId="{6C8F07FB-9225-4F1C-8F90-C71E0066E9C9}"/>
          </ac:picMkLst>
        </pc:picChg>
        <pc:picChg chg="add del mod">
          <ac:chgData name="Meliz Tyurkileri" userId="51d3b298-6658-42a7-914c-eeaec0253b09" providerId="ADAL" clId="{833526FA-24CB-429E-A488-F77DA3F02567}" dt="2023-01-06T13:43:46.342" v="63" actId="478"/>
          <ac:picMkLst>
            <pc:docMk/>
            <pc:sldMk cId="121418870" sldId="960"/>
            <ac:picMk id="9" creationId="{D1FB23E8-F017-4714-9E54-4904A7E2002C}"/>
          </ac:picMkLst>
        </pc:picChg>
        <pc:picChg chg="del">
          <ac:chgData name="Meliz Tyurkileri" userId="51d3b298-6658-42a7-914c-eeaec0253b09" providerId="ADAL" clId="{833526FA-24CB-429E-A488-F77DA3F02567}" dt="2023-01-06T13:36:22.254" v="5" actId="478"/>
          <ac:picMkLst>
            <pc:docMk/>
            <pc:sldMk cId="121418870" sldId="960"/>
            <ac:picMk id="10" creationId="{E12A8B42-9672-4240-A037-DA8C64669220}"/>
          </ac:picMkLst>
        </pc:picChg>
        <pc:picChg chg="del">
          <ac:chgData name="Meliz Tyurkileri" userId="51d3b298-6658-42a7-914c-eeaec0253b09" providerId="ADAL" clId="{833526FA-24CB-429E-A488-F77DA3F02567}" dt="2023-01-06T13:36:22.254" v="5" actId="478"/>
          <ac:picMkLst>
            <pc:docMk/>
            <pc:sldMk cId="121418870" sldId="960"/>
            <ac:picMk id="17" creationId="{C6A3EB2C-345C-44DF-8A88-EEA1F5EF0399}"/>
          </ac:picMkLst>
        </pc:picChg>
        <pc:picChg chg="add mod ord modCrop">
          <ac:chgData name="Meliz Tyurkileri" userId="51d3b298-6658-42a7-914c-eeaec0253b09" providerId="ADAL" clId="{833526FA-24CB-429E-A488-F77DA3F02567}" dt="2023-01-06T13:45:45.458" v="96" actId="14100"/>
          <ac:picMkLst>
            <pc:docMk/>
            <pc:sldMk cId="121418870" sldId="960"/>
            <ac:picMk id="18" creationId="{6FCECFE8-BBBE-45CC-B9BC-24E792C6B34A}"/>
          </ac:picMkLst>
        </pc:picChg>
        <pc:picChg chg="add del mod">
          <ac:chgData name="Meliz Tyurkileri" userId="51d3b298-6658-42a7-914c-eeaec0253b09" providerId="ADAL" clId="{833526FA-24CB-429E-A488-F77DA3F02567}" dt="2023-01-06T13:42:09.252" v="52" actId="478"/>
          <ac:picMkLst>
            <pc:docMk/>
            <pc:sldMk cId="121418870" sldId="960"/>
            <ac:picMk id="1026" creationId="{0863C68E-3537-43C5-833D-056E7AA1375F}"/>
          </ac:picMkLst>
        </pc:picChg>
      </pc:sldChg>
      <pc:sldChg chg="del">
        <pc:chgData name="Meliz Tyurkileri" userId="51d3b298-6658-42a7-914c-eeaec0253b09" providerId="ADAL" clId="{833526FA-24CB-429E-A488-F77DA3F02567}" dt="2023-01-06T14:10:45.300" v="710" actId="47"/>
        <pc:sldMkLst>
          <pc:docMk/>
          <pc:sldMk cId="2310508975" sldId="964"/>
        </pc:sldMkLst>
      </pc:sldChg>
      <pc:sldChg chg="del">
        <pc:chgData name="Meliz Tyurkileri" userId="51d3b298-6658-42a7-914c-eeaec0253b09" providerId="ADAL" clId="{833526FA-24CB-429E-A488-F77DA3F02567}" dt="2023-01-06T14:21:10.578" v="955" actId="47"/>
        <pc:sldMkLst>
          <pc:docMk/>
          <pc:sldMk cId="1670547905" sldId="972"/>
        </pc:sldMkLst>
      </pc:sldChg>
      <pc:sldChg chg="delSp modSp del mod">
        <pc:chgData name="Meliz Tyurkileri" userId="51d3b298-6658-42a7-914c-eeaec0253b09" providerId="ADAL" clId="{833526FA-24CB-429E-A488-F77DA3F02567}" dt="2023-01-06T14:10:43.834" v="709" actId="47"/>
        <pc:sldMkLst>
          <pc:docMk/>
          <pc:sldMk cId="2877942734" sldId="998"/>
        </pc:sldMkLst>
        <pc:spChg chg="mod">
          <ac:chgData name="Meliz Tyurkileri" userId="51d3b298-6658-42a7-914c-eeaec0253b09" providerId="ADAL" clId="{833526FA-24CB-429E-A488-F77DA3F02567}" dt="2023-01-06T14:05:48.875" v="545" actId="207"/>
          <ac:spMkLst>
            <pc:docMk/>
            <pc:sldMk cId="2877942734" sldId="998"/>
            <ac:spMk id="15" creationId="{5D7A0310-8DD8-4D64-A40C-499BE8C73E25}"/>
          </ac:spMkLst>
        </pc:spChg>
        <pc:spChg chg="mod">
          <ac:chgData name="Meliz Tyurkileri" userId="51d3b298-6658-42a7-914c-eeaec0253b09" providerId="ADAL" clId="{833526FA-24CB-429E-A488-F77DA3F02567}" dt="2023-01-06T14:05:48.875" v="545" actId="207"/>
          <ac:spMkLst>
            <pc:docMk/>
            <pc:sldMk cId="2877942734" sldId="998"/>
            <ac:spMk id="16" creationId="{DBC7B54A-BCDA-4A13-9A00-84CDB4FF3AAA}"/>
          </ac:spMkLst>
        </pc:spChg>
        <pc:spChg chg="mod">
          <ac:chgData name="Meliz Tyurkileri" userId="51d3b298-6658-42a7-914c-eeaec0253b09" providerId="ADAL" clId="{833526FA-24CB-429E-A488-F77DA3F02567}" dt="2023-01-06T14:09:08.394" v="683" actId="20577"/>
          <ac:spMkLst>
            <pc:docMk/>
            <pc:sldMk cId="2877942734" sldId="998"/>
            <ac:spMk id="37" creationId="{00A2B71B-A716-4065-87BB-BAAC4E1817C5}"/>
          </ac:spMkLst>
        </pc:spChg>
        <pc:spChg chg="mod">
          <ac:chgData name="Meliz Tyurkileri" userId="51d3b298-6658-42a7-914c-eeaec0253b09" providerId="ADAL" clId="{833526FA-24CB-429E-A488-F77DA3F02567}" dt="2023-01-06T14:09:03.201" v="666" actId="20577"/>
          <ac:spMkLst>
            <pc:docMk/>
            <pc:sldMk cId="2877942734" sldId="998"/>
            <ac:spMk id="40" creationId="{DE057345-0477-45F5-8828-3BFC8A1B55B2}"/>
          </ac:spMkLst>
        </pc:spChg>
        <pc:spChg chg="mod">
          <ac:chgData name="Meliz Tyurkileri" userId="51d3b298-6658-42a7-914c-eeaec0253b09" providerId="ADAL" clId="{833526FA-24CB-429E-A488-F77DA3F02567}" dt="2023-01-06T14:09:00.175" v="659" actId="14100"/>
          <ac:spMkLst>
            <pc:docMk/>
            <pc:sldMk cId="2877942734" sldId="998"/>
            <ac:spMk id="43" creationId="{F396E6C5-C4FC-436E-9485-A85027E048D3}"/>
          </ac:spMkLst>
        </pc:spChg>
        <pc:spChg chg="mod">
          <ac:chgData name="Meliz Tyurkileri" userId="51d3b298-6658-42a7-914c-eeaec0253b09" providerId="ADAL" clId="{833526FA-24CB-429E-A488-F77DA3F02567}" dt="2023-01-06T14:08:48.166" v="630" actId="20577"/>
          <ac:spMkLst>
            <pc:docMk/>
            <pc:sldMk cId="2877942734" sldId="998"/>
            <ac:spMk id="45" creationId="{CE45C642-936D-446A-90B8-6FE92FC665AA}"/>
          </ac:spMkLst>
        </pc:spChg>
        <pc:spChg chg="mod">
          <ac:chgData name="Meliz Tyurkileri" userId="51d3b298-6658-42a7-914c-eeaec0253b09" providerId="ADAL" clId="{833526FA-24CB-429E-A488-F77DA3F02567}" dt="2023-01-06T14:05:53.093" v="546" actId="207"/>
          <ac:spMkLst>
            <pc:docMk/>
            <pc:sldMk cId="2877942734" sldId="998"/>
            <ac:spMk id="46" creationId="{2EA33961-F997-4A98-A82A-094016FA8570}"/>
          </ac:spMkLst>
        </pc:spChg>
        <pc:grpChg chg="mod">
          <ac:chgData name="Meliz Tyurkileri" userId="51d3b298-6658-42a7-914c-eeaec0253b09" providerId="ADAL" clId="{833526FA-24CB-429E-A488-F77DA3F02567}" dt="2023-01-06T14:05:48.875" v="545" actId="207"/>
          <ac:grpSpMkLst>
            <pc:docMk/>
            <pc:sldMk cId="2877942734" sldId="998"/>
            <ac:grpSpMk id="14" creationId="{17C91E57-B471-45FD-B914-7637BCD4A6F3}"/>
          </ac:grpSpMkLst>
        </pc:grpChg>
        <pc:grpChg chg="del">
          <ac:chgData name="Meliz Tyurkileri" userId="51d3b298-6658-42a7-914c-eeaec0253b09" providerId="ADAL" clId="{833526FA-24CB-429E-A488-F77DA3F02567}" dt="2023-01-06T14:05:41.194" v="541" actId="478"/>
          <ac:grpSpMkLst>
            <pc:docMk/>
            <pc:sldMk cId="2877942734" sldId="998"/>
            <ac:grpSpMk id="18" creationId="{D0634702-130A-4968-8E7A-667ED61E9F3F}"/>
          </ac:grpSpMkLst>
        </pc:grpChg>
        <pc:grpChg chg="mod">
          <ac:chgData name="Meliz Tyurkileri" userId="51d3b298-6658-42a7-914c-eeaec0253b09" providerId="ADAL" clId="{833526FA-24CB-429E-A488-F77DA3F02567}" dt="2023-01-06T14:06:10.448" v="551" actId="1076"/>
          <ac:grpSpMkLst>
            <pc:docMk/>
            <pc:sldMk cId="2877942734" sldId="998"/>
            <ac:grpSpMk id="33" creationId="{03DB0123-9854-4BFB-95F7-470B7A3696C1}"/>
          </ac:grpSpMkLst>
        </pc:grpChg>
        <pc:cxnChg chg="del">
          <ac:chgData name="Meliz Tyurkileri" userId="51d3b298-6658-42a7-914c-eeaec0253b09" providerId="ADAL" clId="{833526FA-24CB-429E-A488-F77DA3F02567}" dt="2023-01-06T14:05:42.954" v="542" actId="478"/>
          <ac:cxnSpMkLst>
            <pc:docMk/>
            <pc:sldMk cId="2877942734" sldId="998"/>
            <ac:cxnSpMk id="17" creationId="{8D58D7BF-B9A2-446E-ACC2-36387645E75B}"/>
          </ac:cxnSpMkLst>
        </pc:cxnChg>
      </pc:sldChg>
      <pc:sldChg chg="del">
        <pc:chgData name="Meliz Tyurkileri" userId="51d3b298-6658-42a7-914c-eeaec0253b09" providerId="ADAL" clId="{833526FA-24CB-429E-A488-F77DA3F02567}" dt="2023-01-06T14:21:07.361" v="954" actId="47"/>
        <pc:sldMkLst>
          <pc:docMk/>
          <pc:sldMk cId="2929779130" sldId="999"/>
        </pc:sldMkLst>
      </pc:sldChg>
      <pc:sldChg chg="del">
        <pc:chgData name="Meliz Tyurkileri" userId="51d3b298-6658-42a7-914c-eeaec0253b09" providerId="ADAL" clId="{833526FA-24CB-429E-A488-F77DA3F02567}" dt="2023-01-10T11:01:21.269" v="2323" actId="47"/>
        <pc:sldMkLst>
          <pc:docMk/>
          <pc:sldMk cId="735466926" sldId="1000"/>
        </pc:sldMkLst>
      </pc:sldChg>
      <pc:sldChg chg="del">
        <pc:chgData name="Meliz Tyurkileri" userId="51d3b298-6658-42a7-914c-eeaec0253b09" providerId="ADAL" clId="{833526FA-24CB-429E-A488-F77DA3F02567}" dt="2023-01-10T11:01:21.269" v="2323" actId="47"/>
        <pc:sldMkLst>
          <pc:docMk/>
          <pc:sldMk cId="1247583172" sldId="1001"/>
        </pc:sldMkLst>
      </pc:sldChg>
      <pc:sldChg chg="del">
        <pc:chgData name="Meliz Tyurkileri" userId="51d3b298-6658-42a7-914c-eeaec0253b09" providerId="ADAL" clId="{833526FA-24CB-429E-A488-F77DA3F02567}" dt="2023-01-10T11:01:21.269" v="2323" actId="47"/>
        <pc:sldMkLst>
          <pc:docMk/>
          <pc:sldMk cId="2659692728" sldId="1002"/>
        </pc:sldMkLst>
      </pc:sldChg>
      <pc:sldChg chg="del">
        <pc:chgData name="Meliz Tyurkileri" userId="51d3b298-6658-42a7-914c-eeaec0253b09" providerId="ADAL" clId="{833526FA-24CB-429E-A488-F77DA3F02567}" dt="2023-01-10T11:01:21.269" v="2323" actId="47"/>
        <pc:sldMkLst>
          <pc:docMk/>
          <pc:sldMk cId="242848835" sldId="1003"/>
        </pc:sldMkLst>
      </pc:sldChg>
      <pc:sldChg chg="del">
        <pc:chgData name="Meliz Tyurkileri" userId="51d3b298-6658-42a7-914c-eeaec0253b09" providerId="ADAL" clId="{833526FA-24CB-429E-A488-F77DA3F02567}" dt="2023-01-10T12:44:21.583" v="3529" actId="47"/>
        <pc:sldMkLst>
          <pc:docMk/>
          <pc:sldMk cId="401773866" sldId="1004"/>
        </pc:sldMkLst>
      </pc:sldChg>
      <pc:sldChg chg="del">
        <pc:chgData name="Meliz Tyurkileri" userId="51d3b298-6658-42a7-914c-eeaec0253b09" providerId="ADAL" clId="{833526FA-24CB-429E-A488-F77DA3F02567}" dt="2023-01-10T11:01:21.269" v="2323" actId="47"/>
        <pc:sldMkLst>
          <pc:docMk/>
          <pc:sldMk cId="469272618" sldId="1008"/>
        </pc:sldMkLst>
      </pc:sldChg>
      <pc:sldChg chg="del">
        <pc:chgData name="Meliz Tyurkileri" userId="51d3b298-6658-42a7-914c-eeaec0253b09" providerId="ADAL" clId="{833526FA-24CB-429E-A488-F77DA3F02567}" dt="2023-01-10T11:01:21.269" v="2323" actId="47"/>
        <pc:sldMkLst>
          <pc:docMk/>
          <pc:sldMk cId="3781387113" sldId="1013"/>
        </pc:sldMkLst>
      </pc:sldChg>
      <pc:sldChg chg="del">
        <pc:chgData name="Meliz Tyurkileri" userId="51d3b298-6658-42a7-914c-eeaec0253b09" providerId="ADAL" clId="{833526FA-24CB-429E-A488-F77DA3F02567}" dt="2023-01-10T11:01:21.269" v="2323" actId="47"/>
        <pc:sldMkLst>
          <pc:docMk/>
          <pc:sldMk cId="2647462847" sldId="1014"/>
        </pc:sldMkLst>
      </pc:sldChg>
      <pc:sldChg chg="addSp delSp modSp add mod">
        <pc:chgData name="Meliz Tyurkileri" userId="51d3b298-6658-42a7-914c-eeaec0253b09" providerId="ADAL" clId="{833526FA-24CB-429E-A488-F77DA3F02567}" dt="2023-01-06T14:26:31.927" v="1098" actId="207"/>
        <pc:sldMkLst>
          <pc:docMk/>
          <pc:sldMk cId="1207440624" sldId="1015"/>
        </pc:sldMkLst>
        <pc:spChg chg="del mod">
          <ac:chgData name="Meliz Tyurkileri" userId="51d3b298-6658-42a7-914c-eeaec0253b09" providerId="ADAL" clId="{833526FA-24CB-429E-A488-F77DA3F02567}" dt="2023-01-06T14:15:13.283" v="843" actId="478"/>
          <ac:spMkLst>
            <pc:docMk/>
            <pc:sldMk cId="1207440624" sldId="1015"/>
            <ac:spMk id="32" creationId="{F6CAC868-7F4B-4306-8C16-1069B981BEE0}"/>
          </ac:spMkLst>
        </pc:spChg>
        <pc:spChg chg="del mod">
          <ac:chgData name="Meliz Tyurkileri" userId="51d3b298-6658-42a7-914c-eeaec0253b09" providerId="ADAL" clId="{833526FA-24CB-429E-A488-F77DA3F02567}" dt="2023-01-06T14:16:43.513" v="863" actId="478"/>
          <ac:spMkLst>
            <pc:docMk/>
            <pc:sldMk cId="1207440624" sldId="1015"/>
            <ac:spMk id="34" creationId="{1E577736-FBC5-4E3F-82B2-10299D7E6D97}"/>
          </ac:spMkLst>
        </pc:spChg>
        <pc:spChg chg="del mod">
          <ac:chgData name="Meliz Tyurkileri" userId="51d3b298-6658-42a7-914c-eeaec0253b09" providerId="ADAL" clId="{833526FA-24CB-429E-A488-F77DA3F02567}" dt="2023-01-06T14:16:43.513" v="863" actId="478"/>
          <ac:spMkLst>
            <pc:docMk/>
            <pc:sldMk cId="1207440624" sldId="1015"/>
            <ac:spMk id="35" creationId="{D00F34F3-A439-4ADF-BA12-C20AFC6D5625}"/>
          </ac:spMkLst>
        </pc:spChg>
        <pc:spChg chg="del mod">
          <ac:chgData name="Meliz Tyurkileri" userId="51d3b298-6658-42a7-914c-eeaec0253b09" providerId="ADAL" clId="{833526FA-24CB-429E-A488-F77DA3F02567}" dt="2023-01-06T14:16:43.513" v="863" actId="478"/>
          <ac:spMkLst>
            <pc:docMk/>
            <pc:sldMk cId="1207440624" sldId="1015"/>
            <ac:spMk id="36" creationId="{047521CB-E978-4DD7-BE77-614AA014D111}"/>
          </ac:spMkLst>
        </pc:spChg>
        <pc:spChg chg="del mod">
          <ac:chgData name="Meliz Tyurkileri" userId="51d3b298-6658-42a7-914c-eeaec0253b09" providerId="ADAL" clId="{833526FA-24CB-429E-A488-F77DA3F02567}" dt="2023-01-06T14:16:43.513" v="863" actId="478"/>
          <ac:spMkLst>
            <pc:docMk/>
            <pc:sldMk cId="1207440624" sldId="1015"/>
            <ac:spMk id="37" creationId="{0B40CC60-E941-4658-B4D5-01C09BFA6ED8}"/>
          </ac:spMkLst>
        </pc:spChg>
        <pc:spChg chg="mod topLvl">
          <ac:chgData name="Meliz Tyurkileri" userId="51d3b298-6658-42a7-914c-eeaec0253b09" providerId="ADAL" clId="{833526FA-24CB-429E-A488-F77DA3F02567}" dt="2023-01-06T14:16:16.741" v="852" actId="164"/>
          <ac:spMkLst>
            <pc:docMk/>
            <pc:sldMk cId="1207440624" sldId="1015"/>
            <ac:spMk id="38" creationId="{55032586-199E-4233-813A-6C41B82DAE48}"/>
          </ac:spMkLst>
        </pc:spChg>
        <pc:spChg chg="del topLvl">
          <ac:chgData name="Meliz Tyurkileri" userId="51d3b298-6658-42a7-914c-eeaec0253b09" providerId="ADAL" clId="{833526FA-24CB-429E-A488-F77DA3F02567}" dt="2023-01-06T14:11:31.591" v="718" actId="478"/>
          <ac:spMkLst>
            <pc:docMk/>
            <pc:sldMk cId="1207440624" sldId="1015"/>
            <ac:spMk id="39" creationId="{9781669B-4ECA-4347-8D7A-5F9A42586FCD}"/>
          </ac:spMkLst>
        </pc:spChg>
        <pc:spChg chg="del">
          <ac:chgData name="Meliz Tyurkileri" userId="51d3b298-6658-42a7-914c-eeaec0253b09" providerId="ADAL" clId="{833526FA-24CB-429E-A488-F77DA3F02567}" dt="2023-01-06T14:11:29.826" v="717" actId="478"/>
          <ac:spMkLst>
            <pc:docMk/>
            <pc:sldMk cId="1207440624" sldId="1015"/>
            <ac:spMk id="40" creationId="{B5AD3411-F0AE-42A6-B781-B01D47A690F2}"/>
          </ac:spMkLst>
        </pc:spChg>
        <pc:spChg chg="mod topLvl">
          <ac:chgData name="Meliz Tyurkileri" userId="51d3b298-6658-42a7-914c-eeaec0253b09" providerId="ADAL" clId="{833526FA-24CB-429E-A488-F77DA3F02567}" dt="2023-01-06T14:20:24.947" v="922" actId="164"/>
          <ac:spMkLst>
            <pc:docMk/>
            <pc:sldMk cId="1207440624" sldId="1015"/>
            <ac:spMk id="41" creationId="{26FA8404-450A-45C7-930A-40A59C8259C2}"/>
          </ac:spMkLst>
        </pc:spChg>
        <pc:spChg chg="mod topLvl">
          <ac:chgData name="Meliz Tyurkileri" userId="51d3b298-6658-42a7-914c-eeaec0253b09" providerId="ADAL" clId="{833526FA-24CB-429E-A488-F77DA3F02567}" dt="2023-01-06T14:22:50.363" v="986" actId="1076"/>
          <ac:spMkLst>
            <pc:docMk/>
            <pc:sldMk cId="1207440624" sldId="1015"/>
            <ac:spMk id="42" creationId="{DB5F51DC-3B67-4B07-BEDA-94E8A4C05BFD}"/>
          </ac:spMkLst>
        </pc:spChg>
        <pc:spChg chg="del mod">
          <ac:chgData name="Meliz Tyurkileri" userId="51d3b298-6658-42a7-914c-eeaec0253b09" providerId="ADAL" clId="{833526FA-24CB-429E-A488-F77DA3F02567}" dt="2023-01-06T14:16:22.752" v="854" actId="478"/>
          <ac:spMkLst>
            <pc:docMk/>
            <pc:sldMk cId="1207440624" sldId="1015"/>
            <ac:spMk id="43" creationId="{82A59071-CFCB-42CE-9AD5-6664B7E35D16}"/>
          </ac:spMkLst>
        </pc:spChg>
        <pc:spChg chg="del mod">
          <ac:chgData name="Meliz Tyurkileri" userId="51d3b298-6658-42a7-914c-eeaec0253b09" providerId="ADAL" clId="{833526FA-24CB-429E-A488-F77DA3F02567}" dt="2023-01-06T14:16:22.752" v="854" actId="478"/>
          <ac:spMkLst>
            <pc:docMk/>
            <pc:sldMk cId="1207440624" sldId="1015"/>
            <ac:spMk id="44" creationId="{5C41B610-366D-40EA-B6B8-C4BAED834AF1}"/>
          </ac:spMkLst>
        </pc:spChg>
        <pc:spChg chg="mod">
          <ac:chgData name="Meliz Tyurkileri" userId="51d3b298-6658-42a7-914c-eeaec0253b09" providerId="ADAL" clId="{833526FA-24CB-429E-A488-F77DA3F02567}" dt="2023-01-06T14:24:22.684" v="997" actId="164"/>
          <ac:spMkLst>
            <pc:docMk/>
            <pc:sldMk cId="1207440624" sldId="1015"/>
            <ac:spMk id="58" creationId="{CC47D262-C4E3-46F5-9267-13DDE9A3CE79}"/>
          </ac:spMkLst>
        </pc:spChg>
        <pc:spChg chg="mod">
          <ac:chgData name="Meliz Tyurkileri" userId="51d3b298-6658-42a7-914c-eeaec0253b09" providerId="ADAL" clId="{833526FA-24CB-429E-A488-F77DA3F02567}" dt="2023-01-06T14:26:31.927" v="1098" actId="207"/>
          <ac:spMkLst>
            <pc:docMk/>
            <pc:sldMk cId="1207440624" sldId="1015"/>
            <ac:spMk id="59" creationId="{164D5750-F61C-4756-A1F6-7859EB587204}"/>
          </ac:spMkLst>
        </pc:spChg>
        <pc:spChg chg="mod">
          <ac:chgData name="Meliz Tyurkileri" userId="51d3b298-6658-42a7-914c-eeaec0253b09" providerId="ADAL" clId="{833526FA-24CB-429E-A488-F77DA3F02567}" dt="2023-01-06T14:19:06.981" v="900" actId="207"/>
          <ac:spMkLst>
            <pc:docMk/>
            <pc:sldMk cId="1207440624" sldId="1015"/>
            <ac:spMk id="68" creationId="{127266E9-48FE-4DE3-A749-671FA1BCC23C}"/>
          </ac:spMkLst>
        </pc:spChg>
        <pc:spChg chg="mod">
          <ac:chgData name="Meliz Tyurkileri" userId="51d3b298-6658-42a7-914c-eeaec0253b09" providerId="ADAL" clId="{833526FA-24CB-429E-A488-F77DA3F02567}" dt="2023-01-06T14:11:17.620" v="715" actId="207"/>
          <ac:spMkLst>
            <pc:docMk/>
            <pc:sldMk cId="1207440624" sldId="1015"/>
            <ac:spMk id="69" creationId="{376247E9-8DCC-482C-86CE-B5E50721A25A}"/>
          </ac:spMkLst>
        </pc:spChg>
        <pc:spChg chg="mod">
          <ac:chgData name="Meliz Tyurkileri" userId="51d3b298-6658-42a7-914c-eeaec0253b09" providerId="ADAL" clId="{833526FA-24CB-429E-A488-F77DA3F02567}" dt="2023-01-06T14:13:25.511" v="781" actId="2711"/>
          <ac:spMkLst>
            <pc:docMk/>
            <pc:sldMk cId="1207440624" sldId="1015"/>
            <ac:spMk id="70" creationId="{ADC2C94A-0216-456D-830B-81AE6E975C13}"/>
          </ac:spMkLst>
        </pc:spChg>
        <pc:spChg chg="mod">
          <ac:chgData name="Meliz Tyurkileri" userId="51d3b298-6658-42a7-914c-eeaec0253b09" providerId="ADAL" clId="{833526FA-24CB-429E-A488-F77DA3F02567}" dt="2023-01-06T14:11:10.904" v="713" actId="207"/>
          <ac:spMkLst>
            <pc:docMk/>
            <pc:sldMk cId="1207440624" sldId="1015"/>
            <ac:spMk id="71" creationId="{31E8F4B1-1ADB-49B8-8BAA-B3E058F6746F}"/>
          </ac:spMkLst>
        </pc:spChg>
        <pc:spChg chg="add mod">
          <ac:chgData name="Meliz Tyurkileri" userId="51d3b298-6658-42a7-914c-eeaec0253b09" providerId="ADAL" clId="{833526FA-24CB-429E-A488-F77DA3F02567}" dt="2023-01-06T14:16:16.741" v="852" actId="164"/>
          <ac:spMkLst>
            <pc:docMk/>
            <pc:sldMk cId="1207440624" sldId="1015"/>
            <ac:spMk id="72" creationId="{EF0466DA-6975-4DBE-99F6-31910FCFBA76}"/>
          </ac:spMkLst>
        </pc:spChg>
        <pc:spChg chg="add del mod">
          <ac:chgData name="Meliz Tyurkileri" userId="51d3b298-6658-42a7-914c-eeaec0253b09" providerId="ADAL" clId="{833526FA-24CB-429E-A488-F77DA3F02567}" dt="2023-01-06T14:17:22.902" v="872" actId="478"/>
          <ac:spMkLst>
            <pc:docMk/>
            <pc:sldMk cId="1207440624" sldId="1015"/>
            <ac:spMk id="78" creationId="{0F974EB4-7F31-4880-BA45-73E99201C914}"/>
          </ac:spMkLst>
        </pc:spChg>
        <pc:spChg chg="add mod">
          <ac:chgData name="Meliz Tyurkileri" userId="51d3b298-6658-42a7-914c-eeaec0253b09" providerId="ADAL" clId="{833526FA-24CB-429E-A488-F77DA3F02567}" dt="2023-01-06T14:17:53.889" v="879" actId="164"/>
          <ac:spMkLst>
            <pc:docMk/>
            <pc:sldMk cId="1207440624" sldId="1015"/>
            <ac:spMk id="79" creationId="{909AC38D-4B33-4BA8-A472-5D0E9EDC9C57}"/>
          </ac:spMkLst>
        </pc:spChg>
        <pc:spChg chg="add mod">
          <ac:chgData name="Meliz Tyurkileri" userId="51d3b298-6658-42a7-914c-eeaec0253b09" providerId="ADAL" clId="{833526FA-24CB-429E-A488-F77DA3F02567}" dt="2023-01-06T14:22:50.363" v="986" actId="1076"/>
          <ac:spMkLst>
            <pc:docMk/>
            <pc:sldMk cId="1207440624" sldId="1015"/>
            <ac:spMk id="81" creationId="{0732FF9D-0083-49D3-9F80-6E68D9BDF53A}"/>
          </ac:spMkLst>
        </pc:spChg>
        <pc:spChg chg="add mod">
          <ac:chgData name="Meliz Tyurkileri" userId="51d3b298-6658-42a7-914c-eeaec0253b09" providerId="ADAL" clId="{833526FA-24CB-429E-A488-F77DA3F02567}" dt="2023-01-06T14:22:50.363" v="986" actId="1076"/>
          <ac:spMkLst>
            <pc:docMk/>
            <pc:sldMk cId="1207440624" sldId="1015"/>
            <ac:spMk id="82" creationId="{EF02414A-924D-4E1E-A2E0-3BE1713BB5F1}"/>
          </ac:spMkLst>
        </pc:spChg>
        <pc:spChg chg="add mod">
          <ac:chgData name="Meliz Tyurkileri" userId="51d3b298-6658-42a7-914c-eeaec0253b09" providerId="ADAL" clId="{833526FA-24CB-429E-A488-F77DA3F02567}" dt="2023-01-06T14:22:50.363" v="986" actId="1076"/>
          <ac:spMkLst>
            <pc:docMk/>
            <pc:sldMk cId="1207440624" sldId="1015"/>
            <ac:spMk id="83" creationId="{E22C05F1-8EAB-47AB-B824-C942BAAC4577}"/>
          </ac:spMkLst>
        </pc:spChg>
        <pc:grpChg chg="add mod ord">
          <ac:chgData name="Meliz Tyurkileri" userId="51d3b298-6658-42a7-914c-eeaec0253b09" providerId="ADAL" clId="{833526FA-24CB-429E-A488-F77DA3F02567}" dt="2023-01-06T14:17:53.889" v="879" actId="164"/>
          <ac:grpSpMkLst>
            <pc:docMk/>
            <pc:sldMk cId="1207440624" sldId="1015"/>
            <ac:grpSpMk id="2" creationId="{B3F4B18E-835B-4BA7-869E-586E826502B2}"/>
          </ac:grpSpMkLst>
        </pc:grpChg>
        <pc:grpChg chg="add mod ord">
          <ac:chgData name="Meliz Tyurkileri" userId="51d3b298-6658-42a7-914c-eeaec0253b09" providerId="ADAL" clId="{833526FA-24CB-429E-A488-F77DA3F02567}" dt="2023-01-06T14:22:19.224" v="978" actId="1076"/>
          <ac:grpSpMkLst>
            <pc:docMk/>
            <pc:sldMk cId="1207440624" sldId="1015"/>
            <ac:grpSpMk id="3" creationId="{57668DDC-68CB-46AE-A9B4-A78C24E2B66D}"/>
          </ac:grpSpMkLst>
        </pc:grpChg>
        <pc:grpChg chg="del">
          <ac:chgData name="Meliz Tyurkileri" userId="51d3b298-6658-42a7-914c-eeaec0253b09" providerId="ADAL" clId="{833526FA-24CB-429E-A488-F77DA3F02567}" dt="2023-01-06T14:11:29.826" v="717" actId="478"/>
          <ac:grpSpMkLst>
            <pc:docMk/>
            <pc:sldMk cId="1207440624" sldId="1015"/>
            <ac:grpSpMk id="5" creationId="{E720446D-8644-4A73-AE5D-9179DB629D77}"/>
          </ac:grpSpMkLst>
        </pc:grpChg>
        <pc:grpChg chg="del">
          <ac:chgData name="Meliz Tyurkileri" userId="51d3b298-6658-42a7-914c-eeaec0253b09" providerId="ADAL" clId="{833526FA-24CB-429E-A488-F77DA3F02567}" dt="2023-01-06T14:11:31.591" v="718" actId="478"/>
          <ac:grpSpMkLst>
            <pc:docMk/>
            <pc:sldMk cId="1207440624" sldId="1015"/>
            <ac:grpSpMk id="6" creationId="{CB4B9D0E-70B3-4E28-B66B-610BD5324F85}"/>
          </ac:grpSpMkLst>
        </pc:grpChg>
        <pc:grpChg chg="add mod">
          <ac:chgData name="Meliz Tyurkileri" userId="51d3b298-6658-42a7-914c-eeaec0253b09" providerId="ADAL" clId="{833526FA-24CB-429E-A488-F77DA3F02567}" dt="2023-01-06T14:22:50.363" v="986" actId="1076"/>
          <ac:grpSpMkLst>
            <pc:docMk/>
            <pc:sldMk cId="1207440624" sldId="1015"/>
            <ac:grpSpMk id="8" creationId="{9D513848-A6AB-474C-8A22-5BA37043D04C}"/>
          </ac:grpSpMkLst>
        </pc:grpChg>
        <pc:grpChg chg="add mod">
          <ac:chgData name="Meliz Tyurkileri" userId="51d3b298-6658-42a7-914c-eeaec0253b09" providerId="ADAL" clId="{833526FA-24CB-429E-A488-F77DA3F02567}" dt="2023-01-06T14:20:28.561" v="923" actId="1076"/>
          <ac:grpSpMkLst>
            <pc:docMk/>
            <pc:sldMk cId="1207440624" sldId="1015"/>
            <ac:grpSpMk id="9" creationId="{FBDCCE47-B9F9-4B51-83BD-210473CDB41D}"/>
          </ac:grpSpMkLst>
        </pc:grpChg>
        <pc:grpChg chg="add mod">
          <ac:chgData name="Meliz Tyurkileri" userId="51d3b298-6658-42a7-914c-eeaec0253b09" providerId="ADAL" clId="{833526FA-24CB-429E-A488-F77DA3F02567}" dt="2023-01-06T14:22:50.363" v="986" actId="1076"/>
          <ac:grpSpMkLst>
            <pc:docMk/>
            <pc:sldMk cId="1207440624" sldId="1015"/>
            <ac:grpSpMk id="10" creationId="{5558AA9D-E206-4834-B0C3-E835111F0BA7}"/>
          </ac:grpSpMkLst>
        </pc:grpChg>
        <pc:grpChg chg="add mod">
          <ac:chgData name="Meliz Tyurkileri" userId="51d3b298-6658-42a7-914c-eeaec0253b09" providerId="ADAL" clId="{833526FA-24CB-429E-A488-F77DA3F02567}" dt="2023-01-06T14:22:50.363" v="986" actId="1076"/>
          <ac:grpSpMkLst>
            <pc:docMk/>
            <pc:sldMk cId="1207440624" sldId="1015"/>
            <ac:grpSpMk id="13" creationId="{02136F87-0270-41CC-B480-BC6A761200A9}"/>
          </ac:grpSpMkLst>
        </pc:grpChg>
        <pc:grpChg chg="add mod">
          <ac:chgData name="Meliz Tyurkileri" userId="51d3b298-6658-42a7-914c-eeaec0253b09" providerId="ADAL" clId="{833526FA-24CB-429E-A488-F77DA3F02567}" dt="2023-01-06T14:22:50.363" v="986" actId="1076"/>
          <ac:grpSpMkLst>
            <pc:docMk/>
            <pc:sldMk cId="1207440624" sldId="1015"/>
            <ac:grpSpMk id="14" creationId="{0B9B2566-1A44-4580-ACC1-733958159F48}"/>
          </ac:grpSpMkLst>
        </pc:grpChg>
        <pc:grpChg chg="add mod">
          <ac:chgData name="Meliz Tyurkileri" userId="51d3b298-6658-42a7-914c-eeaec0253b09" providerId="ADAL" clId="{833526FA-24CB-429E-A488-F77DA3F02567}" dt="2023-01-06T14:22:50.363" v="986" actId="1076"/>
          <ac:grpSpMkLst>
            <pc:docMk/>
            <pc:sldMk cId="1207440624" sldId="1015"/>
            <ac:grpSpMk id="15" creationId="{5934A7E6-5EDC-42D7-8BE2-D3D1327A07EA}"/>
          </ac:grpSpMkLst>
        </pc:grpChg>
        <pc:grpChg chg="add mod">
          <ac:chgData name="Meliz Tyurkileri" userId="51d3b298-6658-42a7-914c-eeaec0253b09" providerId="ADAL" clId="{833526FA-24CB-429E-A488-F77DA3F02567}" dt="2023-01-06T14:24:22.684" v="997" actId="164"/>
          <ac:grpSpMkLst>
            <pc:docMk/>
            <pc:sldMk cId="1207440624" sldId="1015"/>
            <ac:grpSpMk id="18" creationId="{52440746-2015-4808-B4DF-5926311221B9}"/>
          </ac:grpSpMkLst>
        </pc:grpChg>
        <pc:grpChg chg="add del mod">
          <ac:chgData name="Meliz Tyurkileri" userId="51d3b298-6658-42a7-914c-eeaec0253b09" providerId="ADAL" clId="{833526FA-24CB-429E-A488-F77DA3F02567}" dt="2023-01-06T14:20:22.827" v="921" actId="165"/>
          <ac:grpSpMkLst>
            <pc:docMk/>
            <pc:sldMk cId="1207440624" sldId="1015"/>
            <ac:grpSpMk id="31" creationId="{A6FE6F3A-3645-42B1-8A7E-A224F42922E1}"/>
          </ac:grpSpMkLst>
        </pc:grpChg>
        <pc:grpChg chg="del">
          <ac:chgData name="Meliz Tyurkileri" userId="51d3b298-6658-42a7-914c-eeaec0253b09" providerId="ADAL" clId="{833526FA-24CB-429E-A488-F77DA3F02567}" dt="2023-01-06T14:11:43.114" v="722" actId="478"/>
          <ac:grpSpMkLst>
            <pc:docMk/>
            <pc:sldMk cId="1207440624" sldId="1015"/>
            <ac:grpSpMk id="45" creationId="{3BEA25A6-B386-4CE3-BF18-3DBD9A90D411}"/>
          </ac:grpSpMkLst>
        </pc:grpChg>
        <pc:grpChg chg="del">
          <ac:chgData name="Meliz Tyurkileri" userId="51d3b298-6658-42a7-914c-eeaec0253b09" providerId="ADAL" clId="{833526FA-24CB-429E-A488-F77DA3F02567}" dt="2023-01-06T14:11:43.114" v="722" actId="478"/>
          <ac:grpSpMkLst>
            <pc:docMk/>
            <pc:sldMk cId="1207440624" sldId="1015"/>
            <ac:grpSpMk id="48" creationId="{14D228AB-23E8-4B8F-8E65-454C10DA8126}"/>
          </ac:grpSpMkLst>
        </pc:grpChg>
        <pc:grpChg chg="del mod">
          <ac:chgData name="Meliz Tyurkileri" userId="51d3b298-6658-42a7-914c-eeaec0253b09" providerId="ADAL" clId="{833526FA-24CB-429E-A488-F77DA3F02567}" dt="2023-01-06T14:15:10.719" v="842" actId="478"/>
          <ac:grpSpMkLst>
            <pc:docMk/>
            <pc:sldMk cId="1207440624" sldId="1015"/>
            <ac:grpSpMk id="51" creationId="{343994E1-CC1B-4351-A9FB-0E121F6C749A}"/>
          </ac:grpSpMkLst>
        </pc:grpChg>
        <pc:grpChg chg="add mod">
          <ac:chgData name="Meliz Tyurkileri" userId="51d3b298-6658-42a7-914c-eeaec0253b09" providerId="ADAL" clId="{833526FA-24CB-429E-A488-F77DA3F02567}" dt="2023-01-06T14:22:50.363" v="986" actId="1076"/>
          <ac:grpSpMkLst>
            <pc:docMk/>
            <pc:sldMk cId="1207440624" sldId="1015"/>
            <ac:grpSpMk id="73" creationId="{649E0885-3CBB-4FAC-8B8B-885A5C625D46}"/>
          </ac:grpSpMkLst>
        </pc:grpChg>
        <pc:picChg chg="add mod">
          <ac:chgData name="Meliz Tyurkileri" userId="51d3b298-6658-42a7-914c-eeaec0253b09" providerId="ADAL" clId="{833526FA-24CB-429E-A488-F77DA3F02567}" dt="2023-01-06T14:22:50.363" v="986" actId="1076"/>
          <ac:picMkLst>
            <pc:docMk/>
            <pc:sldMk cId="1207440624" sldId="1015"/>
            <ac:picMk id="7" creationId="{EAFBF5D8-EF42-4975-8E31-5D4C5EEA4FB3}"/>
          </ac:picMkLst>
        </pc:picChg>
        <pc:picChg chg="add mod">
          <ac:chgData name="Meliz Tyurkileri" userId="51d3b298-6658-42a7-914c-eeaec0253b09" providerId="ADAL" clId="{833526FA-24CB-429E-A488-F77DA3F02567}" dt="2023-01-06T14:22:50.363" v="986" actId="1076"/>
          <ac:picMkLst>
            <pc:docMk/>
            <pc:sldMk cId="1207440624" sldId="1015"/>
            <ac:picMk id="12" creationId="{D7446716-80E4-4B72-96C7-39F9FC402B15}"/>
          </ac:picMkLst>
        </pc:picChg>
        <pc:picChg chg="add del mod">
          <ac:chgData name="Meliz Tyurkileri" userId="51d3b298-6658-42a7-914c-eeaec0253b09" providerId="ADAL" clId="{833526FA-24CB-429E-A488-F77DA3F02567}" dt="2023-01-06T14:15:08.650" v="841" actId="478"/>
          <ac:picMkLst>
            <pc:docMk/>
            <pc:sldMk cId="1207440624" sldId="1015"/>
            <ac:picMk id="30" creationId="{CDF16BFC-1121-4637-8D59-479C4EE4E509}"/>
          </ac:picMkLst>
        </pc:picChg>
        <pc:picChg chg="mod topLvl">
          <ac:chgData name="Meliz Tyurkileri" userId="51d3b298-6658-42a7-914c-eeaec0253b09" providerId="ADAL" clId="{833526FA-24CB-429E-A488-F77DA3F02567}" dt="2023-01-06T14:20:24.947" v="922" actId="164"/>
          <ac:picMkLst>
            <pc:docMk/>
            <pc:sldMk cId="1207440624" sldId="1015"/>
            <ac:picMk id="54" creationId="{B80D3460-B999-479D-A703-F30915D340AB}"/>
          </ac:picMkLst>
        </pc:picChg>
        <pc:picChg chg="mod topLvl">
          <ac:chgData name="Meliz Tyurkileri" userId="51d3b298-6658-42a7-914c-eeaec0253b09" providerId="ADAL" clId="{833526FA-24CB-429E-A488-F77DA3F02567}" dt="2023-01-06T14:22:50.363" v="986" actId="1076"/>
          <ac:picMkLst>
            <pc:docMk/>
            <pc:sldMk cId="1207440624" sldId="1015"/>
            <ac:picMk id="55" creationId="{9743FEFF-9C76-490B-9776-4ECB8C33CF5A}"/>
          </ac:picMkLst>
        </pc:picChg>
        <pc:picChg chg="del mod">
          <ac:chgData name="Meliz Tyurkileri" userId="51d3b298-6658-42a7-914c-eeaec0253b09" providerId="ADAL" clId="{833526FA-24CB-429E-A488-F77DA3F02567}" dt="2023-01-06T14:18:08.545" v="882" actId="21"/>
          <ac:picMkLst>
            <pc:docMk/>
            <pc:sldMk cId="1207440624" sldId="1015"/>
            <ac:picMk id="56" creationId="{EFC100D8-87D5-43CF-834D-6FF07FA5ABE0}"/>
          </ac:picMkLst>
        </pc:picChg>
        <pc:picChg chg="del mod">
          <ac:chgData name="Meliz Tyurkileri" userId="51d3b298-6658-42a7-914c-eeaec0253b09" providerId="ADAL" clId="{833526FA-24CB-429E-A488-F77DA3F02567}" dt="2023-01-06T14:16:37.076" v="862" actId="478"/>
          <ac:picMkLst>
            <pc:docMk/>
            <pc:sldMk cId="1207440624" sldId="1015"/>
            <ac:picMk id="57" creationId="{D3B2FDC0-A24A-4D53-A290-C415C6DBFC03}"/>
          </ac:picMkLst>
        </pc:picChg>
        <pc:picChg chg="mod">
          <ac:chgData name="Meliz Tyurkileri" userId="51d3b298-6658-42a7-914c-eeaec0253b09" providerId="ADAL" clId="{833526FA-24CB-429E-A488-F77DA3F02567}" dt="2023-01-06T14:22:50.363" v="986" actId="1076"/>
          <ac:picMkLst>
            <pc:docMk/>
            <pc:sldMk cId="1207440624" sldId="1015"/>
            <ac:picMk id="74" creationId="{20C708E3-ABC4-4697-970F-A9B2057D1A67}"/>
          </ac:picMkLst>
        </pc:picChg>
        <pc:picChg chg="mod">
          <ac:chgData name="Meliz Tyurkileri" userId="51d3b298-6658-42a7-914c-eeaec0253b09" providerId="ADAL" clId="{833526FA-24CB-429E-A488-F77DA3F02567}" dt="2023-01-06T14:22:50.363" v="986" actId="1076"/>
          <ac:picMkLst>
            <pc:docMk/>
            <pc:sldMk cId="1207440624" sldId="1015"/>
            <ac:picMk id="75" creationId="{AA2206B5-99AD-4E7D-B168-640291D8EA52}"/>
          </ac:picMkLst>
        </pc:picChg>
        <pc:picChg chg="mod">
          <ac:chgData name="Meliz Tyurkileri" userId="51d3b298-6658-42a7-914c-eeaec0253b09" providerId="ADAL" clId="{833526FA-24CB-429E-A488-F77DA3F02567}" dt="2023-01-06T14:22:50.363" v="986" actId="1076"/>
          <ac:picMkLst>
            <pc:docMk/>
            <pc:sldMk cId="1207440624" sldId="1015"/>
            <ac:picMk id="76" creationId="{BC597DE5-B994-4E3A-B8E5-F8F345B9F676}"/>
          </ac:picMkLst>
        </pc:picChg>
        <pc:picChg chg="mod">
          <ac:chgData name="Meliz Tyurkileri" userId="51d3b298-6658-42a7-914c-eeaec0253b09" providerId="ADAL" clId="{833526FA-24CB-429E-A488-F77DA3F02567}" dt="2023-01-06T14:22:50.363" v="986" actId="1076"/>
          <ac:picMkLst>
            <pc:docMk/>
            <pc:sldMk cId="1207440624" sldId="1015"/>
            <ac:picMk id="77" creationId="{9BD96A98-1EB6-47B3-9B4A-777DC5563962}"/>
          </ac:picMkLst>
        </pc:picChg>
        <pc:picChg chg="add mod">
          <ac:chgData name="Meliz Tyurkileri" userId="51d3b298-6658-42a7-914c-eeaec0253b09" providerId="ADAL" clId="{833526FA-24CB-429E-A488-F77DA3F02567}" dt="2023-01-06T14:22:50.363" v="986" actId="1076"/>
          <ac:picMkLst>
            <pc:docMk/>
            <pc:sldMk cId="1207440624" sldId="1015"/>
            <ac:picMk id="80" creationId="{2DA63632-ABED-4E39-9E13-18D09AD80DB3}"/>
          </ac:picMkLst>
        </pc:picChg>
        <pc:cxnChg chg="add mod">
          <ac:chgData name="Meliz Tyurkileri" userId="51d3b298-6658-42a7-914c-eeaec0253b09" providerId="ADAL" clId="{833526FA-24CB-429E-A488-F77DA3F02567}" dt="2023-01-06T14:23:01.532" v="989" actId="208"/>
          <ac:cxnSpMkLst>
            <pc:docMk/>
            <pc:sldMk cId="1207440624" sldId="1015"/>
            <ac:cxnSpMk id="17" creationId="{BBB3AF60-643F-41AC-8D6B-ACA44F5A2F45}"/>
          </ac:cxnSpMkLst>
        </pc:cxnChg>
        <pc:cxnChg chg="del mod">
          <ac:chgData name="Meliz Tyurkileri" userId="51d3b298-6658-42a7-914c-eeaec0253b09" providerId="ADAL" clId="{833526FA-24CB-429E-A488-F77DA3F02567}" dt="2023-01-06T14:16:43.513" v="863" actId="478"/>
          <ac:cxnSpMkLst>
            <pc:docMk/>
            <pc:sldMk cId="1207440624" sldId="1015"/>
            <ac:cxnSpMk id="33" creationId="{A52DF999-0AE6-4876-8014-6FCFBEFEA2A2}"/>
          </ac:cxnSpMkLst>
        </pc:cxnChg>
      </pc:sldChg>
      <pc:sldChg chg="delSp modSp add del mod">
        <pc:chgData name="Meliz Tyurkileri" userId="51d3b298-6658-42a7-914c-eeaec0253b09" providerId="ADAL" clId="{833526FA-24CB-429E-A488-F77DA3F02567}" dt="2023-01-06T13:46:09.148" v="97" actId="47"/>
        <pc:sldMkLst>
          <pc:docMk/>
          <pc:sldMk cId="2118784617" sldId="1015"/>
        </pc:sldMkLst>
        <pc:spChg chg="mod ord">
          <ac:chgData name="Meliz Tyurkileri" userId="51d3b298-6658-42a7-914c-eeaec0253b09" providerId="ADAL" clId="{833526FA-24CB-429E-A488-F77DA3F02567}" dt="2023-01-06T13:44:39.376" v="76" actId="14100"/>
          <ac:spMkLst>
            <pc:docMk/>
            <pc:sldMk cId="2118784617" sldId="1015"/>
            <ac:spMk id="4" creationId="{BAE0589A-E8D0-42B5-A850-43FFCE143FCE}"/>
          </ac:spMkLst>
        </pc:spChg>
        <pc:picChg chg="del mod">
          <ac:chgData name="Meliz Tyurkileri" userId="51d3b298-6658-42a7-914c-eeaec0253b09" providerId="ADAL" clId="{833526FA-24CB-429E-A488-F77DA3F02567}" dt="2023-01-06T13:43:51.374" v="67" actId="478"/>
          <ac:picMkLst>
            <pc:docMk/>
            <pc:sldMk cId="2118784617" sldId="1015"/>
            <ac:picMk id="7" creationId="{6C8F07FB-9225-4F1C-8F90-C71E0066E9C9}"/>
          </ac:picMkLst>
        </pc:picChg>
        <pc:picChg chg="mod ord">
          <ac:chgData name="Meliz Tyurkileri" userId="51d3b298-6658-42a7-914c-eeaec0253b09" providerId="ADAL" clId="{833526FA-24CB-429E-A488-F77DA3F02567}" dt="2023-01-06T13:44:17.744" v="74" actId="1076"/>
          <ac:picMkLst>
            <pc:docMk/>
            <pc:sldMk cId="2118784617" sldId="1015"/>
            <ac:picMk id="9" creationId="{D1FB23E8-F017-4714-9E54-4904A7E2002C}"/>
          </ac:picMkLst>
        </pc:picChg>
      </pc:sldChg>
      <pc:sldChg chg="addSp delSp modSp new mod">
        <pc:chgData name="Meliz Tyurkileri" userId="51d3b298-6658-42a7-914c-eeaec0253b09" providerId="ADAL" clId="{833526FA-24CB-429E-A488-F77DA3F02567}" dt="2023-01-10T10:55:50.964" v="2208" actId="20577"/>
        <pc:sldMkLst>
          <pc:docMk/>
          <pc:sldMk cId="2186412152" sldId="1016"/>
        </pc:sldMkLst>
        <pc:spChg chg="add del mod">
          <ac:chgData name="Meliz Tyurkileri" userId="51d3b298-6658-42a7-914c-eeaec0253b09" providerId="ADAL" clId="{833526FA-24CB-429E-A488-F77DA3F02567}" dt="2023-01-06T14:24:17.741" v="995"/>
          <ac:spMkLst>
            <pc:docMk/>
            <pc:sldMk cId="2186412152" sldId="1016"/>
            <ac:spMk id="2" creationId="{88897AAE-4A09-4D77-82D0-BDBC4D814804}"/>
          </ac:spMkLst>
        </pc:spChg>
        <pc:spChg chg="mod">
          <ac:chgData name="Meliz Tyurkileri" userId="51d3b298-6658-42a7-914c-eeaec0253b09" providerId="ADAL" clId="{833526FA-24CB-429E-A488-F77DA3F02567}" dt="2023-01-06T14:24:46.236" v="1041"/>
          <ac:spMkLst>
            <pc:docMk/>
            <pc:sldMk cId="2186412152" sldId="1016"/>
            <ac:spMk id="4" creationId="{DE248831-BB40-495C-8D57-FA0B385500DD}"/>
          </ac:spMkLst>
        </pc:spChg>
        <pc:spChg chg="mod">
          <ac:chgData name="Meliz Tyurkileri" userId="51d3b298-6658-42a7-914c-eeaec0253b09" providerId="ADAL" clId="{833526FA-24CB-429E-A488-F77DA3F02567}" dt="2023-01-10T10:55:50.964" v="2208" actId="20577"/>
          <ac:spMkLst>
            <pc:docMk/>
            <pc:sldMk cId="2186412152" sldId="1016"/>
            <ac:spMk id="5" creationId="{DB62ACF3-4309-4759-86E0-F596F219D567}"/>
          </ac:spMkLst>
        </pc:spChg>
        <pc:spChg chg="add mod">
          <ac:chgData name="Meliz Tyurkileri" userId="51d3b298-6658-42a7-914c-eeaec0253b09" providerId="ADAL" clId="{833526FA-24CB-429E-A488-F77DA3F02567}" dt="2023-01-10T08:36:31.668" v="1130" actId="164"/>
          <ac:spMkLst>
            <pc:docMk/>
            <pc:sldMk cId="2186412152" sldId="1016"/>
            <ac:spMk id="6" creationId="{49739206-689F-448E-9142-5CFB6A49379A}"/>
          </ac:spMkLst>
        </pc:spChg>
        <pc:spChg chg="add mod">
          <ac:chgData name="Meliz Tyurkileri" userId="51d3b298-6658-42a7-914c-eeaec0253b09" providerId="ADAL" clId="{833526FA-24CB-429E-A488-F77DA3F02567}" dt="2023-01-10T08:37:06.981" v="1133" actId="1076"/>
          <ac:spMkLst>
            <pc:docMk/>
            <pc:sldMk cId="2186412152" sldId="1016"/>
            <ac:spMk id="8" creationId="{D3755F14-3012-44D0-9827-16B85C131E62}"/>
          </ac:spMkLst>
        </pc:spChg>
        <pc:spChg chg="mod">
          <ac:chgData name="Meliz Tyurkileri" userId="51d3b298-6658-42a7-914c-eeaec0253b09" providerId="ADAL" clId="{833526FA-24CB-429E-A488-F77DA3F02567}" dt="2023-01-10T08:43:45.482" v="1316" actId="20577"/>
          <ac:spMkLst>
            <pc:docMk/>
            <pc:sldMk cId="2186412152" sldId="1016"/>
            <ac:spMk id="10" creationId="{B7947ABF-8FF9-4CF5-B356-2878852EB27C}"/>
          </ac:spMkLst>
        </pc:spChg>
        <pc:spChg chg="add mod">
          <ac:chgData name="Meliz Tyurkileri" userId="51d3b298-6658-42a7-914c-eeaec0253b09" providerId="ADAL" clId="{833526FA-24CB-429E-A488-F77DA3F02567}" dt="2023-01-10T08:44:02.369" v="1318" actId="165"/>
          <ac:spMkLst>
            <pc:docMk/>
            <pc:sldMk cId="2186412152" sldId="1016"/>
            <ac:spMk id="15" creationId="{B70FD812-78E3-4E49-9CAA-7088B505981D}"/>
          </ac:spMkLst>
        </pc:spChg>
        <pc:spChg chg="add mod">
          <ac:chgData name="Meliz Tyurkileri" userId="51d3b298-6658-42a7-914c-eeaec0253b09" providerId="ADAL" clId="{833526FA-24CB-429E-A488-F77DA3F02567}" dt="2023-01-10T08:44:02.369" v="1318" actId="165"/>
          <ac:spMkLst>
            <pc:docMk/>
            <pc:sldMk cId="2186412152" sldId="1016"/>
            <ac:spMk id="16" creationId="{79459CB5-47D6-43E5-B10A-8F6295E02B35}"/>
          </ac:spMkLst>
        </pc:spChg>
        <pc:spChg chg="mod">
          <ac:chgData name="Meliz Tyurkileri" userId="51d3b298-6658-42a7-914c-eeaec0253b09" providerId="ADAL" clId="{833526FA-24CB-429E-A488-F77DA3F02567}" dt="2023-01-10T08:44:02.369" v="1318" actId="165"/>
          <ac:spMkLst>
            <pc:docMk/>
            <pc:sldMk cId="2186412152" sldId="1016"/>
            <ac:spMk id="19" creationId="{7439E7E5-334D-4BF4-A0DB-6D14538F7C1A}"/>
          </ac:spMkLst>
        </pc:spChg>
        <pc:spChg chg="mod">
          <ac:chgData name="Meliz Tyurkileri" userId="51d3b298-6658-42a7-914c-eeaec0253b09" providerId="ADAL" clId="{833526FA-24CB-429E-A488-F77DA3F02567}" dt="2023-01-10T08:44:02.369" v="1318" actId="165"/>
          <ac:spMkLst>
            <pc:docMk/>
            <pc:sldMk cId="2186412152" sldId="1016"/>
            <ac:spMk id="20" creationId="{344889C9-BD06-46CE-8C25-F7CCB03995A0}"/>
          </ac:spMkLst>
        </pc:spChg>
        <pc:spChg chg="mod">
          <ac:chgData name="Meliz Tyurkileri" userId="51d3b298-6658-42a7-914c-eeaec0253b09" providerId="ADAL" clId="{833526FA-24CB-429E-A488-F77DA3F02567}" dt="2023-01-10T08:39:32.837" v="1188"/>
          <ac:spMkLst>
            <pc:docMk/>
            <pc:sldMk cId="2186412152" sldId="1016"/>
            <ac:spMk id="23" creationId="{CE5719AD-A8D0-4BF8-BAC7-9991E6EAB3BD}"/>
          </ac:spMkLst>
        </pc:spChg>
        <pc:spChg chg="mod">
          <ac:chgData name="Meliz Tyurkileri" userId="51d3b298-6658-42a7-914c-eeaec0253b09" providerId="ADAL" clId="{833526FA-24CB-429E-A488-F77DA3F02567}" dt="2023-01-10T08:39:32.837" v="1188"/>
          <ac:spMkLst>
            <pc:docMk/>
            <pc:sldMk cId="2186412152" sldId="1016"/>
            <ac:spMk id="24" creationId="{416F479D-3554-44D3-B9DD-F58EE37A6673}"/>
          </ac:spMkLst>
        </pc:spChg>
        <pc:spChg chg="mod">
          <ac:chgData name="Meliz Tyurkileri" userId="51d3b298-6658-42a7-914c-eeaec0253b09" providerId="ADAL" clId="{833526FA-24CB-429E-A488-F77DA3F02567}" dt="2023-01-10T08:39:32.837" v="1188"/>
          <ac:spMkLst>
            <pc:docMk/>
            <pc:sldMk cId="2186412152" sldId="1016"/>
            <ac:spMk id="25" creationId="{C70B1604-C033-4A9F-B49D-9B934DF3756D}"/>
          </ac:spMkLst>
        </pc:spChg>
        <pc:spChg chg="mod">
          <ac:chgData name="Meliz Tyurkileri" userId="51d3b298-6658-42a7-914c-eeaec0253b09" providerId="ADAL" clId="{833526FA-24CB-429E-A488-F77DA3F02567}" dt="2023-01-10T08:39:32.837" v="1188"/>
          <ac:spMkLst>
            <pc:docMk/>
            <pc:sldMk cId="2186412152" sldId="1016"/>
            <ac:spMk id="26" creationId="{D9512C7C-063E-44EE-A4F0-250E5E9A8F6C}"/>
          </ac:spMkLst>
        </pc:spChg>
        <pc:spChg chg="mod">
          <ac:chgData name="Meliz Tyurkileri" userId="51d3b298-6658-42a7-914c-eeaec0253b09" providerId="ADAL" clId="{833526FA-24CB-429E-A488-F77DA3F02567}" dt="2023-01-10T08:39:32.837" v="1188"/>
          <ac:spMkLst>
            <pc:docMk/>
            <pc:sldMk cId="2186412152" sldId="1016"/>
            <ac:spMk id="34" creationId="{BF8653E7-086C-4481-AB51-578A3EDF6BA5}"/>
          </ac:spMkLst>
        </pc:spChg>
        <pc:spChg chg="mod">
          <ac:chgData name="Meliz Tyurkileri" userId="51d3b298-6658-42a7-914c-eeaec0253b09" providerId="ADAL" clId="{833526FA-24CB-429E-A488-F77DA3F02567}" dt="2023-01-10T08:39:32.837" v="1188"/>
          <ac:spMkLst>
            <pc:docMk/>
            <pc:sldMk cId="2186412152" sldId="1016"/>
            <ac:spMk id="35" creationId="{AFD101E4-FA30-486E-A6F1-96D5A427BA41}"/>
          </ac:spMkLst>
        </pc:spChg>
        <pc:spChg chg="mod">
          <ac:chgData name="Meliz Tyurkileri" userId="51d3b298-6658-42a7-914c-eeaec0253b09" providerId="ADAL" clId="{833526FA-24CB-429E-A488-F77DA3F02567}" dt="2023-01-10T08:39:32.837" v="1188"/>
          <ac:spMkLst>
            <pc:docMk/>
            <pc:sldMk cId="2186412152" sldId="1016"/>
            <ac:spMk id="36" creationId="{DC4DC5B7-41A6-4A6F-8EAF-B897D0303678}"/>
          </ac:spMkLst>
        </pc:spChg>
        <pc:spChg chg="mod">
          <ac:chgData name="Meliz Tyurkileri" userId="51d3b298-6658-42a7-914c-eeaec0253b09" providerId="ADAL" clId="{833526FA-24CB-429E-A488-F77DA3F02567}" dt="2023-01-10T08:39:32.837" v="1188"/>
          <ac:spMkLst>
            <pc:docMk/>
            <pc:sldMk cId="2186412152" sldId="1016"/>
            <ac:spMk id="37" creationId="{D4F945FA-1D99-4926-A734-BEC371263C0B}"/>
          </ac:spMkLst>
        </pc:spChg>
        <pc:spChg chg="mod">
          <ac:chgData name="Meliz Tyurkileri" userId="51d3b298-6658-42a7-914c-eeaec0253b09" providerId="ADAL" clId="{833526FA-24CB-429E-A488-F77DA3F02567}" dt="2023-01-10T08:39:32.837" v="1188"/>
          <ac:spMkLst>
            <pc:docMk/>
            <pc:sldMk cId="2186412152" sldId="1016"/>
            <ac:spMk id="38" creationId="{B5CB4E4C-3ADA-4408-8C19-6CCD0EAAF162}"/>
          </ac:spMkLst>
        </pc:spChg>
        <pc:spChg chg="mod">
          <ac:chgData name="Meliz Tyurkileri" userId="51d3b298-6658-42a7-914c-eeaec0253b09" providerId="ADAL" clId="{833526FA-24CB-429E-A488-F77DA3F02567}" dt="2023-01-10T08:39:32.837" v="1188"/>
          <ac:spMkLst>
            <pc:docMk/>
            <pc:sldMk cId="2186412152" sldId="1016"/>
            <ac:spMk id="39" creationId="{C187AA05-1E66-4C62-8B44-6F8E528CB502}"/>
          </ac:spMkLst>
        </pc:spChg>
        <pc:spChg chg="mod">
          <ac:chgData name="Meliz Tyurkileri" userId="51d3b298-6658-42a7-914c-eeaec0253b09" providerId="ADAL" clId="{833526FA-24CB-429E-A488-F77DA3F02567}" dt="2023-01-10T08:39:32.837" v="1188"/>
          <ac:spMkLst>
            <pc:docMk/>
            <pc:sldMk cId="2186412152" sldId="1016"/>
            <ac:spMk id="40" creationId="{1380F3D6-4E93-4F8A-AF93-87DD54C2CA09}"/>
          </ac:spMkLst>
        </pc:spChg>
        <pc:spChg chg="mod">
          <ac:chgData name="Meliz Tyurkileri" userId="51d3b298-6658-42a7-914c-eeaec0253b09" providerId="ADAL" clId="{833526FA-24CB-429E-A488-F77DA3F02567}" dt="2023-01-10T08:39:32.837" v="1188"/>
          <ac:spMkLst>
            <pc:docMk/>
            <pc:sldMk cId="2186412152" sldId="1016"/>
            <ac:spMk id="41" creationId="{A179C1C9-A486-4A16-B7EC-35F1C3D66BB3}"/>
          </ac:spMkLst>
        </pc:spChg>
        <pc:spChg chg="mod">
          <ac:chgData name="Meliz Tyurkileri" userId="51d3b298-6658-42a7-914c-eeaec0253b09" providerId="ADAL" clId="{833526FA-24CB-429E-A488-F77DA3F02567}" dt="2023-01-10T08:39:32.837" v="1188"/>
          <ac:spMkLst>
            <pc:docMk/>
            <pc:sldMk cId="2186412152" sldId="1016"/>
            <ac:spMk id="42" creationId="{3F49DE62-517F-44CF-A43E-4B288FC934AE}"/>
          </ac:spMkLst>
        </pc:spChg>
        <pc:spChg chg="mod">
          <ac:chgData name="Meliz Tyurkileri" userId="51d3b298-6658-42a7-914c-eeaec0253b09" providerId="ADAL" clId="{833526FA-24CB-429E-A488-F77DA3F02567}" dt="2023-01-10T08:39:32.837" v="1188"/>
          <ac:spMkLst>
            <pc:docMk/>
            <pc:sldMk cId="2186412152" sldId="1016"/>
            <ac:spMk id="43" creationId="{36CD4670-B56B-4038-A8A6-D8348801D162}"/>
          </ac:spMkLst>
        </pc:spChg>
        <pc:spChg chg="mod">
          <ac:chgData name="Meliz Tyurkileri" userId="51d3b298-6658-42a7-914c-eeaec0253b09" providerId="ADAL" clId="{833526FA-24CB-429E-A488-F77DA3F02567}" dt="2023-01-10T08:39:32.837" v="1188"/>
          <ac:spMkLst>
            <pc:docMk/>
            <pc:sldMk cId="2186412152" sldId="1016"/>
            <ac:spMk id="45" creationId="{223A392C-1477-49BE-AA82-35BB56F3F6F6}"/>
          </ac:spMkLst>
        </pc:spChg>
        <pc:spChg chg="mod">
          <ac:chgData name="Meliz Tyurkileri" userId="51d3b298-6658-42a7-914c-eeaec0253b09" providerId="ADAL" clId="{833526FA-24CB-429E-A488-F77DA3F02567}" dt="2023-01-10T08:44:02.369" v="1318" actId="165"/>
          <ac:spMkLst>
            <pc:docMk/>
            <pc:sldMk cId="2186412152" sldId="1016"/>
            <ac:spMk id="47" creationId="{87F91390-216B-4DA7-847E-3F2B1E5CE53F}"/>
          </ac:spMkLst>
        </pc:spChg>
        <pc:spChg chg="mod">
          <ac:chgData name="Meliz Tyurkileri" userId="51d3b298-6658-42a7-914c-eeaec0253b09" providerId="ADAL" clId="{833526FA-24CB-429E-A488-F77DA3F02567}" dt="2023-01-10T08:44:02.369" v="1318" actId="165"/>
          <ac:spMkLst>
            <pc:docMk/>
            <pc:sldMk cId="2186412152" sldId="1016"/>
            <ac:spMk id="48" creationId="{5032391A-AA10-4D9B-8775-FBA097A1BF3F}"/>
          </ac:spMkLst>
        </pc:spChg>
        <pc:spChg chg="del mod">
          <ac:chgData name="Meliz Tyurkileri" userId="51d3b298-6658-42a7-914c-eeaec0253b09" providerId="ADAL" clId="{833526FA-24CB-429E-A488-F77DA3F02567}" dt="2023-01-10T08:42:47.643" v="1298" actId="478"/>
          <ac:spMkLst>
            <pc:docMk/>
            <pc:sldMk cId="2186412152" sldId="1016"/>
            <ac:spMk id="53" creationId="{D8BFBD84-623D-40F2-BA96-3286B86B4988}"/>
          </ac:spMkLst>
        </pc:spChg>
        <pc:spChg chg="del mod">
          <ac:chgData name="Meliz Tyurkileri" userId="51d3b298-6658-42a7-914c-eeaec0253b09" providerId="ADAL" clId="{833526FA-24CB-429E-A488-F77DA3F02567}" dt="2023-01-10T08:42:47.643" v="1298" actId="478"/>
          <ac:spMkLst>
            <pc:docMk/>
            <pc:sldMk cId="2186412152" sldId="1016"/>
            <ac:spMk id="54" creationId="{A402AC94-D58D-47A8-BF36-E81210E734E5}"/>
          </ac:spMkLst>
        </pc:spChg>
        <pc:spChg chg="mod">
          <ac:chgData name="Meliz Tyurkileri" userId="51d3b298-6658-42a7-914c-eeaec0253b09" providerId="ADAL" clId="{833526FA-24CB-429E-A488-F77DA3F02567}" dt="2023-01-10T08:44:25.870" v="1321" actId="1076"/>
          <ac:spMkLst>
            <pc:docMk/>
            <pc:sldMk cId="2186412152" sldId="1016"/>
            <ac:spMk id="55" creationId="{FB0A5E43-BD28-4C12-B954-D8439129DD39}"/>
          </ac:spMkLst>
        </pc:spChg>
        <pc:spChg chg="mod">
          <ac:chgData name="Meliz Tyurkileri" userId="51d3b298-6658-42a7-914c-eeaec0253b09" providerId="ADAL" clId="{833526FA-24CB-429E-A488-F77DA3F02567}" dt="2023-01-10T08:44:25.870" v="1321" actId="1076"/>
          <ac:spMkLst>
            <pc:docMk/>
            <pc:sldMk cId="2186412152" sldId="1016"/>
            <ac:spMk id="56" creationId="{E0FE9123-8083-4766-89A0-59C655D1D601}"/>
          </ac:spMkLst>
        </pc:spChg>
        <pc:spChg chg="mod">
          <ac:chgData name="Meliz Tyurkileri" userId="51d3b298-6658-42a7-914c-eeaec0253b09" providerId="ADAL" clId="{833526FA-24CB-429E-A488-F77DA3F02567}" dt="2023-01-10T08:43:56.955" v="1317" actId="165"/>
          <ac:spMkLst>
            <pc:docMk/>
            <pc:sldMk cId="2186412152" sldId="1016"/>
            <ac:spMk id="57" creationId="{9760D95C-D177-4BFA-9540-3056BE713CE4}"/>
          </ac:spMkLst>
        </pc:spChg>
        <pc:spChg chg="mod">
          <ac:chgData name="Meliz Tyurkileri" userId="51d3b298-6658-42a7-914c-eeaec0253b09" providerId="ADAL" clId="{833526FA-24CB-429E-A488-F77DA3F02567}" dt="2023-01-10T08:43:56.955" v="1317" actId="165"/>
          <ac:spMkLst>
            <pc:docMk/>
            <pc:sldMk cId="2186412152" sldId="1016"/>
            <ac:spMk id="58" creationId="{28777159-D24D-4376-BB60-659891C029E4}"/>
          </ac:spMkLst>
        </pc:spChg>
        <pc:spChg chg="mod">
          <ac:chgData name="Meliz Tyurkileri" userId="51d3b298-6658-42a7-914c-eeaec0253b09" providerId="ADAL" clId="{833526FA-24CB-429E-A488-F77DA3F02567}" dt="2023-01-10T08:42:29.956" v="1295" actId="20577"/>
          <ac:spMkLst>
            <pc:docMk/>
            <pc:sldMk cId="2186412152" sldId="1016"/>
            <ac:spMk id="63" creationId="{34BEA70F-B6D6-4FE9-B63A-32D9199E033C}"/>
          </ac:spMkLst>
        </pc:spChg>
        <pc:spChg chg="mod">
          <ac:chgData name="Meliz Tyurkileri" userId="51d3b298-6658-42a7-914c-eeaec0253b09" providerId="ADAL" clId="{833526FA-24CB-429E-A488-F77DA3F02567}" dt="2023-01-10T08:42:05.311" v="1291"/>
          <ac:spMkLst>
            <pc:docMk/>
            <pc:sldMk cId="2186412152" sldId="1016"/>
            <ac:spMk id="64" creationId="{F5B84FCB-A20A-47B4-ABC2-DD008F971C86}"/>
          </ac:spMkLst>
        </pc:spChg>
        <pc:spChg chg="mod">
          <ac:chgData name="Meliz Tyurkileri" userId="51d3b298-6658-42a7-914c-eeaec0253b09" providerId="ADAL" clId="{833526FA-24CB-429E-A488-F77DA3F02567}" dt="2023-01-10T08:42:27.432" v="1294" actId="20577"/>
          <ac:spMkLst>
            <pc:docMk/>
            <pc:sldMk cId="2186412152" sldId="1016"/>
            <ac:spMk id="65" creationId="{3CF6FDE9-B135-4D49-BEFC-E2CD9AA8FCF4}"/>
          </ac:spMkLst>
        </pc:spChg>
        <pc:spChg chg="mod">
          <ac:chgData name="Meliz Tyurkileri" userId="51d3b298-6658-42a7-914c-eeaec0253b09" providerId="ADAL" clId="{833526FA-24CB-429E-A488-F77DA3F02567}" dt="2023-01-10T08:42:05.311" v="1291"/>
          <ac:spMkLst>
            <pc:docMk/>
            <pc:sldMk cId="2186412152" sldId="1016"/>
            <ac:spMk id="66" creationId="{74011341-F28B-4306-B65D-FE6180F86E5F}"/>
          </ac:spMkLst>
        </pc:spChg>
        <pc:spChg chg="mod">
          <ac:chgData name="Meliz Tyurkileri" userId="51d3b298-6658-42a7-914c-eeaec0253b09" providerId="ADAL" clId="{833526FA-24CB-429E-A488-F77DA3F02567}" dt="2023-01-10T08:42:24.847" v="1293" actId="20577"/>
          <ac:spMkLst>
            <pc:docMk/>
            <pc:sldMk cId="2186412152" sldId="1016"/>
            <ac:spMk id="67" creationId="{6DFA25A7-7D9D-4F98-BFE6-6E318F1B2B01}"/>
          </ac:spMkLst>
        </pc:spChg>
        <pc:spChg chg="mod">
          <ac:chgData name="Meliz Tyurkileri" userId="51d3b298-6658-42a7-914c-eeaec0253b09" providerId="ADAL" clId="{833526FA-24CB-429E-A488-F77DA3F02567}" dt="2023-01-10T08:42:05.311" v="1291"/>
          <ac:spMkLst>
            <pc:docMk/>
            <pc:sldMk cId="2186412152" sldId="1016"/>
            <ac:spMk id="68" creationId="{863A7D9B-D159-4281-B9C2-6CC38494C400}"/>
          </ac:spMkLst>
        </pc:spChg>
        <pc:spChg chg="add mod">
          <ac:chgData name="Meliz Tyurkileri" userId="51d3b298-6658-42a7-914c-eeaec0253b09" providerId="ADAL" clId="{833526FA-24CB-429E-A488-F77DA3F02567}" dt="2023-01-10T08:44:25.870" v="1321" actId="1076"/>
          <ac:spMkLst>
            <pc:docMk/>
            <pc:sldMk cId="2186412152" sldId="1016"/>
            <ac:spMk id="69" creationId="{F2831AFE-8486-49D5-B979-3D6E274D4BF3}"/>
          </ac:spMkLst>
        </pc:spChg>
        <pc:spChg chg="add mod">
          <ac:chgData name="Meliz Tyurkileri" userId="51d3b298-6658-42a7-914c-eeaec0253b09" providerId="ADAL" clId="{833526FA-24CB-429E-A488-F77DA3F02567}" dt="2023-01-10T08:44:25.870" v="1321" actId="1076"/>
          <ac:spMkLst>
            <pc:docMk/>
            <pc:sldMk cId="2186412152" sldId="1016"/>
            <ac:spMk id="70" creationId="{C9C2D820-74CF-4E85-91F0-3C5F3F4F306B}"/>
          </ac:spMkLst>
        </pc:spChg>
        <pc:spChg chg="add del mod">
          <ac:chgData name="Meliz Tyurkileri" userId="51d3b298-6658-42a7-914c-eeaec0253b09" providerId="ADAL" clId="{833526FA-24CB-429E-A488-F77DA3F02567}" dt="2023-01-10T08:45:15.656" v="1336" actId="11529"/>
          <ac:spMkLst>
            <pc:docMk/>
            <pc:sldMk cId="2186412152" sldId="1016"/>
            <ac:spMk id="71" creationId="{A4103E31-FDB3-4046-9F09-C34037B72489}"/>
          </ac:spMkLst>
        </pc:spChg>
        <pc:grpChg chg="add mod">
          <ac:chgData name="Meliz Tyurkileri" userId="51d3b298-6658-42a7-914c-eeaec0253b09" providerId="ADAL" clId="{833526FA-24CB-429E-A488-F77DA3F02567}" dt="2023-01-10T08:46:01.899" v="1340" actId="164"/>
          <ac:grpSpMkLst>
            <pc:docMk/>
            <pc:sldMk cId="2186412152" sldId="1016"/>
            <ac:grpSpMk id="2" creationId="{E21E1664-04FC-434F-8BCC-C53F0210D3E6}"/>
          </ac:grpSpMkLst>
        </pc:grpChg>
        <pc:grpChg chg="add mod">
          <ac:chgData name="Meliz Tyurkileri" userId="51d3b298-6658-42a7-914c-eeaec0253b09" providerId="ADAL" clId="{833526FA-24CB-429E-A488-F77DA3F02567}" dt="2023-01-06T14:24:46.236" v="1041"/>
          <ac:grpSpMkLst>
            <pc:docMk/>
            <pc:sldMk cId="2186412152" sldId="1016"/>
            <ac:grpSpMk id="3" creationId="{B1D2F6DA-3700-4827-AB3A-1533466A0F05}"/>
          </ac:grpSpMkLst>
        </pc:grpChg>
        <pc:grpChg chg="add mod">
          <ac:chgData name="Meliz Tyurkileri" userId="51d3b298-6658-42a7-914c-eeaec0253b09" providerId="ADAL" clId="{833526FA-24CB-429E-A488-F77DA3F02567}" dt="2023-01-10T08:46:01.899" v="1340" actId="164"/>
          <ac:grpSpMkLst>
            <pc:docMk/>
            <pc:sldMk cId="2186412152" sldId="1016"/>
            <ac:grpSpMk id="9" creationId="{8A7CF23C-CC52-4E31-A260-26EF0363A33F}"/>
          </ac:grpSpMkLst>
        </pc:grpChg>
        <pc:grpChg chg="add del mod">
          <ac:chgData name="Meliz Tyurkileri" userId="51d3b298-6658-42a7-914c-eeaec0253b09" providerId="ADAL" clId="{833526FA-24CB-429E-A488-F77DA3F02567}" dt="2023-01-10T08:44:02.369" v="1318" actId="165"/>
          <ac:grpSpMkLst>
            <pc:docMk/>
            <pc:sldMk cId="2186412152" sldId="1016"/>
            <ac:grpSpMk id="13" creationId="{362E1FF4-1C03-4D76-A917-7BBDC71DCF59}"/>
          </ac:grpSpMkLst>
        </pc:grpChg>
        <pc:grpChg chg="add mod">
          <ac:chgData name="Meliz Tyurkileri" userId="51d3b298-6658-42a7-914c-eeaec0253b09" providerId="ADAL" clId="{833526FA-24CB-429E-A488-F77DA3F02567}" dt="2023-01-10T08:46:03.436" v="1341" actId="164"/>
          <ac:grpSpMkLst>
            <pc:docMk/>
            <pc:sldMk cId="2186412152" sldId="1016"/>
            <ac:grpSpMk id="14" creationId="{7FD8FF24-5E4B-435C-BEE0-98AED7DE1784}"/>
          </ac:grpSpMkLst>
        </pc:grpChg>
        <pc:grpChg chg="add mod topLvl">
          <ac:chgData name="Meliz Tyurkileri" userId="51d3b298-6658-42a7-914c-eeaec0253b09" providerId="ADAL" clId="{833526FA-24CB-429E-A488-F77DA3F02567}" dt="2023-01-10T08:44:08.598" v="1319" actId="164"/>
          <ac:grpSpMkLst>
            <pc:docMk/>
            <pc:sldMk cId="2186412152" sldId="1016"/>
            <ac:grpSpMk id="17" creationId="{705F1990-7692-4539-9C93-7CAB88403344}"/>
          </ac:grpSpMkLst>
        </pc:grpChg>
        <pc:grpChg chg="add mod topLvl">
          <ac:chgData name="Meliz Tyurkileri" userId="51d3b298-6658-42a7-914c-eeaec0253b09" providerId="ADAL" clId="{833526FA-24CB-429E-A488-F77DA3F02567}" dt="2023-01-10T08:44:08.598" v="1319" actId="164"/>
          <ac:grpSpMkLst>
            <pc:docMk/>
            <pc:sldMk cId="2186412152" sldId="1016"/>
            <ac:grpSpMk id="18" creationId="{65E65D6C-32C8-4BBF-B67B-E3C07314C30F}"/>
          </ac:grpSpMkLst>
        </pc:grpChg>
        <pc:grpChg chg="add del mod">
          <ac:chgData name="Meliz Tyurkileri" userId="51d3b298-6658-42a7-914c-eeaec0253b09" providerId="ADAL" clId="{833526FA-24CB-429E-A488-F77DA3F02567}" dt="2023-01-10T08:44:29.923" v="1322" actId="478"/>
          <ac:grpSpMkLst>
            <pc:docMk/>
            <pc:sldMk cId="2186412152" sldId="1016"/>
            <ac:grpSpMk id="21" creationId="{34E5A25D-9D5A-4D14-B4CF-8A35AF0A5120}"/>
          </ac:grpSpMkLst>
        </pc:grpChg>
        <pc:grpChg chg="mod">
          <ac:chgData name="Meliz Tyurkileri" userId="51d3b298-6658-42a7-914c-eeaec0253b09" providerId="ADAL" clId="{833526FA-24CB-429E-A488-F77DA3F02567}" dt="2023-01-10T08:39:32.837" v="1188"/>
          <ac:grpSpMkLst>
            <pc:docMk/>
            <pc:sldMk cId="2186412152" sldId="1016"/>
            <ac:grpSpMk id="22" creationId="{38AC47D0-0AD8-49DC-94F8-7AF57CA61C1B}"/>
          </ac:grpSpMkLst>
        </pc:grpChg>
        <pc:grpChg chg="mod">
          <ac:chgData name="Meliz Tyurkileri" userId="51d3b298-6658-42a7-914c-eeaec0253b09" providerId="ADAL" clId="{833526FA-24CB-429E-A488-F77DA3F02567}" dt="2023-01-10T08:39:32.837" v="1188"/>
          <ac:grpSpMkLst>
            <pc:docMk/>
            <pc:sldMk cId="2186412152" sldId="1016"/>
            <ac:grpSpMk id="27" creationId="{1F9EDC69-E08A-4E00-894A-E5F49D23A2B7}"/>
          </ac:grpSpMkLst>
        </pc:grpChg>
        <pc:grpChg chg="mod">
          <ac:chgData name="Meliz Tyurkileri" userId="51d3b298-6658-42a7-914c-eeaec0253b09" providerId="ADAL" clId="{833526FA-24CB-429E-A488-F77DA3F02567}" dt="2023-01-10T08:39:32.837" v="1188"/>
          <ac:grpSpMkLst>
            <pc:docMk/>
            <pc:sldMk cId="2186412152" sldId="1016"/>
            <ac:grpSpMk id="28" creationId="{48ED04F5-E21F-4533-8637-8F0E187176E3}"/>
          </ac:grpSpMkLst>
        </pc:grpChg>
        <pc:grpChg chg="mod">
          <ac:chgData name="Meliz Tyurkileri" userId="51d3b298-6658-42a7-914c-eeaec0253b09" providerId="ADAL" clId="{833526FA-24CB-429E-A488-F77DA3F02567}" dt="2023-01-10T08:39:32.837" v="1188"/>
          <ac:grpSpMkLst>
            <pc:docMk/>
            <pc:sldMk cId="2186412152" sldId="1016"/>
            <ac:grpSpMk id="29" creationId="{5D7381E1-073E-46DA-82AA-7EDE04BDF1F0}"/>
          </ac:grpSpMkLst>
        </pc:grpChg>
        <pc:grpChg chg="mod">
          <ac:chgData name="Meliz Tyurkileri" userId="51d3b298-6658-42a7-914c-eeaec0253b09" providerId="ADAL" clId="{833526FA-24CB-429E-A488-F77DA3F02567}" dt="2023-01-10T08:39:32.837" v="1188"/>
          <ac:grpSpMkLst>
            <pc:docMk/>
            <pc:sldMk cId="2186412152" sldId="1016"/>
            <ac:grpSpMk id="30" creationId="{B6B8AA3E-851C-41E1-9EB5-1E3AFB059650}"/>
          </ac:grpSpMkLst>
        </pc:grpChg>
        <pc:grpChg chg="mod">
          <ac:chgData name="Meliz Tyurkileri" userId="51d3b298-6658-42a7-914c-eeaec0253b09" providerId="ADAL" clId="{833526FA-24CB-429E-A488-F77DA3F02567}" dt="2023-01-10T08:39:32.837" v="1188"/>
          <ac:grpSpMkLst>
            <pc:docMk/>
            <pc:sldMk cId="2186412152" sldId="1016"/>
            <ac:grpSpMk id="31" creationId="{5D393F17-2C92-4EEF-95D6-42C289A2D3D5}"/>
          </ac:grpSpMkLst>
        </pc:grpChg>
        <pc:grpChg chg="mod">
          <ac:chgData name="Meliz Tyurkileri" userId="51d3b298-6658-42a7-914c-eeaec0253b09" providerId="ADAL" clId="{833526FA-24CB-429E-A488-F77DA3F02567}" dt="2023-01-10T08:39:32.837" v="1188"/>
          <ac:grpSpMkLst>
            <pc:docMk/>
            <pc:sldMk cId="2186412152" sldId="1016"/>
            <ac:grpSpMk id="32" creationId="{42E21B7F-1AF4-4BFC-8C48-3EFE53911474}"/>
          </ac:grpSpMkLst>
        </pc:grpChg>
        <pc:grpChg chg="mod">
          <ac:chgData name="Meliz Tyurkileri" userId="51d3b298-6658-42a7-914c-eeaec0253b09" providerId="ADAL" clId="{833526FA-24CB-429E-A488-F77DA3F02567}" dt="2023-01-10T08:39:32.837" v="1188"/>
          <ac:grpSpMkLst>
            <pc:docMk/>
            <pc:sldMk cId="2186412152" sldId="1016"/>
            <ac:grpSpMk id="33" creationId="{D51CA324-53F6-4804-9106-DBDB4A73C721}"/>
          </ac:grpSpMkLst>
        </pc:grpChg>
        <pc:grpChg chg="add mod topLvl">
          <ac:chgData name="Meliz Tyurkileri" userId="51d3b298-6658-42a7-914c-eeaec0253b09" providerId="ADAL" clId="{833526FA-24CB-429E-A488-F77DA3F02567}" dt="2023-01-10T08:44:08.598" v="1319" actId="164"/>
          <ac:grpSpMkLst>
            <pc:docMk/>
            <pc:sldMk cId="2186412152" sldId="1016"/>
            <ac:grpSpMk id="46" creationId="{9467E116-D878-486A-A7EF-889AA1873235}"/>
          </ac:grpSpMkLst>
        </pc:grpChg>
        <pc:grpChg chg="add del mod">
          <ac:chgData name="Meliz Tyurkileri" userId="51d3b298-6658-42a7-914c-eeaec0253b09" providerId="ADAL" clId="{833526FA-24CB-429E-A488-F77DA3F02567}" dt="2023-01-10T08:43:56.955" v="1317" actId="165"/>
          <ac:grpSpMkLst>
            <pc:docMk/>
            <pc:sldMk cId="2186412152" sldId="1016"/>
            <ac:grpSpMk id="49" creationId="{B4F34A65-B7C1-4780-96AB-7902624CD1F6}"/>
          </ac:grpSpMkLst>
        </pc:grpChg>
        <pc:grpChg chg="mod topLvl">
          <ac:chgData name="Meliz Tyurkileri" userId="51d3b298-6658-42a7-914c-eeaec0253b09" providerId="ADAL" clId="{833526FA-24CB-429E-A488-F77DA3F02567}" dt="2023-01-10T08:44:08.598" v="1319" actId="164"/>
          <ac:grpSpMkLst>
            <pc:docMk/>
            <pc:sldMk cId="2186412152" sldId="1016"/>
            <ac:grpSpMk id="50" creationId="{F83AB624-0CF2-4FCC-A7C3-BBB93141A357}"/>
          </ac:grpSpMkLst>
        </pc:grpChg>
        <pc:grpChg chg="mod topLvl">
          <ac:chgData name="Meliz Tyurkileri" userId="51d3b298-6658-42a7-914c-eeaec0253b09" providerId="ADAL" clId="{833526FA-24CB-429E-A488-F77DA3F02567}" dt="2023-01-10T08:44:08.598" v="1319" actId="164"/>
          <ac:grpSpMkLst>
            <pc:docMk/>
            <pc:sldMk cId="2186412152" sldId="1016"/>
            <ac:grpSpMk id="51" creationId="{9D541097-BA73-4A87-B0B2-800E8C290C78}"/>
          </ac:grpSpMkLst>
        </pc:grpChg>
        <pc:grpChg chg="del mod">
          <ac:chgData name="Meliz Tyurkileri" userId="51d3b298-6658-42a7-914c-eeaec0253b09" providerId="ADAL" clId="{833526FA-24CB-429E-A488-F77DA3F02567}" dt="2023-01-10T08:42:47.643" v="1298" actId="478"/>
          <ac:grpSpMkLst>
            <pc:docMk/>
            <pc:sldMk cId="2186412152" sldId="1016"/>
            <ac:grpSpMk id="52" creationId="{9A872B4D-1878-4977-968F-21F35DDDF119}"/>
          </ac:grpSpMkLst>
        </pc:grpChg>
        <pc:grpChg chg="add del mod">
          <ac:chgData name="Meliz Tyurkileri" userId="51d3b298-6658-42a7-914c-eeaec0253b09" providerId="ADAL" clId="{833526FA-24CB-429E-A488-F77DA3F02567}" dt="2023-01-10T08:42:45.140" v="1297" actId="478"/>
          <ac:grpSpMkLst>
            <pc:docMk/>
            <pc:sldMk cId="2186412152" sldId="1016"/>
            <ac:grpSpMk id="59" creationId="{9F3DE0FB-64AD-4052-B9F5-B428A6335D0A}"/>
          </ac:grpSpMkLst>
        </pc:grpChg>
        <pc:grpChg chg="mod">
          <ac:chgData name="Meliz Tyurkileri" userId="51d3b298-6658-42a7-914c-eeaec0253b09" providerId="ADAL" clId="{833526FA-24CB-429E-A488-F77DA3F02567}" dt="2023-01-10T08:42:05.311" v="1291"/>
          <ac:grpSpMkLst>
            <pc:docMk/>
            <pc:sldMk cId="2186412152" sldId="1016"/>
            <ac:grpSpMk id="60" creationId="{09551484-6CD7-4AE3-B9C7-BBC9DF68B1AA}"/>
          </ac:grpSpMkLst>
        </pc:grpChg>
        <pc:grpChg chg="mod">
          <ac:chgData name="Meliz Tyurkileri" userId="51d3b298-6658-42a7-914c-eeaec0253b09" providerId="ADAL" clId="{833526FA-24CB-429E-A488-F77DA3F02567}" dt="2023-01-10T08:42:05.311" v="1291"/>
          <ac:grpSpMkLst>
            <pc:docMk/>
            <pc:sldMk cId="2186412152" sldId="1016"/>
            <ac:grpSpMk id="61" creationId="{9A452A58-9B9B-4D88-B5D3-73EA76D48E20}"/>
          </ac:grpSpMkLst>
        </pc:grpChg>
        <pc:grpChg chg="mod">
          <ac:chgData name="Meliz Tyurkileri" userId="51d3b298-6658-42a7-914c-eeaec0253b09" providerId="ADAL" clId="{833526FA-24CB-429E-A488-F77DA3F02567}" dt="2023-01-10T08:42:05.311" v="1291"/>
          <ac:grpSpMkLst>
            <pc:docMk/>
            <pc:sldMk cId="2186412152" sldId="1016"/>
            <ac:grpSpMk id="62" creationId="{FE95A8EF-9BFF-491B-A55E-8F9C4791BA99}"/>
          </ac:grpSpMkLst>
        </pc:grpChg>
        <pc:grpChg chg="add mod">
          <ac:chgData name="Meliz Tyurkileri" userId="51d3b298-6658-42a7-914c-eeaec0253b09" providerId="ADAL" clId="{833526FA-24CB-429E-A488-F77DA3F02567}" dt="2023-01-10T08:46:03.436" v="1341" actId="164"/>
          <ac:grpSpMkLst>
            <pc:docMk/>
            <pc:sldMk cId="2186412152" sldId="1016"/>
            <ac:grpSpMk id="72" creationId="{68905890-0AF4-4760-8B78-58841A1E6ECD}"/>
          </ac:grpSpMkLst>
        </pc:grpChg>
        <pc:grpChg chg="add mod">
          <ac:chgData name="Meliz Tyurkileri" userId="51d3b298-6658-42a7-914c-eeaec0253b09" providerId="ADAL" clId="{833526FA-24CB-429E-A488-F77DA3F02567}" dt="2023-01-10T08:50:20.237" v="1503" actId="1076"/>
          <ac:grpSpMkLst>
            <pc:docMk/>
            <pc:sldMk cId="2186412152" sldId="1016"/>
            <ac:grpSpMk id="73" creationId="{F5C9DE14-BE73-4E1C-9B46-9820F1C59D2E}"/>
          </ac:grpSpMkLst>
        </pc:grpChg>
        <pc:picChg chg="add del mod">
          <ac:chgData name="Meliz Tyurkileri" userId="51d3b298-6658-42a7-914c-eeaec0253b09" providerId="ADAL" clId="{833526FA-24CB-429E-A488-F77DA3F02567}" dt="2023-01-10T10:49:56.333" v="2123" actId="1076"/>
          <ac:picMkLst>
            <pc:docMk/>
            <pc:sldMk cId="2186412152" sldId="1016"/>
            <ac:picMk id="7" creationId="{39362438-EEB8-43CE-851E-337DAE90236E}"/>
          </ac:picMkLst>
        </pc:picChg>
        <pc:picChg chg="mod">
          <ac:chgData name="Meliz Tyurkileri" userId="51d3b298-6658-42a7-914c-eeaec0253b09" providerId="ADAL" clId="{833526FA-24CB-429E-A488-F77DA3F02567}" dt="2023-01-10T08:40:09.033" v="1217" actId="1076"/>
          <ac:picMkLst>
            <pc:docMk/>
            <pc:sldMk cId="2186412152" sldId="1016"/>
            <ac:picMk id="11" creationId="{A1F1A755-4C27-4732-898B-ACBB20E8BDFE}"/>
          </ac:picMkLst>
        </pc:picChg>
        <pc:picChg chg="mod">
          <ac:chgData name="Meliz Tyurkileri" userId="51d3b298-6658-42a7-914c-eeaec0253b09" providerId="ADAL" clId="{833526FA-24CB-429E-A488-F77DA3F02567}" dt="2023-01-10T08:39:32.837" v="1188"/>
          <ac:picMkLst>
            <pc:docMk/>
            <pc:sldMk cId="2186412152" sldId="1016"/>
            <ac:picMk id="44" creationId="{1A641440-FE50-4826-ADEC-90AE798E8CD0}"/>
          </ac:picMkLst>
        </pc:picChg>
        <pc:cxnChg chg="add mod">
          <ac:chgData name="Meliz Tyurkileri" userId="51d3b298-6658-42a7-914c-eeaec0253b09" providerId="ADAL" clId="{833526FA-24CB-429E-A488-F77DA3F02567}" dt="2023-01-10T08:46:01.899" v="1340" actId="164"/>
          <ac:cxnSpMkLst>
            <pc:docMk/>
            <pc:sldMk cId="2186412152" sldId="1016"/>
            <ac:cxnSpMk id="12" creationId="{4F4ED10D-3877-43E6-8AD9-0E7B7CBBB0F8}"/>
          </ac:cxnSpMkLst>
        </pc:cxnChg>
      </pc:sldChg>
      <pc:sldChg chg="addSp delSp modSp add mod">
        <pc:chgData name="Meliz Tyurkileri" userId="51d3b298-6658-42a7-914c-eeaec0253b09" providerId="ADAL" clId="{833526FA-24CB-429E-A488-F77DA3F02567}" dt="2023-01-10T11:14:45.225" v="2554" actId="207"/>
        <pc:sldMkLst>
          <pc:docMk/>
          <pc:sldMk cId="4030978116" sldId="1017"/>
        </pc:sldMkLst>
        <pc:spChg chg="mod">
          <ac:chgData name="Meliz Tyurkileri" userId="51d3b298-6658-42a7-914c-eeaec0253b09" providerId="ADAL" clId="{833526FA-24CB-429E-A488-F77DA3F02567}" dt="2023-01-06T14:26:49.734" v="1104"/>
          <ac:spMkLst>
            <pc:docMk/>
            <pc:sldMk cId="4030978116" sldId="1017"/>
            <ac:spMk id="9" creationId="{AEA6636F-9E38-42E4-B37E-1139AC5E87F8}"/>
          </ac:spMkLst>
        </pc:spChg>
        <pc:spChg chg="mod">
          <ac:chgData name="Meliz Tyurkileri" userId="51d3b298-6658-42a7-914c-eeaec0253b09" providerId="ADAL" clId="{833526FA-24CB-429E-A488-F77DA3F02567}" dt="2023-01-10T10:55:44.931" v="2196" actId="20577"/>
          <ac:spMkLst>
            <pc:docMk/>
            <pc:sldMk cId="4030978116" sldId="1017"/>
            <ac:spMk id="10" creationId="{D9744802-7B21-4BA7-825B-CFCD858FA604}"/>
          </ac:spMkLst>
        </pc:spChg>
        <pc:spChg chg="del mod topLvl">
          <ac:chgData name="Meliz Tyurkileri" userId="51d3b298-6658-42a7-914c-eeaec0253b09" providerId="ADAL" clId="{833526FA-24CB-429E-A488-F77DA3F02567}" dt="2023-01-10T08:51:31.465" v="1537" actId="478"/>
          <ac:spMkLst>
            <pc:docMk/>
            <pc:sldMk cId="4030978116" sldId="1017"/>
            <ac:spMk id="18" creationId="{A9F7E71E-E263-46D0-A2F9-C4F8C3474401}"/>
          </ac:spMkLst>
        </pc:spChg>
        <pc:spChg chg="del mod topLvl">
          <ac:chgData name="Meliz Tyurkileri" userId="51d3b298-6658-42a7-914c-eeaec0253b09" providerId="ADAL" clId="{833526FA-24CB-429E-A488-F77DA3F02567}" dt="2023-01-10T08:51:31.465" v="1537" actId="478"/>
          <ac:spMkLst>
            <pc:docMk/>
            <pc:sldMk cId="4030978116" sldId="1017"/>
            <ac:spMk id="19" creationId="{FB45689E-FB4E-4565-AB45-57D8EDF5AE2D}"/>
          </ac:spMkLst>
        </pc:spChg>
        <pc:spChg chg="mod">
          <ac:chgData name="Meliz Tyurkileri" userId="51d3b298-6658-42a7-914c-eeaec0253b09" providerId="ADAL" clId="{833526FA-24CB-429E-A488-F77DA3F02567}" dt="2023-01-10T08:51:21.047" v="1535" actId="165"/>
          <ac:spMkLst>
            <pc:docMk/>
            <pc:sldMk cId="4030978116" sldId="1017"/>
            <ac:spMk id="20" creationId="{63C3CA78-B7D6-4010-AAFA-980E70388DDF}"/>
          </ac:spMkLst>
        </pc:spChg>
        <pc:spChg chg="mod">
          <ac:chgData name="Meliz Tyurkileri" userId="51d3b298-6658-42a7-914c-eeaec0253b09" providerId="ADAL" clId="{833526FA-24CB-429E-A488-F77DA3F02567}" dt="2023-01-10T08:51:21.047" v="1535" actId="165"/>
          <ac:spMkLst>
            <pc:docMk/>
            <pc:sldMk cId="4030978116" sldId="1017"/>
            <ac:spMk id="21" creationId="{8CA3B802-530F-42CC-B49A-5B4A3DEC285F}"/>
          </ac:spMkLst>
        </pc:spChg>
        <pc:spChg chg="del mod">
          <ac:chgData name="Meliz Tyurkileri" userId="51d3b298-6658-42a7-914c-eeaec0253b09" providerId="ADAL" clId="{833526FA-24CB-429E-A488-F77DA3F02567}" dt="2023-01-10T08:51:05.621" v="1533" actId="478"/>
          <ac:spMkLst>
            <pc:docMk/>
            <pc:sldMk cId="4030978116" sldId="1017"/>
            <ac:spMk id="22" creationId="{B3E55512-8039-4A0B-9185-BC1D3B515F4A}"/>
          </ac:spMkLst>
        </pc:spChg>
        <pc:spChg chg="del mod">
          <ac:chgData name="Meliz Tyurkileri" userId="51d3b298-6658-42a7-914c-eeaec0253b09" providerId="ADAL" clId="{833526FA-24CB-429E-A488-F77DA3F02567}" dt="2023-01-10T08:51:05.621" v="1533" actId="478"/>
          <ac:spMkLst>
            <pc:docMk/>
            <pc:sldMk cId="4030978116" sldId="1017"/>
            <ac:spMk id="23" creationId="{690FE0E0-1F32-4AE4-B3F2-69A3462FEC7F}"/>
          </ac:spMkLst>
        </pc:spChg>
        <pc:spChg chg="del mod">
          <ac:chgData name="Meliz Tyurkileri" userId="51d3b298-6658-42a7-914c-eeaec0253b09" providerId="ADAL" clId="{833526FA-24CB-429E-A488-F77DA3F02567}" dt="2023-01-10T08:51:05.621" v="1533" actId="478"/>
          <ac:spMkLst>
            <pc:docMk/>
            <pc:sldMk cId="4030978116" sldId="1017"/>
            <ac:spMk id="24" creationId="{39438BC7-6B94-4EEC-A726-1225406F41DC}"/>
          </ac:spMkLst>
        </pc:spChg>
        <pc:spChg chg="del mod">
          <ac:chgData name="Meliz Tyurkileri" userId="51d3b298-6658-42a7-914c-eeaec0253b09" providerId="ADAL" clId="{833526FA-24CB-429E-A488-F77DA3F02567}" dt="2023-01-10T08:51:05.621" v="1533" actId="478"/>
          <ac:spMkLst>
            <pc:docMk/>
            <pc:sldMk cId="4030978116" sldId="1017"/>
            <ac:spMk id="25" creationId="{BFFEBFD3-BBCC-41EF-B289-C6B88CD1D804}"/>
          </ac:spMkLst>
        </pc:spChg>
        <pc:spChg chg="del mod">
          <ac:chgData name="Meliz Tyurkileri" userId="51d3b298-6658-42a7-914c-eeaec0253b09" providerId="ADAL" clId="{833526FA-24CB-429E-A488-F77DA3F02567}" dt="2023-01-10T08:51:05.621" v="1533" actId="478"/>
          <ac:spMkLst>
            <pc:docMk/>
            <pc:sldMk cId="4030978116" sldId="1017"/>
            <ac:spMk id="26" creationId="{FC5F3947-A2A8-4AC2-B3D6-46AFB3FDA0BB}"/>
          </ac:spMkLst>
        </pc:spChg>
        <pc:spChg chg="del mod">
          <ac:chgData name="Meliz Tyurkileri" userId="51d3b298-6658-42a7-914c-eeaec0253b09" providerId="ADAL" clId="{833526FA-24CB-429E-A488-F77DA3F02567}" dt="2023-01-10T08:51:05.621" v="1533" actId="478"/>
          <ac:spMkLst>
            <pc:docMk/>
            <pc:sldMk cId="4030978116" sldId="1017"/>
            <ac:spMk id="27" creationId="{21674624-7E5B-4824-8342-97433114A532}"/>
          </ac:spMkLst>
        </pc:spChg>
        <pc:spChg chg="mod">
          <ac:chgData name="Meliz Tyurkileri" userId="51d3b298-6658-42a7-914c-eeaec0253b09" providerId="ADAL" clId="{833526FA-24CB-429E-A488-F77DA3F02567}" dt="2023-01-10T08:51:21.047" v="1535" actId="165"/>
          <ac:spMkLst>
            <pc:docMk/>
            <pc:sldMk cId="4030978116" sldId="1017"/>
            <ac:spMk id="28" creationId="{E2D27EEA-1047-48B8-959F-3BED6E13AF34}"/>
          </ac:spMkLst>
        </pc:spChg>
        <pc:spChg chg="mod">
          <ac:chgData name="Meliz Tyurkileri" userId="51d3b298-6658-42a7-914c-eeaec0253b09" providerId="ADAL" clId="{833526FA-24CB-429E-A488-F77DA3F02567}" dt="2023-01-10T09:56:51.350" v="1872" actId="14100"/>
          <ac:spMkLst>
            <pc:docMk/>
            <pc:sldMk cId="4030978116" sldId="1017"/>
            <ac:spMk id="29" creationId="{ADAAF4B1-9291-4F62-9FFF-8533B542D04A}"/>
          </ac:spMkLst>
        </pc:spChg>
        <pc:spChg chg="mod topLvl">
          <ac:chgData name="Meliz Tyurkileri" userId="51d3b298-6658-42a7-914c-eeaec0253b09" providerId="ADAL" clId="{833526FA-24CB-429E-A488-F77DA3F02567}" dt="2023-01-10T10:57:20.023" v="2254" actId="20577"/>
          <ac:spMkLst>
            <pc:docMk/>
            <pc:sldMk cId="4030978116" sldId="1017"/>
            <ac:spMk id="33" creationId="{B53C714F-EDAA-44CC-93EA-1726F1DA21C0}"/>
          </ac:spMkLst>
        </pc:spChg>
        <pc:spChg chg="mod">
          <ac:chgData name="Meliz Tyurkileri" userId="51d3b298-6658-42a7-914c-eeaec0253b09" providerId="ADAL" clId="{833526FA-24CB-429E-A488-F77DA3F02567}" dt="2023-01-10T09:58:02.738" v="1907" actId="165"/>
          <ac:spMkLst>
            <pc:docMk/>
            <pc:sldMk cId="4030978116" sldId="1017"/>
            <ac:spMk id="35" creationId="{8C5AAEB0-949C-40C8-A7BB-BED08D11A409}"/>
          </ac:spMkLst>
        </pc:spChg>
        <pc:spChg chg="mod">
          <ac:chgData name="Meliz Tyurkileri" userId="51d3b298-6658-42a7-914c-eeaec0253b09" providerId="ADAL" clId="{833526FA-24CB-429E-A488-F77DA3F02567}" dt="2023-01-10T09:58:02.738" v="1907" actId="165"/>
          <ac:spMkLst>
            <pc:docMk/>
            <pc:sldMk cId="4030978116" sldId="1017"/>
            <ac:spMk id="36" creationId="{05CA3661-ABF6-4274-A837-889B01A3BF77}"/>
          </ac:spMkLst>
        </pc:spChg>
        <pc:spChg chg="del mod topLvl">
          <ac:chgData name="Meliz Tyurkileri" userId="51d3b298-6658-42a7-914c-eeaec0253b09" providerId="ADAL" clId="{833526FA-24CB-429E-A488-F77DA3F02567}" dt="2023-01-10T08:50:12.220" v="1499" actId="478"/>
          <ac:spMkLst>
            <pc:docMk/>
            <pc:sldMk cId="4030978116" sldId="1017"/>
            <ac:spMk id="41" creationId="{918A1359-3D98-4D7B-972D-D562F5B471CD}"/>
          </ac:spMkLst>
        </pc:spChg>
        <pc:spChg chg="add mod">
          <ac:chgData name="Meliz Tyurkileri" userId="51d3b298-6658-42a7-914c-eeaec0253b09" providerId="ADAL" clId="{833526FA-24CB-429E-A488-F77DA3F02567}" dt="2023-01-10T11:14:45.225" v="2554" actId="207"/>
          <ac:spMkLst>
            <pc:docMk/>
            <pc:sldMk cId="4030978116" sldId="1017"/>
            <ac:spMk id="43" creationId="{276FA0FB-2CA6-437B-AFE3-A41162E75401}"/>
          </ac:spMkLst>
        </pc:spChg>
        <pc:spChg chg="add mod">
          <ac:chgData name="Meliz Tyurkileri" userId="51d3b298-6658-42a7-914c-eeaec0253b09" providerId="ADAL" clId="{833526FA-24CB-429E-A488-F77DA3F02567}" dt="2023-01-10T09:58:08.799" v="1909" actId="164"/>
          <ac:spMkLst>
            <pc:docMk/>
            <pc:sldMk cId="4030978116" sldId="1017"/>
            <ac:spMk id="44" creationId="{1918E247-39F2-4D88-9CF1-1DADE91EE3CF}"/>
          </ac:spMkLst>
        </pc:spChg>
        <pc:grpChg chg="add mod">
          <ac:chgData name="Meliz Tyurkileri" userId="51d3b298-6658-42a7-914c-eeaec0253b09" providerId="ADAL" clId="{833526FA-24CB-429E-A488-F77DA3F02567}" dt="2023-01-10T09:58:08.799" v="1909" actId="164"/>
          <ac:grpSpMkLst>
            <pc:docMk/>
            <pc:sldMk cId="4030978116" sldId="1017"/>
            <ac:grpSpMk id="3" creationId="{5AE25889-FC7F-4B3F-9A1B-192066C19B6E}"/>
          </ac:grpSpMkLst>
        </pc:grpChg>
        <pc:grpChg chg="del">
          <ac:chgData name="Meliz Tyurkileri" userId="51d3b298-6658-42a7-914c-eeaec0253b09" providerId="ADAL" clId="{833526FA-24CB-429E-A488-F77DA3F02567}" dt="2023-01-06T14:26:42.612" v="1101" actId="478"/>
          <ac:grpSpMkLst>
            <pc:docMk/>
            <pc:sldMk cId="4030978116" sldId="1017"/>
            <ac:grpSpMk id="3" creationId="{B1D2F6DA-3700-4827-AB3A-1533466A0F05}"/>
          </ac:grpSpMkLst>
        </pc:grpChg>
        <pc:grpChg chg="add mod">
          <ac:chgData name="Meliz Tyurkileri" userId="51d3b298-6658-42a7-914c-eeaec0253b09" providerId="ADAL" clId="{833526FA-24CB-429E-A488-F77DA3F02567}" dt="2023-01-10T09:58:10.520" v="1910" actId="164"/>
          <ac:grpSpMkLst>
            <pc:docMk/>
            <pc:sldMk cId="4030978116" sldId="1017"/>
            <ac:grpSpMk id="4" creationId="{FC815F3B-A07F-47C0-B678-1E393DDF7C50}"/>
          </ac:grpSpMkLst>
        </pc:grpChg>
        <pc:grpChg chg="add mod">
          <ac:chgData name="Meliz Tyurkileri" userId="51d3b298-6658-42a7-914c-eeaec0253b09" providerId="ADAL" clId="{833526FA-24CB-429E-A488-F77DA3F02567}" dt="2023-01-10T09:58:10.520" v="1910" actId="164"/>
          <ac:grpSpMkLst>
            <pc:docMk/>
            <pc:sldMk cId="4030978116" sldId="1017"/>
            <ac:grpSpMk id="5" creationId="{5BBCE3AF-4EB2-41CF-89F1-A48B693954B5}"/>
          </ac:grpSpMkLst>
        </pc:grpChg>
        <pc:grpChg chg="add del mod">
          <ac:chgData name="Meliz Tyurkileri" userId="51d3b298-6658-42a7-914c-eeaec0253b09" providerId="ADAL" clId="{833526FA-24CB-429E-A488-F77DA3F02567}" dt="2023-01-10T08:51:12.989" v="1534" actId="165"/>
          <ac:grpSpMkLst>
            <pc:docMk/>
            <pc:sldMk cId="4030978116" sldId="1017"/>
            <ac:grpSpMk id="7" creationId="{7251F975-B64F-452D-AF01-44ED9FFBE142}"/>
          </ac:grpSpMkLst>
        </pc:grpChg>
        <pc:grpChg chg="add mod">
          <ac:chgData name="Meliz Tyurkileri" userId="51d3b298-6658-42a7-914c-eeaec0253b09" providerId="ADAL" clId="{833526FA-24CB-429E-A488-F77DA3F02567}" dt="2023-01-06T14:26:49.734" v="1104"/>
          <ac:grpSpMkLst>
            <pc:docMk/>
            <pc:sldMk cId="4030978116" sldId="1017"/>
            <ac:grpSpMk id="8" creationId="{0D1584E9-890D-4E5C-957E-4AFEDA8FBED6}"/>
          </ac:grpSpMkLst>
        </pc:grpChg>
        <pc:grpChg chg="del mod topLvl">
          <ac:chgData name="Meliz Tyurkileri" userId="51d3b298-6658-42a7-914c-eeaec0253b09" providerId="ADAL" clId="{833526FA-24CB-429E-A488-F77DA3F02567}" dt="2023-01-10T09:58:02.738" v="1907" actId="165"/>
          <ac:grpSpMkLst>
            <pc:docMk/>
            <pc:sldMk cId="4030978116" sldId="1017"/>
            <ac:grpSpMk id="11" creationId="{177FFF86-D953-4DFD-A094-A4F2412E78B3}"/>
          </ac:grpSpMkLst>
        </pc:grpChg>
        <pc:grpChg chg="del mod topLvl">
          <ac:chgData name="Meliz Tyurkileri" userId="51d3b298-6658-42a7-914c-eeaec0253b09" providerId="ADAL" clId="{833526FA-24CB-429E-A488-F77DA3F02567}" dt="2023-01-10T08:51:21.047" v="1535" actId="165"/>
          <ac:grpSpMkLst>
            <pc:docMk/>
            <pc:sldMk cId="4030978116" sldId="1017"/>
            <ac:grpSpMk id="12" creationId="{592F6235-24B2-491A-8D39-29322510820B}"/>
          </ac:grpSpMkLst>
        </pc:grpChg>
        <pc:grpChg chg="mod topLvl">
          <ac:chgData name="Meliz Tyurkileri" userId="51d3b298-6658-42a7-914c-eeaec0253b09" providerId="ADAL" clId="{833526FA-24CB-429E-A488-F77DA3F02567}" dt="2023-01-10T09:58:08.799" v="1909" actId="164"/>
          <ac:grpSpMkLst>
            <pc:docMk/>
            <pc:sldMk cId="4030978116" sldId="1017"/>
            <ac:grpSpMk id="13" creationId="{E8CD1FC3-7A28-47FD-96A5-7335923784A6}"/>
          </ac:grpSpMkLst>
        </pc:grpChg>
        <pc:grpChg chg="del mod">
          <ac:chgData name="Meliz Tyurkileri" userId="51d3b298-6658-42a7-914c-eeaec0253b09" providerId="ADAL" clId="{833526FA-24CB-429E-A488-F77DA3F02567}" dt="2023-01-10T08:51:05.621" v="1533" actId="478"/>
          <ac:grpSpMkLst>
            <pc:docMk/>
            <pc:sldMk cId="4030978116" sldId="1017"/>
            <ac:grpSpMk id="14" creationId="{F4F94FE2-359D-4F5B-B3CD-10C146379D8E}"/>
          </ac:grpSpMkLst>
        </pc:grpChg>
        <pc:grpChg chg="del mod">
          <ac:chgData name="Meliz Tyurkileri" userId="51d3b298-6658-42a7-914c-eeaec0253b09" providerId="ADAL" clId="{833526FA-24CB-429E-A488-F77DA3F02567}" dt="2023-01-10T08:51:05.621" v="1533" actId="478"/>
          <ac:grpSpMkLst>
            <pc:docMk/>
            <pc:sldMk cId="4030978116" sldId="1017"/>
            <ac:grpSpMk id="15" creationId="{6009C279-6B9A-44D4-AB8A-332D6A8F4101}"/>
          </ac:grpSpMkLst>
        </pc:grpChg>
        <pc:grpChg chg="del mod">
          <ac:chgData name="Meliz Tyurkileri" userId="51d3b298-6658-42a7-914c-eeaec0253b09" providerId="ADAL" clId="{833526FA-24CB-429E-A488-F77DA3F02567}" dt="2023-01-10T08:51:05.621" v="1533" actId="478"/>
          <ac:grpSpMkLst>
            <pc:docMk/>
            <pc:sldMk cId="4030978116" sldId="1017"/>
            <ac:grpSpMk id="16" creationId="{4627B854-A0C1-42A9-97DA-600D22216CAB}"/>
          </ac:grpSpMkLst>
        </pc:grpChg>
        <pc:grpChg chg="del mod topLvl">
          <ac:chgData name="Meliz Tyurkileri" userId="51d3b298-6658-42a7-914c-eeaec0253b09" providerId="ADAL" clId="{833526FA-24CB-429E-A488-F77DA3F02567}" dt="2023-01-10T08:51:31.465" v="1537" actId="478"/>
          <ac:grpSpMkLst>
            <pc:docMk/>
            <pc:sldMk cId="4030978116" sldId="1017"/>
            <ac:grpSpMk id="17" creationId="{F73358DD-964A-4218-B304-F695153EBDB1}"/>
          </ac:grpSpMkLst>
        </pc:grpChg>
        <pc:grpChg chg="mod topLvl">
          <ac:chgData name="Meliz Tyurkileri" userId="51d3b298-6658-42a7-914c-eeaec0253b09" providerId="ADAL" clId="{833526FA-24CB-429E-A488-F77DA3F02567}" dt="2023-01-10T09:58:10.520" v="1910" actId="164"/>
          <ac:grpSpMkLst>
            <pc:docMk/>
            <pc:sldMk cId="4030978116" sldId="1017"/>
            <ac:grpSpMk id="30" creationId="{8B29B572-3423-4F92-865F-EEA710C0506B}"/>
          </ac:grpSpMkLst>
        </pc:grpChg>
        <pc:grpChg chg="del mod">
          <ac:chgData name="Meliz Tyurkileri" userId="51d3b298-6658-42a7-914c-eeaec0253b09" providerId="ADAL" clId="{833526FA-24CB-429E-A488-F77DA3F02567}" dt="2023-01-10T08:50:07.509" v="1498" actId="478"/>
          <ac:grpSpMkLst>
            <pc:docMk/>
            <pc:sldMk cId="4030978116" sldId="1017"/>
            <ac:grpSpMk id="31" creationId="{DE74DB1B-484A-463D-9AB5-7E0AEC04A509}"/>
          </ac:grpSpMkLst>
        </pc:grpChg>
        <pc:grpChg chg="add del mod">
          <ac:chgData name="Meliz Tyurkileri" userId="51d3b298-6658-42a7-914c-eeaec0253b09" providerId="ADAL" clId="{833526FA-24CB-429E-A488-F77DA3F02567}" dt="2023-01-10T08:50:12.220" v="1499" actId="478"/>
          <ac:grpSpMkLst>
            <pc:docMk/>
            <pc:sldMk cId="4030978116" sldId="1017"/>
            <ac:grpSpMk id="39" creationId="{9F791D42-5FD7-4A50-BE44-C4370140537A}"/>
          </ac:grpSpMkLst>
        </pc:grpChg>
        <pc:picChg chg="add mod">
          <ac:chgData name="Meliz Tyurkileri" userId="51d3b298-6658-42a7-914c-eeaec0253b09" providerId="ADAL" clId="{833526FA-24CB-429E-A488-F77DA3F02567}" dt="2023-01-10T10:49:50.052" v="2122" actId="1076"/>
          <ac:picMkLst>
            <pc:docMk/>
            <pc:sldMk cId="4030978116" sldId="1017"/>
            <ac:picMk id="6" creationId="{CA8EABB3-7373-460F-BDAE-C9521D73E8FE}"/>
          </ac:picMkLst>
        </pc:picChg>
        <pc:picChg chg="del">
          <ac:chgData name="Meliz Tyurkileri" userId="51d3b298-6658-42a7-914c-eeaec0253b09" providerId="ADAL" clId="{833526FA-24CB-429E-A488-F77DA3F02567}" dt="2023-01-06T14:25:18.523" v="1059" actId="478"/>
          <ac:picMkLst>
            <pc:docMk/>
            <pc:sldMk cId="4030978116" sldId="1017"/>
            <ac:picMk id="7" creationId="{39362438-EEB8-43CE-851E-337DAE90236E}"/>
          </ac:picMkLst>
        </pc:picChg>
        <pc:picChg chg="del mod">
          <ac:chgData name="Meliz Tyurkileri" userId="51d3b298-6658-42a7-914c-eeaec0253b09" providerId="ADAL" clId="{833526FA-24CB-429E-A488-F77DA3F02567}" dt="2023-01-10T08:50:07.509" v="1498" actId="478"/>
          <ac:picMkLst>
            <pc:docMk/>
            <pc:sldMk cId="4030978116" sldId="1017"/>
            <ac:picMk id="34" creationId="{B973FD15-60BE-4EBD-9C3E-A92BA7290DFA}"/>
          </ac:picMkLst>
        </pc:picChg>
        <pc:picChg chg="add del mod">
          <ac:chgData name="Meliz Tyurkileri" userId="51d3b298-6658-42a7-914c-eeaec0253b09" providerId="ADAL" clId="{833526FA-24CB-429E-A488-F77DA3F02567}" dt="2023-01-10T08:48:10.811" v="1444" actId="21"/>
          <ac:picMkLst>
            <pc:docMk/>
            <pc:sldMk cId="4030978116" sldId="1017"/>
            <ac:picMk id="37" creationId="{B0DE53D9-2FB6-4DB3-AAC2-5BCA15D4FC90}"/>
          </ac:picMkLst>
        </pc:picChg>
        <pc:picChg chg="add del mod">
          <ac:chgData name="Meliz Tyurkileri" userId="51d3b298-6658-42a7-914c-eeaec0253b09" providerId="ADAL" clId="{833526FA-24CB-429E-A488-F77DA3F02567}" dt="2023-01-10T08:48:27.139" v="1447"/>
          <ac:picMkLst>
            <pc:docMk/>
            <pc:sldMk cId="4030978116" sldId="1017"/>
            <ac:picMk id="38" creationId="{740F211C-E12D-417A-9B99-F11FDC5F72AE}"/>
          </ac:picMkLst>
        </pc:picChg>
        <pc:picChg chg="mod topLvl">
          <ac:chgData name="Meliz Tyurkileri" userId="51d3b298-6658-42a7-914c-eeaec0253b09" providerId="ADAL" clId="{833526FA-24CB-429E-A488-F77DA3F02567}" dt="2023-01-10T09:58:04.931" v="1908" actId="164"/>
          <ac:picMkLst>
            <pc:docMk/>
            <pc:sldMk cId="4030978116" sldId="1017"/>
            <ac:picMk id="40" creationId="{5F8DD291-D8AD-4841-9D50-78EC02164BD1}"/>
          </ac:picMkLst>
        </pc:picChg>
        <pc:picChg chg="add del mod">
          <ac:chgData name="Meliz Tyurkileri" userId="51d3b298-6658-42a7-914c-eeaec0253b09" providerId="ADAL" clId="{833526FA-24CB-429E-A488-F77DA3F02567}" dt="2023-01-10T08:50:28.374" v="1507" actId="478"/>
          <ac:picMkLst>
            <pc:docMk/>
            <pc:sldMk cId="4030978116" sldId="1017"/>
            <ac:picMk id="42" creationId="{C2E6903D-3C25-4A89-B7C8-E61850F324F7}"/>
          </ac:picMkLst>
        </pc:picChg>
        <pc:cxnChg chg="mod topLvl">
          <ac:chgData name="Meliz Tyurkileri" userId="51d3b298-6658-42a7-914c-eeaec0253b09" providerId="ADAL" clId="{833526FA-24CB-429E-A488-F77DA3F02567}" dt="2023-01-10T09:58:08.799" v="1909" actId="164"/>
          <ac:cxnSpMkLst>
            <pc:docMk/>
            <pc:sldMk cId="4030978116" sldId="1017"/>
            <ac:cxnSpMk id="32" creationId="{54E2EAC3-F955-485E-AFE2-EBFF9DD579BF}"/>
          </ac:cxnSpMkLst>
        </pc:cxnChg>
      </pc:sldChg>
      <pc:sldChg chg="addSp delSp modSp add mod">
        <pc:chgData name="Meliz Tyurkileri" userId="51d3b298-6658-42a7-914c-eeaec0253b09" providerId="ADAL" clId="{833526FA-24CB-429E-A488-F77DA3F02567}" dt="2023-01-10T11:14:39.634" v="2552" actId="113"/>
        <pc:sldMkLst>
          <pc:docMk/>
          <pc:sldMk cId="4038251580" sldId="1018"/>
        </pc:sldMkLst>
        <pc:spChg chg="mod">
          <ac:chgData name="Meliz Tyurkileri" userId="51d3b298-6658-42a7-914c-eeaec0253b09" providerId="ADAL" clId="{833526FA-24CB-429E-A488-F77DA3F02567}" dt="2023-01-06T14:26:50.366" v="1105"/>
          <ac:spMkLst>
            <pc:docMk/>
            <pc:sldMk cId="4038251580" sldId="1018"/>
            <ac:spMk id="11" creationId="{E0B9A24F-A0BC-4A6D-A526-08297840895F}"/>
          </ac:spMkLst>
        </pc:spChg>
        <pc:spChg chg="mod">
          <ac:chgData name="Meliz Tyurkileri" userId="51d3b298-6658-42a7-914c-eeaec0253b09" providerId="ADAL" clId="{833526FA-24CB-429E-A488-F77DA3F02567}" dt="2023-01-10T10:56:07.271" v="2229" actId="108"/>
          <ac:spMkLst>
            <pc:docMk/>
            <pc:sldMk cId="4038251580" sldId="1018"/>
            <ac:spMk id="12" creationId="{264CB855-E741-41A7-B7C1-72719444BA8A}"/>
          </ac:spMkLst>
        </pc:spChg>
        <pc:spChg chg="mod">
          <ac:chgData name="Meliz Tyurkileri" userId="51d3b298-6658-42a7-914c-eeaec0253b09" providerId="ADAL" clId="{833526FA-24CB-429E-A488-F77DA3F02567}" dt="2023-01-10T11:14:39.634" v="2552" actId="113"/>
          <ac:spMkLst>
            <pc:docMk/>
            <pc:sldMk cId="4038251580" sldId="1018"/>
            <ac:spMk id="16" creationId="{92C5BB16-1F4B-4332-887C-69DA00BEF1B8}"/>
          </ac:spMkLst>
        </pc:spChg>
        <pc:spChg chg="del mod">
          <ac:chgData name="Meliz Tyurkileri" userId="51d3b298-6658-42a7-914c-eeaec0253b09" providerId="ADAL" clId="{833526FA-24CB-429E-A488-F77DA3F02567}" dt="2023-01-10T10:54:27.614" v="2161" actId="478"/>
          <ac:spMkLst>
            <pc:docMk/>
            <pc:sldMk cId="4038251580" sldId="1018"/>
            <ac:spMk id="17" creationId="{AA1AAB6E-295B-4236-98C1-CF4834E607E2}"/>
          </ac:spMkLst>
        </pc:spChg>
        <pc:spChg chg="mod">
          <ac:chgData name="Meliz Tyurkileri" userId="51d3b298-6658-42a7-914c-eeaec0253b09" providerId="ADAL" clId="{833526FA-24CB-429E-A488-F77DA3F02567}" dt="2023-01-10T10:56:31.364" v="2233" actId="1076"/>
          <ac:spMkLst>
            <pc:docMk/>
            <pc:sldMk cId="4038251580" sldId="1018"/>
            <ac:spMk id="18" creationId="{8BBC8CC5-22CC-4BC4-8BEA-3B76949E4B35}"/>
          </ac:spMkLst>
        </pc:spChg>
        <pc:spChg chg="del mod">
          <ac:chgData name="Meliz Tyurkileri" userId="51d3b298-6658-42a7-914c-eeaec0253b09" providerId="ADAL" clId="{833526FA-24CB-429E-A488-F77DA3F02567}" dt="2023-01-10T10:54:06.362" v="2153" actId="478"/>
          <ac:spMkLst>
            <pc:docMk/>
            <pc:sldMk cId="4038251580" sldId="1018"/>
            <ac:spMk id="20" creationId="{1340C6B6-B008-47CC-B0C9-8FDC8C8EF0D9}"/>
          </ac:spMkLst>
        </pc:spChg>
        <pc:spChg chg="del mod">
          <ac:chgData name="Meliz Tyurkileri" userId="51d3b298-6658-42a7-914c-eeaec0253b09" providerId="ADAL" clId="{833526FA-24CB-429E-A488-F77DA3F02567}" dt="2023-01-10T10:54:06.362" v="2153" actId="478"/>
          <ac:spMkLst>
            <pc:docMk/>
            <pc:sldMk cId="4038251580" sldId="1018"/>
            <ac:spMk id="21" creationId="{7488ABCD-B270-49A9-A6A5-47E24F75AB8F}"/>
          </ac:spMkLst>
        </pc:spChg>
        <pc:spChg chg="mod">
          <ac:chgData name="Meliz Tyurkileri" userId="51d3b298-6658-42a7-914c-eeaec0253b09" providerId="ADAL" clId="{833526FA-24CB-429E-A488-F77DA3F02567}" dt="2023-01-10T09:58:12.557" v="1911"/>
          <ac:spMkLst>
            <pc:docMk/>
            <pc:sldMk cId="4038251580" sldId="1018"/>
            <ac:spMk id="22" creationId="{7945BFD2-9000-4348-ABA9-1E943E36A6A2}"/>
          </ac:spMkLst>
        </pc:spChg>
        <pc:spChg chg="mod">
          <ac:chgData name="Meliz Tyurkileri" userId="51d3b298-6658-42a7-914c-eeaec0253b09" providerId="ADAL" clId="{833526FA-24CB-429E-A488-F77DA3F02567}" dt="2023-01-10T09:58:12.557" v="1911"/>
          <ac:spMkLst>
            <pc:docMk/>
            <pc:sldMk cId="4038251580" sldId="1018"/>
            <ac:spMk id="23" creationId="{43170E39-C08E-46FF-9848-B29D5C46B1AB}"/>
          </ac:spMkLst>
        </pc:spChg>
        <pc:spChg chg="add mod">
          <ac:chgData name="Meliz Tyurkileri" userId="51d3b298-6658-42a7-914c-eeaec0253b09" providerId="ADAL" clId="{833526FA-24CB-429E-A488-F77DA3F02567}" dt="2023-01-10T10:55:30.030" v="2178" actId="1076"/>
          <ac:spMkLst>
            <pc:docMk/>
            <pc:sldMk cId="4038251580" sldId="1018"/>
            <ac:spMk id="24" creationId="{7C90FEE6-6C9E-422F-AAD3-F8C56B782A7C}"/>
          </ac:spMkLst>
        </pc:spChg>
        <pc:spChg chg="add mod">
          <ac:chgData name="Meliz Tyurkileri" userId="51d3b298-6658-42a7-914c-eeaec0253b09" providerId="ADAL" clId="{833526FA-24CB-429E-A488-F77DA3F02567}" dt="2023-01-10T10:55:30.030" v="2178" actId="1076"/>
          <ac:spMkLst>
            <pc:docMk/>
            <pc:sldMk cId="4038251580" sldId="1018"/>
            <ac:spMk id="25" creationId="{706393C1-42E0-42F8-9B8A-082D1512E5D5}"/>
          </ac:spMkLst>
        </pc:spChg>
        <pc:spChg chg="add mod">
          <ac:chgData name="Meliz Tyurkileri" userId="51d3b298-6658-42a7-914c-eeaec0253b09" providerId="ADAL" clId="{833526FA-24CB-429E-A488-F77DA3F02567}" dt="2023-01-10T10:55:30.030" v="2178" actId="1076"/>
          <ac:spMkLst>
            <pc:docMk/>
            <pc:sldMk cId="4038251580" sldId="1018"/>
            <ac:spMk id="26" creationId="{3353F89D-FB47-49DB-8A62-C9088AB90EED}"/>
          </ac:spMkLst>
        </pc:spChg>
        <pc:spChg chg="add mod">
          <ac:chgData name="Meliz Tyurkileri" userId="51d3b298-6658-42a7-914c-eeaec0253b09" providerId="ADAL" clId="{833526FA-24CB-429E-A488-F77DA3F02567}" dt="2023-01-10T10:55:30.030" v="2178" actId="1076"/>
          <ac:spMkLst>
            <pc:docMk/>
            <pc:sldMk cId="4038251580" sldId="1018"/>
            <ac:spMk id="27" creationId="{B8D470DD-AFAE-4F92-BD8F-A6839B87FBBB}"/>
          </ac:spMkLst>
        </pc:spChg>
        <pc:spChg chg="add mod">
          <ac:chgData name="Meliz Tyurkileri" userId="51d3b298-6658-42a7-914c-eeaec0253b09" providerId="ADAL" clId="{833526FA-24CB-429E-A488-F77DA3F02567}" dt="2023-01-10T10:55:30.030" v="2178" actId="1076"/>
          <ac:spMkLst>
            <pc:docMk/>
            <pc:sldMk cId="4038251580" sldId="1018"/>
            <ac:spMk id="28" creationId="{DCD114DF-3FAB-474F-A241-FB3DDB0BA1B1}"/>
          </ac:spMkLst>
        </pc:spChg>
        <pc:spChg chg="add mod">
          <ac:chgData name="Meliz Tyurkileri" userId="51d3b298-6658-42a7-914c-eeaec0253b09" providerId="ADAL" clId="{833526FA-24CB-429E-A488-F77DA3F02567}" dt="2023-01-10T10:55:30.030" v="2178" actId="1076"/>
          <ac:spMkLst>
            <pc:docMk/>
            <pc:sldMk cId="4038251580" sldId="1018"/>
            <ac:spMk id="29" creationId="{07C9FFB2-C480-4079-8C35-3D4274D6B347}"/>
          </ac:spMkLst>
        </pc:spChg>
        <pc:grpChg chg="del">
          <ac:chgData name="Meliz Tyurkileri" userId="51d3b298-6658-42a7-914c-eeaec0253b09" providerId="ADAL" clId="{833526FA-24CB-429E-A488-F77DA3F02567}" dt="2023-01-06T14:26:45.053" v="1102" actId="478"/>
          <ac:grpSpMkLst>
            <pc:docMk/>
            <pc:sldMk cId="4038251580" sldId="1018"/>
            <ac:grpSpMk id="3" creationId="{B1D2F6DA-3700-4827-AB3A-1533466A0F05}"/>
          </ac:grpSpMkLst>
        </pc:grpChg>
        <pc:grpChg chg="add mod">
          <ac:chgData name="Meliz Tyurkileri" userId="51d3b298-6658-42a7-914c-eeaec0253b09" providerId="ADAL" clId="{833526FA-24CB-429E-A488-F77DA3F02567}" dt="2023-01-10T09:58:12.557" v="1911"/>
          <ac:grpSpMkLst>
            <pc:docMk/>
            <pc:sldMk cId="4038251580" sldId="1018"/>
            <ac:grpSpMk id="6" creationId="{ABAAA320-7670-4411-B8CC-080E4EB6C0F2}"/>
          </ac:grpSpMkLst>
        </pc:grpChg>
        <pc:grpChg chg="mod">
          <ac:chgData name="Meliz Tyurkileri" userId="51d3b298-6658-42a7-914c-eeaec0253b09" providerId="ADAL" clId="{833526FA-24CB-429E-A488-F77DA3F02567}" dt="2023-01-10T09:58:12.557" v="1911"/>
          <ac:grpSpMkLst>
            <pc:docMk/>
            <pc:sldMk cId="4038251580" sldId="1018"/>
            <ac:grpSpMk id="8" creationId="{34E27D05-8B8E-4FAA-8A2E-F5662F1F8596}"/>
          </ac:grpSpMkLst>
        </pc:grpChg>
        <pc:grpChg chg="mod">
          <ac:chgData name="Meliz Tyurkileri" userId="51d3b298-6658-42a7-914c-eeaec0253b09" providerId="ADAL" clId="{833526FA-24CB-429E-A488-F77DA3F02567}" dt="2023-01-10T09:58:12.557" v="1911"/>
          <ac:grpSpMkLst>
            <pc:docMk/>
            <pc:sldMk cId="4038251580" sldId="1018"/>
            <ac:grpSpMk id="9" creationId="{E0DB100F-339B-40F0-8973-9B3369ACB2C8}"/>
          </ac:grpSpMkLst>
        </pc:grpChg>
        <pc:grpChg chg="add mod">
          <ac:chgData name="Meliz Tyurkileri" userId="51d3b298-6658-42a7-914c-eeaec0253b09" providerId="ADAL" clId="{833526FA-24CB-429E-A488-F77DA3F02567}" dt="2023-01-06T14:26:50.366" v="1105"/>
          <ac:grpSpMkLst>
            <pc:docMk/>
            <pc:sldMk cId="4038251580" sldId="1018"/>
            <ac:grpSpMk id="10" creationId="{A5574774-CD51-4514-B132-5046E4A817CA}"/>
          </ac:grpSpMkLst>
        </pc:grpChg>
        <pc:grpChg chg="del mod">
          <ac:chgData name="Meliz Tyurkileri" userId="51d3b298-6658-42a7-914c-eeaec0253b09" providerId="ADAL" clId="{833526FA-24CB-429E-A488-F77DA3F02567}" dt="2023-01-10T10:54:06.362" v="2153" actId="478"/>
          <ac:grpSpMkLst>
            <pc:docMk/>
            <pc:sldMk cId="4038251580" sldId="1018"/>
            <ac:grpSpMk id="14" creationId="{EE2C0237-F36B-49B0-9F42-07F6576B0728}"/>
          </ac:grpSpMkLst>
        </pc:grpChg>
        <pc:grpChg chg="mod">
          <ac:chgData name="Meliz Tyurkileri" userId="51d3b298-6658-42a7-914c-eeaec0253b09" providerId="ADAL" clId="{833526FA-24CB-429E-A488-F77DA3F02567}" dt="2023-01-10T09:58:12.557" v="1911"/>
          <ac:grpSpMkLst>
            <pc:docMk/>
            <pc:sldMk cId="4038251580" sldId="1018"/>
            <ac:grpSpMk id="15" creationId="{B9229A35-CC34-4B4B-B5BC-CD340F81128E}"/>
          </ac:grpSpMkLst>
        </pc:grpChg>
        <pc:picChg chg="del">
          <ac:chgData name="Meliz Tyurkileri" userId="51d3b298-6658-42a7-914c-eeaec0253b09" providerId="ADAL" clId="{833526FA-24CB-429E-A488-F77DA3F02567}" dt="2023-01-06T14:25:33.601" v="1067" actId="478"/>
          <ac:picMkLst>
            <pc:docMk/>
            <pc:sldMk cId="4038251580" sldId="1018"/>
            <ac:picMk id="6" creationId="{CA8EABB3-7373-460F-BDAE-C9521D73E8FE}"/>
          </ac:picMkLst>
        </pc:picChg>
        <pc:picChg chg="add mod">
          <ac:chgData name="Meliz Tyurkileri" userId="51d3b298-6658-42a7-914c-eeaec0253b09" providerId="ADAL" clId="{833526FA-24CB-429E-A488-F77DA3F02567}" dt="2023-01-10T09:57:53.999" v="1906" actId="1076"/>
          <ac:picMkLst>
            <pc:docMk/>
            <pc:sldMk cId="4038251580" sldId="1018"/>
            <ac:picMk id="7" creationId="{387C73E9-2A07-44FC-A3A9-8B614A03DD15}"/>
          </ac:picMkLst>
        </pc:picChg>
        <pc:picChg chg="add del mod">
          <ac:chgData name="Meliz Tyurkileri" userId="51d3b298-6658-42a7-914c-eeaec0253b09" providerId="ADAL" clId="{833526FA-24CB-429E-A488-F77DA3F02567}" dt="2023-01-06T14:25:49.650" v="1077" actId="478"/>
          <ac:picMkLst>
            <pc:docMk/>
            <pc:sldMk cId="4038251580" sldId="1018"/>
            <ac:picMk id="9" creationId="{B68C3D16-BB16-418E-BA84-DCEB20C5DF66}"/>
          </ac:picMkLst>
        </pc:picChg>
        <pc:picChg chg="mod">
          <ac:chgData name="Meliz Tyurkileri" userId="51d3b298-6658-42a7-914c-eeaec0253b09" providerId="ADAL" clId="{833526FA-24CB-429E-A488-F77DA3F02567}" dt="2023-01-10T09:58:12.557" v="1911"/>
          <ac:picMkLst>
            <pc:docMk/>
            <pc:sldMk cId="4038251580" sldId="1018"/>
            <ac:picMk id="19" creationId="{7A7FAABF-BCFA-4CC3-A62D-518390D7D632}"/>
          </ac:picMkLst>
        </pc:picChg>
        <pc:cxnChg chg="mod">
          <ac:chgData name="Meliz Tyurkileri" userId="51d3b298-6658-42a7-914c-eeaec0253b09" providerId="ADAL" clId="{833526FA-24CB-429E-A488-F77DA3F02567}" dt="2023-01-10T09:58:12.557" v="1911"/>
          <ac:cxnSpMkLst>
            <pc:docMk/>
            <pc:sldMk cId="4038251580" sldId="1018"/>
            <ac:cxnSpMk id="13" creationId="{4CE3F13B-3546-47DA-B7FB-8A03C7573194}"/>
          </ac:cxnSpMkLst>
        </pc:cxnChg>
      </pc:sldChg>
      <pc:sldChg chg="addSp delSp modSp add mod">
        <pc:chgData name="Meliz Tyurkileri" userId="51d3b298-6658-42a7-914c-eeaec0253b09" providerId="ADAL" clId="{833526FA-24CB-429E-A488-F77DA3F02567}" dt="2023-01-10T10:57:34.992" v="2255" actId="1076"/>
        <pc:sldMkLst>
          <pc:docMk/>
          <pc:sldMk cId="3810602524" sldId="1019"/>
        </pc:sldMkLst>
        <pc:spChg chg="add del">
          <ac:chgData name="Meliz Tyurkileri" userId="51d3b298-6658-42a7-914c-eeaec0253b09" providerId="ADAL" clId="{833526FA-24CB-429E-A488-F77DA3F02567}" dt="2023-01-10T10:37:17.790" v="1922" actId="22"/>
          <ac:spMkLst>
            <pc:docMk/>
            <pc:sldMk cId="3810602524" sldId="1019"/>
            <ac:spMk id="7" creationId="{3977B8E9-597D-4470-88F3-B9730DD7C2E0}"/>
          </ac:spMkLst>
        </pc:spChg>
        <pc:spChg chg="mod">
          <ac:chgData name="Meliz Tyurkileri" userId="51d3b298-6658-42a7-914c-eeaec0253b09" providerId="ADAL" clId="{833526FA-24CB-429E-A488-F77DA3F02567}" dt="2023-01-06T14:26:51.375" v="1106"/>
          <ac:spMkLst>
            <pc:docMk/>
            <pc:sldMk cId="3810602524" sldId="1019"/>
            <ac:spMk id="9" creationId="{DB066F41-9BE6-47E1-8B4A-F7CD2BA18952}"/>
          </ac:spMkLst>
        </pc:spChg>
        <pc:spChg chg="mod">
          <ac:chgData name="Meliz Tyurkileri" userId="51d3b298-6658-42a7-914c-eeaec0253b09" providerId="ADAL" clId="{833526FA-24CB-429E-A488-F77DA3F02567}" dt="2023-01-10T10:44:20.357" v="2028" actId="20577"/>
          <ac:spMkLst>
            <pc:docMk/>
            <pc:sldMk cId="3810602524" sldId="1019"/>
            <ac:spMk id="10" creationId="{5C71E409-2ABF-43F9-82B8-B06449F3DA6E}"/>
          </ac:spMkLst>
        </pc:spChg>
        <pc:spChg chg="del mod">
          <ac:chgData name="Meliz Tyurkileri" userId="51d3b298-6658-42a7-914c-eeaec0253b09" providerId="ADAL" clId="{833526FA-24CB-429E-A488-F77DA3F02567}" dt="2023-01-10T10:40:25.350" v="1965" actId="478"/>
          <ac:spMkLst>
            <pc:docMk/>
            <pc:sldMk cId="3810602524" sldId="1019"/>
            <ac:spMk id="17" creationId="{266793F5-D8AC-4764-85E3-C57D52E8B654}"/>
          </ac:spMkLst>
        </pc:spChg>
        <pc:spChg chg="del mod">
          <ac:chgData name="Meliz Tyurkileri" userId="51d3b298-6658-42a7-914c-eeaec0253b09" providerId="ADAL" clId="{833526FA-24CB-429E-A488-F77DA3F02567}" dt="2023-01-10T10:49:04.735" v="2112" actId="478"/>
          <ac:spMkLst>
            <pc:docMk/>
            <pc:sldMk cId="3810602524" sldId="1019"/>
            <ac:spMk id="18" creationId="{CB8C3620-BE63-4A5C-B700-544789B0F32E}"/>
          </ac:spMkLst>
        </pc:spChg>
        <pc:spChg chg="mod">
          <ac:chgData name="Meliz Tyurkileri" userId="51d3b298-6658-42a7-914c-eeaec0253b09" providerId="ADAL" clId="{833526FA-24CB-429E-A488-F77DA3F02567}" dt="2023-01-10T10:57:34.992" v="2255" actId="1076"/>
          <ac:spMkLst>
            <pc:docMk/>
            <pc:sldMk cId="3810602524" sldId="1019"/>
            <ac:spMk id="19" creationId="{FA332317-B0D1-4528-A00D-94C3D88B088C}"/>
          </ac:spMkLst>
        </pc:spChg>
        <pc:spChg chg="del mod">
          <ac:chgData name="Meliz Tyurkileri" userId="51d3b298-6658-42a7-914c-eeaec0253b09" providerId="ADAL" clId="{833526FA-24CB-429E-A488-F77DA3F02567}" dt="2023-01-10T10:40:30.439" v="1967" actId="478"/>
          <ac:spMkLst>
            <pc:docMk/>
            <pc:sldMk cId="3810602524" sldId="1019"/>
            <ac:spMk id="21" creationId="{AF90C3B1-4FC2-4089-A6BF-263186ACBEB1}"/>
          </ac:spMkLst>
        </pc:spChg>
        <pc:spChg chg="del mod">
          <ac:chgData name="Meliz Tyurkileri" userId="51d3b298-6658-42a7-914c-eeaec0253b09" providerId="ADAL" clId="{833526FA-24CB-429E-A488-F77DA3F02567}" dt="2023-01-10T10:40:30.439" v="1967" actId="478"/>
          <ac:spMkLst>
            <pc:docMk/>
            <pc:sldMk cId="3810602524" sldId="1019"/>
            <ac:spMk id="22" creationId="{F3107303-4C07-4C43-B62D-876CD010E659}"/>
          </ac:spMkLst>
        </pc:spChg>
        <pc:spChg chg="mod">
          <ac:chgData name="Meliz Tyurkileri" userId="51d3b298-6658-42a7-914c-eeaec0253b09" providerId="ADAL" clId="{833526FA-24CB-429E-A488-F77DA3F02567}" dt="2023-01-10T10:49:22.866" v="2115" actId="165"/>
          <ac:spMkLst>
            <pc:docMk/>
            <pc:sldMk cId="3810602524" sldId="1019"/>
            <ac:spMk id="23" creationId="{0C938BB1-E78C-4442-8866-B8177052AC52}"/>
          </ac:spMkLst>
        </pc:spChg>
        <pc:spChg chg="mod">
          <ac:chgData name="Meliz Tyurkileri" userId="51d3b298-6658-42a7-914c-eeaec0253b09" providerId="ADAL" clId="{833526FA-24CB-429E-A488-F77DA3F02567}" dt="2023-01-10T10:49:22.866" v="2115" actId="165"/>
          <ac:spMkLst>
            <pc:docMk/>
            <pc:sldMk cId="3810602524" sldId="1019"/>
            <ac:spMk id="24" creationId="{8F1081ED-EB1B-400C-B46C-CC2EB70E06C8}"/>
          </ac:spMkLst>
        </pc:spChg>
        <pc:spChg chg="add mod">
          <ac:chgData name="Meliz Tyurkileri" userId="51d3b298-6658-42a7-914c-eeaec0253b09" providerId="ADAL" clId="{833526FA-24CB-429E-A488-F77DA3F02567}" dt="2023-01-10T10:50:15.400" v="2131" actId="1036"/>
          <ac:spMkLst>
            <pc:docMk/>
            <pc:sldMk cId="3810602524" sldId="1019"/>
            <ac:spMk id="25" creationId="{33A7201E-FDAC-4072-B445-375EE59268EF}"/>
          </ac:spMkLst>
        </pc:spChg>
        <pc:spChg chg="add mod">
          <ac:chgData name="Meliz Tyurkileri" userId="51d3b298-6658-42a7-914c-eeaec0253b09" providerId="ADAL" clId="{833526FA-24CB-429E-A488-F77DA3F02567}" dt="2023-01-10T10:50:15.400" v="2131" actId="1036"/>
          <ac:spMkLst>
            <pc:docMk/>
            <pc:sldMk cId="3810602524" sldId="1019"/>
            <ac:spMk id="26" creationId="{4317153D-985C-42D1-A9C6-1712688FBB92}"/>
          </ac:spMkLst>
        </pc:spChg>
        <pc:spChg chg="add mod">
          <ac:chgData name="Meliz Tyurkileri" userId="51d3b298-6658-42a7-914c-eeaec0253b09" providerId="ADAL" clId="{833526FA-24CB-429E-A488-F77DA3F02567}" dt="2023-01-10T10:50:15.400" v="2131" actId="1036"/>
          <ac:spMkLst>
            <pc:docMk/>
            <pc:sldMk cId="3810602524" sldId="1019"/>
            <ac:spMk id="27" creationId="{74CA59AD-E820-47D3-B199-61553D421FAA}"/>
          </ac:spMkLst>
        </pc:spChg>
        <pc:spChg chg="add mod">
          <ac:chgData name="Meliz Tyurkileri" userId="51d3b298-6658-42a7-914c-eeaec0253b09" providerId="ADAL" clId="{833526FA-24CB-429E-A488-F77DA3F02567}" dt="2023-01-10T10:50:15.400" v="2131" actId="1036"/>
          <ac:spMkLst>
            <pc:docMk/>
            <pc:sldMk cId="3810602524" sldId="1019"/>
            <ac:spMk id="28" creationId="{C364B0A9-9C8D-434B-87E5-15912113135C}"/>
          </ac:spMkLst>
        </pc:spChg>
        <pc:spChg chg="add mod">
          <ac:chgData name="Meliz Tyurkileri" userId="51d3b298-6658-42a7-914c-eeaec0253b09" providerId="ADAL" clId="{833526FA-24CB-429E-A488-F77DA3F02567}" dt="2023-01-10T10:50:15.400" v="2131" actId="1036"/>
          <ac:spMkLst>
            <pc:docMk/>
            <pc:sldMk cId="3810602524" sldId="1019"/>
            <ac:spMk id="29" creationId="{F0C64004-864E-43DA-979E-0BEE54A97A2F}"/>
          </ac:spMkLst>
        </pc:spChg>
        <pc:spChg chg="add mod">
          <ac:chgData name="Meliz Tyurkileri" userId="51d3b298-6658-42a7-914c-eeaec0253b09" providerId="ADAL" clId="{833526FA-24CB-429E-A488-F77DA3F02567}" dt="2023-01-10T10:50:15.400" v="2131" actId="1036"/>
          <ac:spMkLst>
            <pc:docMk/>
            <pc:sldMk cId="3810602524" sldId="1019"/>
            <ac:spMk id="30" creationId="{92A53328-F859-4286-AC7F-423E084E8B2C}"/>
          </ac:spMkLst>
        </pc:spChg>
        <pc:spChg chg="add mod">
          <ac:chgData name="Meliz Tyurkileri" userId="51d3b298-6658-42a7-914c-eeaec0253b09" providerId="ADAL" clId="{833526FA-24CB-429E-A488-F77DA3F02567}" dt="2023-01-10T10:50:15.400" v="2131" actId="1036"/>
          <ac:spMkLst>
            <pc:docMk/>
            <pc:sldMk cId="3810602524" sldId="1019"/>
            <ac:spMk id="31" creationId="{0680A621-02D2-4E07-8129-796D856AA49F}"/>
          </ac:spMkLst>
        </pc:spChg>
        <pc:spChg chg="add mod">
          <ac:chgData name="Meliz Tyurkileri" userId="51d3b298-6658-42a7-914c-eeaec0253b09" providerId="ADAL" clId="{833526FA-24CB-429E-A488-F77DA3F02567}" dt="2023-01-10T10:50:15.400" v="2131" actId="1036"/>
          <ac:spMkLst>
            <pc:docMk/>
            <pc:sldMk cId="3810602524" sldId="1019"/>
            <ac:spMk id="32" creationId="{56F18E13-A591-41DF-806E-0F927127B238}"/>
          </ac:spMkLst>
        </pc:spChg>
        <pc:spChg chg="add mod">
          <ac:chgData name="Meliz Tyurkileri" userId="51d3b298-6658-42a7-914c-eeaec0253b09" providerId="ADAL" clId="{833526FA-24CB-429E-A488-F77DA3F02567}" dt="2023-01-10T10:50:15.400" v="2131" actId="1036"/>
          <ac:spMkLst>
            <pc:docMk/>
            <pc:sldMk cId="3810602524" sldId="1019"/>
            <ac:spMk id="33" creationId="{B4A414FC-2FEB-43EE-AC8C-8897312C0851}"/>
          </ac:spMkLst>
        </pc:spChg>
        <pc:spChg chg="add mod">
          <ac:chgData name="Meliz Tyurkileri" userId="51d3b298-6658-42a7-914c-eeaec0253b09" providerId="ADAL" clId="{833526FA-24CB-429E-A488-F77DA3F02567}" dt="2023-01-10T10:50:15.400" v="2131" actId="1036"/>
          <ac:spMkLst>
            <pc:docMk/>
            <pc:sldMk cId="3810602524" sldId="1019"/>
            <ac:spMk id="34" creationId="{8362AFE1-5799-4493-A740-FF2FB9B9E4C5}"/>
          </ac:spMkLst>
        </pc:spChg>
        <pc:spChg chg="add mod">
          <ac:chgData name="Meliz Tyurkileri" userId="51d3b298-6658-42a7-914c-eeaec0253b09" providerId="ADAL" clId="{833526FA-24CB-429E-A488-F77DA3F02567}" dt="2023-01-10T10:50:15.400" v="2131" actId="1036"/>
          <ac:spMkLst>
            <pc:docMk/>
            <pc:sldMk cId="3810602524" sldId="1019"/>
            <ac:spMk id="39" creationId="{77D74FA1-819F-4691-8354-4E64DC2DB8A4}"/>
          </ac:spMkLst>
        </pc:spChg>
        <pc:spChg chg="add del mod">
          <ac:chgData name="Meliz Tyurkileri" userId="51d3b298-6658-42a7-914c-eeaec0253b09" providerId="ADAL" clId="{833526FA-24CB-429E-A488-F77DA3F02567}" dt="2023-01-10T10:48:37.069" v="2109" actId="478"/>
          <ac:spMkLst>
            <pc:docMk/>
            <pc:sldMk cId="3810602524" sldId="1019"/>
            <ac:spMk id="40" creationId="{F5645CD8-F5A2-471A-979B-72D1B1D84F3A}"/>
          </ac:spMkLst>
        </pc:spChg>
        <pc:spChg chg="add mod">
          <ac:chgData name="Meliz Tyurkileri" userId="51d3b298-6658-42a7-914c-eeaec0253b09" providerId="ADAL" clId="{833526FA-24CB-429E-A488-F77DA3F02567}" dt="2023-01-10T10:50:15.400" v="2131" actId="1036"/>
          <ac:spMkLst>
            <pc:docMk/>
            <pc:sldMk cId="3810602524" sldId="1019"/>
            <ac:spMk id="41" creationId="{F3E9E8DA-6A50-48D7-B716-410C96470C3F}"/>
          </ac:spMkLst>
        </pc:spChg>
        <pc:spChg chg="add del mod">
          <ac:chgData name="Meliz Tyurkileri" userId="51d3b298-6658-42a7-914c-eeaec0253b09" providerId="ADAL" clId="{833526FA-24CB-429E-A488-F77DA3F02567}" dt="2023-01-10T10:46:57.860" v="2059" actId="478"/>
          <ac:spMkLst>
            <pc:docMk/>
            <pc:sldMk cId="3810602524" sldId="1019"/>
            <ac:spMk id="42" creationId="{03B537F3-7500-4DC2-BE54-9B110C0F41E2}"/>
          </ac:spMkLst>
        </pc:spChg>
        <pc:spChg chg="add mod">
          <ac:chgData name="Meliz Tyurkileri" userId="51d3b298-6658-42a7-914c-eeaec0253b09" providerId="ADAL" clId="{833526FA-24CB-429E-A488-F77DA3F02567}" dt="2023-01-10T10:50:15.400" v="2131" actId="1036"/>
          <ac:spMkLst>
            <pc:docMk/>
            <pc:sldMk cId="3810602524" sldId="1019"/>
            <ac:spMk id="43" creationId="{FC1021F5-0701-4323-B60F-3884A88E84DB}"/>
          </ac:spMkLst>
        </pc:spChg>
        <pc:spChg chg="add mod">
          <ac:chgData name="Meliz Tyurkileri" userId="51d3b298-6658-42a7-914c-eeaec0253b09" providerId="ADAL" clId="{833526FA-24CB-429E-A488-F77DA3F02567}" dt="2023-01-10T10:50:15.400" v="2131" actId="1036"/>
          <ac:spMkLst>
            <pc:docMk/>
            <pc:sldMk cId="3810602524" sldId="1019"/>
            <ac:spMk id="44" creationId="{C4B7F663-85AA-45DC-8434-652AC5CCDD33}"/>
          </ac:spMkLst>
        </pc:spChg>
        <pc:spChg chg="add mod">
          <ac:chgData name="Meliz Tyurkileri" userId="51d3b298-6658-42a7-914c-eeaec0253b09" providerId="ADAL" clId="{833526FA-24CB-429E-A488-F77DA3F02567}" dt="2023-01-10T10:51:25.253" v="2144" actId="1076"/>
          <ac:spMkLst>
            <pc:docMk/>
            <pc:sldMk cId="3810602524" sldId="1019"/>
            <ac:spMk id="45" creationId="{A0F04ED8-BB49-4FDE-A32B-E1CDBF66F21B}"/>
          </ac:spMkLst>
        </pc:spChg>
        <pc:grpChg chg="del">
          <ac:chgData name="Meliz Tyurkileri" userId="51d3b298-6658-42a7-914c-eeaec0253b09" providerId="ADAL" clId="{833526FA-24CB-429E-A488-F77DA3F02567}" dt="2023-01-06T14:26:47.362" v="1103" actId="478"/>
          <ac:grpSpMkLst>
            <pc:docMk/>
            <pc:sldMk cId="3810602524" sldId="1019"/>
            <ac:grpSpMk id="3" creationId="{B1D2F6DA-3700-4827-AB3A-1533466A0F05}"/>
          </ac:grpSpMkLst>
        </pc:grpChg>
        <pc:grpChg chg="add mod">
          <ac:chgData name="Meliz Tyurkileri" userId="51d3b298-6658-42a7-914c-eeaec0253b09" providerId="ADAL" clId="{833526FA-24CB-429E-A488-F77DA3F02567}" dt="2023-01-10T10:42:54.231" v="1990" actId="164"/>
          <ac:grpSpMkLst>
            <pc:docMk/>
            <pc:sldMk cId="3810602524" sldId="1019"/>
            <ac:grpSpMk id="3" creationId="{E3428487-1355-4519-8470-C95A2ABF72FF}"/>
          </ac:grpSpMkLst>
        </pc:grpChg>
        <pc:grpChg chg="add mod">
          <ac:chgData name="Meliz Tyurkileri" userId="51d3b298-6658-42a7-914c-eeaec0253b09" providerId="ADAL" clId="{833526FA-24CB-429E-A488-F77DA3F02567}" dt="2023-01-10T10:42:54.231" v="1990" actId="164"/>
          <ac:grpSpMkLst>
            <pc:docMk/>
            <pc:sldMk cId="3810602524" sldId="1019"/>
            <ac:grpSpMk id="4" creationId="{E6196739-B091-4F65-92CB-3223DCDB2572}"/>
          </ac:grpSpMkLst>
        </pc:grpChg>
        <pc:grpChg chg="add mod">
          <ac:chgData name="Meliz Tyurkileri" userId="51d3b298-6658-42a7-914c-eeaec0253b09" providerId="ADAL" clId="{833526FA-24CB-429E-A488-F77DA3F02567}" dt="2023-01-10T10:42:54.231" v="1990" actId="164"/>
          <ac:grpSpMkLst>
            <pc:docMk/>
            <pc:sldMk cId="3810602524" sldId="1019"/>
            <ac:grpSpMk id="5" creationId="{B203D932-C000-4054-A2BE-07B3DD813EAE}"/>
          </ac:grpSpMkLst>
        </pc:grpChg>
        <pc:grpChg chg="add mod">
          <ac:chgData name="Meliz Tyurkileri" userId="51d3b298-6658-42a7-914c-eeaec0253b09" providerId="ADAL" clId="{833526FA-24CB-429E-A488-F77DA3F02567}" dt="2023-01-06T14:26:51.375" v="1106"/>
          <ac:grpSpMkLst>
            <pc:docMk/>
            <pc:sldMk cId="3810602524" sldId="1019"/>
            <ac:grpSpMk id="8" creationId="{2A42C2F6-053F-4F19-8DC8-1AC300702572}"/>
          </ac:grpSpMkLst>
        </pc:grpChg>
        <pc:grpChg chg="add del mod">
          <ac:chgData name="Meliz Tyurkileri" userId="51d3b298-6658-42a7-914c-eeaec0253b09" providerId="ADAL" clId="{833526FA-24CB-429E-A488-F77DA3F02567}" dt="2023-01-10T10:49:22.866" v="2115" actId="165"/>
          <ac:grpSpMkLst>
            <pc:docMk/>
            <pc:sldMk cId="3810602524" sldId="1019"/>
            <ac:grpSpMk id="11" creationId="{3F7A0BAB-00B0-4F8D-81E7-60E91755EB50}"/>
          </ac:grpSpMkLst>
        </pc:grpChg>
        <pc:grpChg chg="mod topLvl">
          <ac:chgData name="Meliz Tyurkileri" userId="51d3b298-6658-42a7-914c-eeaec0253b09" providerId="ADAL" clId="{833526FA-24CB-429E-A488-F77DA3F02567}" dt="2023-01-10T10:49:37.680" v="2119" actId="164"/>
          <ac:grpSpMkLst>
            <pc:docMk/>
            <pc:sldMk cId="3810602524" sldId="1019"/>
            <ac:grpSpMk id="12" creationId="{320B893D-FDC3-4720-BD99-FD638620AEDF}"/>
          </ac:grpSpMkLst>
        </pc:grpChg>
        <pc:grpChg chg="mod topLvl">
          <ac:chgData name="Meliz Tyurkileri" userId="51d3b298-6658-42a7-914c-eeaec0253b09" providerId="ADAL" clId="{833526FA-24CB-429E-A488-F77DA3F02567}" dt="2023-01-10T10:49:37.680" v="2119" actId="164"/>
          <ac:grpSpMkLst>
            <pc:docMk/>
            <pc:sldMk cId="3810602524" sldId="1019"/>
            <ac:grpSpMk id="13" creationId="{51BB8789-1B53-47F3-AD44-16CA62CEF26B}"/>
          </ac:grpSpMkLst>
        </pc:grpChg>
        <pc:grpChg chg="del mod">
          <ac:chgData name="Meliz Tyurkileri" userId="51d3b298-6658-42a7-914c-eeaec0253b09" providerId="ADAL" clId="{833526FA-24CB-429E-A488-F77DA3F02567}" dt="2023-01-10T10:40:30.439" v="1967" actId="478"/>
          <ac:grpSpMkLst>
            <pc:docMk/>
            <pc:sldMk cId="3810602524" sldId="1019"/>
            <ac:grpSpMk id="15" creationId="{472DC6E3-28A0-4744-A396-D1782262CC25}"/>
          </ac:grpSpMkLst>
        </pc:grpChg>
        <pc:grpChg chg="mod">
          <ac:chgData name="Meliz Tyurkileri" userId="51d3b298-6658-42a7-914c-eeaec0253b09" providerId="ADAL" clId="{833526FA-24CB-429E-A488-F77DA3F02567}" dt="2023-01-10T10:49:22.866" v="2115" actId="165"/>
          <ac:grpSpMkLst>
            <pc:docMk/>
            <pc:sldMk cId="3810602524" sldId="1019"/>
            <ac:grpSpMk id="16" creationId="{F812A46A-94C9-42AA-931F-4D8992002EC4}"/>
          </ac:grpSpMkLst>
        </pc:grpChg>
        <pc:grpChg chg="add mod">
          <ac:chgData name="Meliz Tyurkileri" userId="51d3b298-6658-42a7-914c-eeaec0253b09" providerId="ADAL" clId="{833526FA-24CB-429E-A488-F77DA3F02567}" dt="2023-01-10T10:42:54.231" v="1990" actId="164"/>
          <ac:grpSpMkLst>
            <pc:docMk/>
            <pc:sldMk cId="3810602524" sldId="1019"/>
            <ac:grpSpMk id="35" creationId="{3B700A69-D128-4DB0-BC5F-056570ABBA99}"/>
          </ac:grpSpMkLst>
        </pc:grpChg>
        <pc:grpChg chg="add mod">
          <ac:chgData name="Meliz Tyurkileri" userId="51d3b298-6658-42a7-914c-eeaec0253b09" providerId="ADAL" clId="{833526FA-24CB-429E-A488-F77DA3F02567}" dt="2023-01-10T10:42:54.231" v="1990" actId="164"/>
          <ac:grpSpMkLst>
            <pc:docMk/>
            <pc:sldMk cId="3810602524" sldId="1019"/>
            <ac:grpSpMk id="36" creationId="{7B6D6CFD-C45A-4F78-A59B-F018BFCC2368}"/>
          </ac:grpSpMkLst>
        </pc:grpChg>
        <pc:grpChg chg="add mod">
          <ac:chgData name="Meliz Tyurkileri" userId="51d3b298-6658-42a7-914c-eeaec0253b09" providerId="ADAL" clId="{833526FA-24CB-429E-A488-F77DA3F02567}" dt="2023-01-10T10:49:12.745" v="2114" actId="164"/>
          <ac:grpSpMkLst>
            <pc:docMk/>
            <pc:sldMk cId="3810602524" sldId="1019"/>
            <ac:grpSpMk id="37" creationId="{B654982B-56DD-4354-AF3C-1A590DC27804}"/>
          </ac:grpSpMkLst>
        </pc:grpChg>
        <pc:grpChg chg="add mod">
          <ac:chgData name="Meliz Tyurkileri" userId="51d3b298-6658-42a7-914c-eeaec0253b09" providerId="ADAL" clId="{833526FA-24CB-429E-A488-F77DA3F02567}" dt="2023-01-10T10:49:12.745" v="2114" actId="164"/>
          <ac:grpSpMkLst>
            <pc:docMk/>
            <pc:sldMk cId="3810602524" sldId="1019"/>
            <ac:grpSpMk id="46" creationId="{65A1775B-5A62-4057-9619-A757E1B7C855}"/>
          </ac:grpSpMkLst>
        </pc:grpChg>
        <pc:grpChg chg="add mod">
          <ac:chgData name="Meliz Tyurkileri" userId="51d3b298-6658-42a7-914c-eeaec0253b09" providerId="ADAL" clId="{833526FA-24CB-429E-A488-F77DA3F02567}" dt="2023-01-10T10:49:37.680" v="2119" actId="164"/>
          <ac:grpSpMkLst>
            <pc:docMk/>
            <pc:sldMk cId="3810602524" sldId="1019"/>
            <ac:grpSpMk id="47" creationId="{A1BFD654-69C7-4234-9580-3BF1DFEAF7C6}"/>
          </ac:grpSpMkLst>
        </pc:grpChg>
        <pc:grpChg chg="add mod">
          <ac:chgData name="Meliz Tyurkileri" userId="51d3b298-6658-42a7-914c-eeaec0253b09" providerId="ADAL" clId="{833526FA-24CB-429E-A488-F77DA3F02567}" dt="2023-01-10T10:49:37.680" v="2119" actId="164"/>
          <ac:grpSpMkLst>
            <pc:docMk/>
            <pc:sldMk cId="3810602524" sldId="1019"/>
            <ac:grpSpMk id="48" creationId="{FDA68166-5336-4685-9E62-D5F60A1283C9}"/>
          </ac:grpSpMkLst>
        </pc:grpChg>
        <pc:picChg chg="add mod">
          <ac:chgData name="Meliz Tyurkileri" userId="51d3b298-6658-42a7-914c-eeaec0253b09" providerId="ADAL" clId="{833526FA-24CB-429E-A488-F77DA3F02567}" dt="2023-01-10T10:49:47.535" v="2121" actId="1076"/>
          <ac:picMkLst>
            <pc:docMk/>
            <pc:sldMk cId="3810602524" sldId="1019"/>
            <ac:picMk id="6" creationId="{109E6541-BF39-441D-96CE-A6ABCD424517}"/>
          </ac:picMkLst>
        </pc:picChg>
        <pc:picChg chg="del">
          <ac:chgData name="Meliz Tyurkileri" userId="51d3b298-6658-42a7-914c-eeaec0253b09" providerId="ADAL" clId="{833526FA-24CB-429E-A488-F77DA3F02567}" dt="2023-01-06T14:25:52.481" v="1079" actId="478"/>
          <ac:picMkLst>
            <pc:docMk/>
            <pc:sldMk cId="3810602524" sldId="1019"/>
            <ac:picMk id="7" creationId="{387C73E9-2A07-44FC-A3A9-8B614A03DD15}"/>
          </ac:picMkLst>
        </pc:picChg>
        <pc:picChg chg="mod">
          <ac:chgData name="Meliz Tyurkileri" userId="51d3b298-6658-42a7-914c-eeaec0253b09" providerId="ADAL" clId="{833526FA-24CB-429E-A488-F77DA3F02567}" dt="2023-01-10T10:57:34.992" v="2255" actId="1076"/>
          <ac:picMkLst>
            <pc:docMk/>
            <pc:sldMk cId="3810602524" sldId="1019"/>
            <ac:picMk id="20" creationId="{15DF8B4F-D6CB-46A1-AC43-EC83692A5011}"/>
          </ac:picMkLst>
        </pc:picChg>
        <pc:cxnChg chg="mod">
          <ac:chgData name="Meliz Tyurkileri" userId="51d3b298-6658-42a7-914c-eeaec0253b09" providerId="ADAL" clId="{833526FA-24CB-429E-A488-F77DA3F02567}" dt="2023-01-10T10:49:22.866" v="2115" actId="165"/>
          <ac:cxnSpMkLst>
            <pc:docMk/>
            <pc:sldMk cId="3810602524" sldId="1019"/>
            <ac:cxnSpMk id="14" creationId="{7C7EC5F9-7C71-4F2C-939E-B43E7F1B77AB}"/>
          </ac:cxnSpMkLst>
        </pc:cxnChg>
      </pc:sldChg>
      <pc:sldChg chg="addSp delSp modSp new mod">
        <pc:chgData name="Meliz Tyurkileri" userId="51d3b298-6658-42a7-914c-eeaec0253b09" providerId="ADAL" clId="{833526FA-24CB-429E-A488-F77DA3F02567}" dt="2023-01-10T13:48:03.902" v="3703"/>
        <pc:sldMkLst>
          <pc:docMk/>
          <pc:sldMk cId="4260038629" sldId="1020"/>
        </pc:sldMkLst>
        <pc:spChg chg="del">
          <ac:chgData name="Meliz Tyurkileri" userId="51d3b298-6658-42a7-914c-eeaec0253b09" providerId="ADAL" clId="{833526FA-24CB-429E-A488-F77DA3F02567}" dt="2023-01-06T14:26:11.321" v="1089" actId="478"/>
          <ac:spMkLst>
            <pc:docMk/>
            <pc:sldMk cId="4260038629" sldId="1020"/>
            <ac:spMk id="2" creationId="{9417476B-DAE3-4E05-A765-DB88A5F982C8}"/>
          </ac:spMkLst>
        </pc:spChg>
        <pc:spChg chg="del">
          <ac:chgData name="Meliz Tyurkileri" userId="51d3b298-6658-42a7-914c-eeaec0253b09" providerId="ADAL" clId="{833526FA-24CB-429E-A488-F77DA3F02567}" dt="2023-01-06T14:26:11.321" v="1089" actId="478"/>
          <ac:spMkLst>
            <pc:docMk/>
            <pc:sldMk cId="4260038629" sldId="1020"/>
            <ac:spMk id="3" creationId="{C227E3CE-D781-4318-A033-B1C9E043D0B4}"/>
          </ac:spMkLst>
        </pc:spChg>
        <pc:spChg chg="add del mod">
          <ac:chgData name="Meliz Tyurkileri" userId="51d3b298-6658-42a7-914c-eeaec0253b09" providerId="ADAL" clId="{833526FA-24CB-429E-A488-F77DA3F02567}" dt="2023-01-10T10:59:01.600" v="2300" actId="478"/>
          <ac:spMkLst>
            <pc:docMk/>
            <pc:sldMk cId="4260038629" sldId="1020"/>
            <ac:spMk id="6" creationId="{7C122A3B-3813-4BCE-BE2E-D870DAF7717B}"/>
          </ac:spMkLst>
        </pc:spChg>
        <pc:spChg chg="add del mod">
          <ac:chgData name="Meliz Tyurkileri" userId="51d3b298-6658-42a7-914c-eeaec0253b09" providerId="ADAL" clId="{833526FA-24CB-429E-A488-F77DA3F02567}" dt="2023-01-10T10:59:10.458" v="2303" actId="478"/>
          <ac:spMkLst>
            <pc:docMk/>
            <pc:sldMk cId="4260038629" sldId="1020"/>
            <ac:spMk id="7" creationId="{07330192-A66B-4806-ABD2-186D45847317}"/>
          </ac:spMkLst>
        </pc:spChg>
        <pc:spChg chg="mod">
          <ac:chgData name="Meliz Tyurkileri" userId="51d3b298-6658-42a7-914c-eeaec0253b09" providerId="ADAL" clId="{833526FA-24CB-429E-A488-F77DA3F02567}" dt="2023-01-06T14:26:24.598" v="1096"/>
          <ac:spMkLst>
            <pc:docMk/>
            <pc:sldMk cId="4260038629" sldId="1020"/>
            <ac:spMk id="7" creationId="{3A3482A6-6DD7-449C-80FA-C860B602BEE4}"/>
          </ac:spMkLst>
        </pc:spChg>
        <pc:spChg chg="mod">
          <ac:chgData name="Meliz Tyurkileri" userId="51d3b298-6658-42a7-914c-eeaec0253b09" providerId="ADAL" clId="{833526FA-24CB-429E-A488-F77DA3F02567}" dt="2023-01-06T14:26:24.598" v="1096"/>
          <ac:spMkLst>
            <pc:docMk/>
            <pc:sldMk cId="4260038629" sldId="1020"/>
            <ac:spMk id="8" creationId="{75A9EBC1-AB15-449B-B588-D75ECADD3A3E}"/>
          </ac:spMkLst>
        </pc:spChg>
        <pc:spChg chg="add mod">
          <ac:chgData name="Meliz Tyurkileri" userId="51d3b298-6658-42a7-914c-eeaec0253b09" providerId="ADAL" clId="{833526FA-24CB-429E-A488-F77DA3F02567}" dt="2023-01-10T11:26:00.641" v="3030" actId="164"/>
          <ac:spMkLst>
            <pc:docMk/>
            <pc:sldMk cId="4260038629" sldId="1020"/>
            <ac:spMk id="8" creationId="{B9581457-5507-4D56-A09C-CD156D00656A}"/>
          </ac:spMkLst>
        </pc:spChg>
        <pc:spChg chg="mod">
          <ac:chgData name="Meliz Tyurkileri" userId="51d3b298-6658-42a7-914c-eeaec0253b09" providerId="ADAL" clId="{833526FA-24CB-429E-A488-F77DA3F02567}" dt="2023-01-06T14:26:53.357" v="1108"/>
          <ac:spMkLst>
            <pc:docMk/>
            <pc:sldMk cId="4260038629" sldId="1020"/>
            <ac:spMk id="10" creationId="{ABE43EA8-DBC3-4E39-AF8C-AEBFBA80A306}"/>
          </ac:spMkLst>
        </pc:spChg>
        <pc:spChg chg="mod">
          <ac:chgData name="Meliz Tyurkileri" userId="51d3b298-6658-42a7-914c-eeaec0253b09" providerId="ADAL" clId="{833526FA-24CB-429E-A488-F77DA3F02567}" dt="2023-01-10T10:58:07.554" v="2289" actId="108"/>
          <ac:spMkLst>
            <pc:docMk/>
            <pc:sldMk cId="4260038629" sldId="1020"/>
            <ac:spMk id="11" creationId="{AE90AD45-ABDF-4517-A00C-A8CD100A55E5}"/>
          </ac:spMkLst>
        </pc:spChg>
        <pc:spChg chg="add mod">
          <ac:chgData name="Meliz Tyurkileri" userId="51d3b298-6658-42a7-914c-eeaec0253b09" providerId="ADAL" clId="{833526FA-24CB-429E-A488-F77DA3F02567}" dt="2023-01-10T11:26:00.641" v="3030" actId="164"/>
          <ac:spMkLst>
            <pc:docMk/>
            <pc:sldMk cId="4260038629" sldId="1020"/>
            <ac:spMk id="12" creationId="{FC7D111D-8184-49A1-B7BE-B235FF18DFE0}"/>
          </ac:spMkLst>
        </pc:spChg>
        <pc:spChg chg="add mod">
          <ac:chgData name="Meliz Tyurkileri" userId="51d3b298-6658-42a7-914c-eeaec0253b09" providerId="ADAL" clId="{833526FA-24CB-429E-A488-F77DA3F02567}" dt="2023-01-10T11:26:35.148" v="3036" actId="1076"/>
          <ac:spMkLst>
            <pc:docMk/>
            <pc:sldMk cId="4260038629" sldId="1020"/>
            <ac:spMk id="13" creationId="{4B74CB51-799C-44EE-B466-9FE916585DC3}"/>
          </ac:spMkLst>
        </pc:spChg>
        <pc:spChg chg="add mod">
          <ac:chgData name="Meliz Tyurkileri" userId="51d3b298-6658-42a7-914c-eeaec0253b09" providerId="ADAL" clId="{833526FA-24CB-429E-A488-F77DA3F02567}" dt="2023-01-10T11:26:35.148" v="3036" actId="1076"/>
          <ac:spMkLst>
            <pc:docMk/>
            <pc:sldMk cId="4260038629" sldId="1020"/>
            <ac:spMk id="15" creationId="{54B2AB79-181A-4E89-8D20-C374993D39E0}"/>
          </ac:spMkLst>
        </pc:spChg>
        <pc:spChg chg="add del mod">
          <ac:chgData name="Meliz Tyurkileri" userId="51d3b298-6658-42a7-914c-eeaec0253b09" providerId="ADAL" clId="{833526FA-24CB-429E-A488-F77DA3F02567}" dt="2023-01-10T11:18:48.375" v="2626" actId="478"/>
          <ac:spMkLst>
            <pc:docMk/>
            <pc:sldMk cId="4260038629" sldId="1020"/>
            <ac:spMk id="19" creationId="{89FC0D33-09A0-4067-BEC0-36826D158ADD}"/>
          </ac:spMkLst>
        </pc:spChg>
        <pc:spChg chg="add mod">
          <ac:chgData name="Meliz Tyurkileri" userId="51d3b298-6658-42a7-914c-eeaec0253b09" providerId="ADAL" clId="{833526FA-24CB-429E-A488-F77DA3F02567}" dt="2023-01-10T11:26:24.580" v="3033" actId="1076"/>
          <ac:spMkLst>
            <pc:docMk/>
            <pc:sldMk cId="4260038629" sldId="1020"/>
            <ac:spMk id="20" creationId="{CE836479-63A7-4A51-A8BB-15AD0699F3B7}"/>
          </ac:spMkLst>
        </pc:spChg>
        <pc:spChg chg="add del mod">
          <ac:chgData name="Meliz Tyurkileri" userId="51d3b298-6658-42a7-914c-eeaec0253b09" providerId="ADAL" clId="{833526FA-24CB-429E-A488-F77DA3F02567}" dt="2023-01-10T11:25:48.255" v="3029" actId="478"/>
          <ac:spMkLst>
            <pc:docMk/>
            <pc:sldMk cId="4260038629" sldId="1020"/>
            <ac:spMk id="21" creationId="{68A46B52-759E-4E5F-A4E5-F89BB047A90A}"/>
          </ac:spMkLst>
        </pc:spChg>
        <pc:spChg chg="add mod">
          <ac:chgData name="Meliz Tyurkileri" userId="51d3b298-6658-42a7-914c-eeaec0253b09" providerId="ADAL" clId="{833526FA-24CB-429E-A488-F77DA3F02567}" dt="2023-01-10T11:26:24.580" v="3033" actId="1076"/>
          <ac:spMkLst>
            <pc:docMk/>
            <pc:sldMk cId="4260038629" sldId="1020"/>
            <ac:spMk id="22" creationId="{374968C3-EA3E-4E24-B911-6FB356B65781}"/>
          </ac:spMkLst>
        </pc:spChg>
        <pc:spChg chg="add del mod">
          <ac:chgData name="Meliz Tyurkileri" userId="51d3b298-6658-42a7-914c-eeaec0253b09" providerId="ADAL" clId="{833526FA-24CB-429E-A488-F77DA3F02567}" dt="2023-01-10T11:16:45.006" v="2571" actId="478"/>
          <ac:spMkLst>
            <pc:docMk/>
            <pc:sldMk cId="4260038629" sldId="1020"/>
            <ac:spMk id="23" creationId="{99B4AACA-054B-4D18-897C-DEF612FB80C6}"/>
          </ac:spMkLst>
        </pc:spChg>
        <pc:spChg chg="add mod">
          <ac:chgData name="Meliz Tyurkileri" userId="51d3b298-6658-42a7-914c-eeaec0253b09" providerId="ADAL" clId="{833526FA-24CB-429E-A488-F77DA3F02567}" dt="2023-01-10T11:26:24.580" v="3033" actId="1076"/>
          <ac:spMkLst>
            <pc:docMk/>
            <pc:sldMk cId="4260038629" sldId="1020"/>
            <ac:spMk id="24" creationId="{5616448A-E42D-4988-97FA-93B0A64D48D5}"/>
          </ac:spMkLst>
        </pc:spChg>
        <pc:spChg chg="add mod">
          <ac:chgData name="Meliz Tyurkileri" userId="51d3b298-6658-42a7-914c-eeaec0253b09" providerId="ADAL" clId="{833526FA-24CB-429E-A488-F77DA3F02567}" dt="2023-01-10T11:26:24.580" v="3033" actId="1076"/>
          <ac:spMkLst>
            <pc:docMk/>
            <pc:sldMk cId="4260038629" sldId="1020"/>
            <ac:spMk id="25" creationId="{D1DB2088-0911-4071-BA1B-BE413F1A9E8C}"/>
          </ac:spMkLst>
        </pc:spChg>
        <pc:spChg chg="add mod">
          <ac:chgData name="Meliz Tyurkileri" userId="51d3b298-6658-42a7-914c-eeaec0253b09" providerId="ADAL" clId="{833526FA-24CB-429E-A488-F77DA3F02567}" dt="2023-01-10T11:26:24.580" v="3033" actId="1076"/>
          <ac:spMkLst>
            <pc:docMk/>
            <pc:sldMk cId="4260038629" sldId="1020"/>
            <ac:spMk id="26" creationId="{B982E032-071F-4616-8ADE-82A03568F045}"/>
          </ac:spMkLst>
        </pc:spChg>
        <pc:spChg chg="add mod">
          <ac:chgData name="Meliz Tyurkileri" userId="51d3b298-6658-42a7-914c-eeaec0253b09" providerId="ADAL" clId="{833526FA-24CB-429E-A488-F77DA3F02567}" dt="2023-01-10T11:26:24.580" v="3033" actId="1076"/>
          <ac:spMkLst>
            <pc:docMk/>
            <pc:sldMk cId="4260038629" sldId="1020"/>
            <ac:spMk id="29" creationId="{02C81FBE-D88E-4222-9474-1CC1C099CB4C}"/>
          </ac:spMkLst>
        </pc:spChg>
        <pc:spChg chg="add mod">
          <ac:chgData name="Meliz Tyurkileri" userId="51d3b298-6658-42a7-914c-eeaec0253b09" providerId="ADAL" clId="{833526FA-24CB-429E-A488-F77DA3F02567}" dt="2023-01-10T11:26:24.580" v="3033" actId="1076"/>
          <ac:spMkLst>
            <pc:docMk/>
            <pc:sldMk cId="4260038629" sldId="1020"/>
            <ac:spMk id="30" creationId="{B058D3FD-FBA1-45DD-B20F-8110D553B389}"/>
          </ac:spMkLst>
        </pc:spChg>
        <pc:spChg chg="add mod">
          <ac:chgData name="Meliz Tyurkileri" userId="51d3b298-6658-42a7-914c-eeaec0253b09" providerId="ADAL" clId="{833526FA-24CB-429E-A488-F77DA3F02567}" dt="2023-01-10T11:26:24.580" v="3033" actId="1076"/>
          <ac:spMkLst>
            <pc:docMk/>
            <pc:sldMk cId="4260038629" sldId="1020"/>
            <ac:spMk id="33" creationId="{E669BFEA-BADB-4D7E-98B7-FDCD8F7A0F07}"/>
          </ac:spMkLst>
        </pc:spChg>
        <pc:spChg chg="add mod">
          <ac:chgData name="Meliz Tyurkileri" userId="51d3b298-6658-42a7-914c-eeaec0253b09" providerId="ADAL" clId="{833526FA-24CB-429E-A488-F77DA3F02567}" dt="2023-01-10T11:26:24.580" v="3033" actId="1076"/>
          <ac:spMkLst>
            <pc:docMk/>
            <pc:sldMk cId="4260038629" sldId="1020"/>
            <ac:spMk id="34" creationId="{C4DBDD96-39EE-4F1C-A2B8-B88FFAED8228}"/>
          </ac:spMkLst>
        </pc:spChg>
        <pc:spChg chg="add mod">
          <ac:chgData name="Meliz Tyurkileri" userId="51d3b298-6658-42a7-914c-eeaec0253b09" providerId="ADAL" clId="{833526FA-24CB-429E-A488-F77DA3F02567}" dt="2023-01-10T11:27:04.921" v="3049" actId="20577"/>
          <ac:spMkLst>
            <pc:docMk/>
            <pc:sldMk cId="4260038629" sldId="1020"/>
            <ac:spMk id="37" creationId="{BD808956-CA7C-4EB1-A624-F1EFDD0C53D5}"/>
          </ac:spMkLst>
        </pc:spChg>
        <pc:grpChg chg="add mod">
          <ac:chgData name="Meliz Tyurkileri" userId="51d3b298-6658-42a7-914c-eeaec0253b09" providerId="ADAL" clId="{833526FA-24CB-429E-A488-F77DA3F02567}" dt="2023-01-10T11:26:00.641" v="3030" actId="164"/>
          <ac:grpSpMkLst>
            <pc:docMk/>
            <pc:sldMk cId="4260038629" sldId="1020"/>
            <ac:grpSpMk id="4" creationId="{9173E29C-12FA-464A-8B3D-313906169374}"/>
          </ac:grpSpMkLst>
        </pc:grpChg>
        <pc:grpChg chg="add del mod">
          <ac:chgData name="Meliz Tyurkileri" userId="51d3b298-6658-42a7-914c-eeaec0253b09" providerId="ADAL" clId="{833526FA-24CB-429E-A488-F77DA3F02567}" dt="2023-01-06T14:26:53.068" v="1107" actId="478"/>
          <ac:grpSpMkLst>
            <pc:docMk/>
            <pc:sldMk cId="4260038629" sldId="1020"/>
            <ac:grpSpMk id="6" creationId="{E8D09826-3B60-4559-82AC-E3A4C25436C3}"/>
          </ac:grpSpMkLst>
        </pc:grpChg>
        <pc:grpChg chg="add mod">
          <ac:chgData name="Meliz Tyurkileri" userId="51d3b298-6658-42a7-914c-eeaec0253b09" providerId="ADAL" clId="{833526FA-24CB-429E-A488-F77DA3F02567}" dt="2023-01-10T10:58:49.976" v="2296" actId="1076"/>
          <ac:grpSpMkLst>
            <pc:docMk/>
            <pc:sldMk cId="4260038629" sldId="1020"/>
            <ac:grpSpMk id="9" creationId="{B54D797A-FABF-42F7-BDD3-01E0FC6E0230}"/>
          </ac:grpSpMkLst>
        </pc:grpChg>
        <pc:grpChg chg="add mod">
          <ac:chgData name="Meliz Tyurkileri" userId="51d3b298-6658-42a7-914c-eeaec0253b09" providerId="ADAL" clId="{833526FA-24CB-429E-A488-F77DA3F02567}" dt="2023-01-10T11:18:58.737" v="2630" actId="164"/>
          <ac:grpSpMkLst>
            <pc:docMk/>
            <pc:sldMk cId="4260038629" sldId="1020"/>
            <ac:grpSpMk id="27" creationId="{8F32387A-6DE5-4A3E-9E54-DDF82311F048}"/>
          </ac:grpSpMkLst>
        </pc:grpChg>
        <pc:grpChg chg="add mod">
          <ac:chgData name="Meliz Tyurkileri" userId="51d3b298-6658-42a7-914c-eeaec0253b09" providerId="ADAL" clId="{833526FA-24CB-429E-A488-F77DA3F02567}" dt="2023-01-10T11:18:56.553" v="2629" actId="164"/>
          <ac:grpSpMkLst>
            <pc:docMk/>
            <pc:sldMk cId="4260038629" sldId="1020"/>
            <ac:grpSpMk id="28" creationId="{EF596CAC-05C0-418D-A3A6-528321F7594F}"/>
          </ac:grpSpMkLst>
        </pc:grpChg>
        <pc:grpChg chg="add mod">
          <ac:chgData name="Meliz Tyurkileri" userId="51d3b298-6658-42a7-914c-eeaec0253b09" providerId="ADAL" clId="{833526FA-24CB-429E-A488-F77DA3F02567}" dt="2023-01-10T11:20:39.582" v="2682" actId="164"/>
          <ac:grpSpMkLst>
            <pc:docMk/>
            <pc:sldMk cId="4260038629" sldId="1020"/>
            <ac:grpSpMk id="31" creationId="{F6976332-3CCE-42F9-9AC5-66172954A2D6}"/>
          </ac:grpSpMkLst>
        </pc:grpChg>
        <pc:grpChg chg="add mod">
          <ac:chgData name="Meliz Tyurkileri" userId="51d3b298-6658-42a7-914c-eeaec0253b09" providerId="ADAL" clId="{833526FA-24CB-429E-A488-F77DA3F02567}" dt="2023-01-10T11:20:37.884" v="2681" actId="164"/>
          <ac:grpSpMkLst>
            <pc:docMk/>
            <pc:sldMk cId="4260038629" sldId="1020"/>
            <ac:grpSpMk id="32" creationId="{0F166695-0B39-49B8-BBB8-4772B32E1BFF}"/>
          </ac:grpSpMkLst>
        </pc:grpChg>
        <pc:grpChg chg="add mod">
          <ac:chgData name="Meliz Tyurkileri" userId="51d3b298-6658-42a7-914c-eeaec0253b09" providerId="ADAL" clId="{833526FA-24CB-429E-A488-F77DA3F02567}" dt="2023-01-10T11:26:00.641" v="3030" actId="164"/>
          <ac:grpSpMkLst>
            <pc:docMk/>
            <pc:sldMk cId="4260038629" sldId="1020"/>
            <ac:grpSpMk id="35" creationId="{82F6C5D8-FE38-49B0-BD29-9C9B63A605FA}"/>
          </ac:grpSpMkLst>
        </pc:grpChg>
        <pc:grpChg chg="add mod">
          <ac:chgData name="Meliz Tyurkileri" userId="51d3b298-6658-42a7-914c-eeaec0253b09" providerId="ADAL" clId="{833526FA-24CB-429E-A488-F77DA3F02567}" dt="2023-01-10T11:26:00.641" v="3030" actId="164"/>
          <ac:grpSpMkLst>
            <pc:docMk/>
            <pc:sldMk cId="4260038629" sldId="1020"/>
            <ac:grpSpMk id="36" creationId="{EFC0113E-11DF-4460-BCDC-B801201BEDE2}"/>
          </ac:grpSpMkLst>
        </pc:grpChg>
        <pc:grpChg chg="add mod">
          <ac:chgData name="Meliz Tyurkileri" userId="51d3b298-6658-42a7-914c-eeaec0253b09" providerId="ADAL" clId="{833526FA-24CB-429E-A488-F77DA3F02567}" dt="2023-01-10T11:26:00.641" v="3030" actId="164"/>
          <ac:grpSpMkLst>
            <pc:docMk/>
            <pc:sldMk cId="4260038629" sldId="1020"/>
            <ac:grpSpMk id="38" creationId="{123D1FE3-5649-4B3C-9375-53198397566B}"/>
          </ac:grpSpMkLst>
        </pc:grpChg>
        <pc:picChg chg="add mod">
          <ac:chgData name="Meliz Tyurkileri" userId="51d3b298-6658-42a7-914c-eeaec0253b09" providerId="ADAL" clId="{833526FA-24CB-429E-A488-F77DA3F02567}" dt="2023-01-10T11:26:35.148" v="3036" actId="1076"/>
          <ac:picMkLst>
            <pc:docMk/>
            <pc:sldMk cId="4260038629" sldId="1020"/>
            <ac:picMk id="3" creationId="{09807C3E-3E21-43C4-8444-010D18F9AFF3}"/>
          </ac:picMkLst>
        </pc:picChg>
        <pc:picChg chg="add mod">
          <ac:chgData name="Meliz Tyurkileri" userId="51d3b298-6658-42a7-914c-eeaec0253b09" providerId="ADAL" clId="{833526FA-24CB-429E-A488-F77DA3F02567}" dt="2023-01-10T11:25:44.506" v="3028" actId="14100"/>
          <ac:picMkLst>
            <pc:docMk/>
            <pc:sldMk cId="4260038629" sldId="1020"/>
            <ac:picMk id="5" creationId="{B5D89C97-675B-400C-8F95-51430F05A01E}"/>
          </ac:picMkLst>
        </pc:picChg>
        <pc:picChg chg="add del mod">
          <ac:chgData name="Meliz Tyurkileri" userId="51d3b298-6658-42a7-914c-eeaec0253b09" providerId="ADAL" clId="{833526FA-24CB-429E-A488-F77DA3F02567}" dt="2023-01-10T13:48:03.902" v="3703"/>
          <ac:picMkLst>
            <pc:docMk/>
            <pc:sldMk cId="4260038629" sldId="1020"/>
            <ac:picMk id="40" creationId="{72DD1967-BC77-42F3-A7BD-1EABE5224365}"/>
          </ac:picMkLst>
        </pc:picChg>
        <pc:cxnChg chg="add mod">
          <ac:chgData name="Meliz Tyurkileri" userId="51d3b298-6658-42a7-914c-eeaec0253b09" providerId="ADAL" clId="{833526FA-24CB-429E-A488-F77DA3F02567}" dt="2023-01-10T11:26:35.148" v="3036" actId="1076"/>
          <ac:cxnSpMkLst>
            <pc:docMk/>
            <pc:sldMk cId="4260038629" sldId="1020"/>
            <ac:cxnSpMk id="16" creationId="{2DA4BEBC-3BB2-4FCD-A6AD-F414B926A82C}"/>
          </ac:cxnSpMkLst>
        </pc:cxnChg>
      </pc:sldChg>
      <pc:sldChg chg="addSp delSp modSp add del mod">
        <pc:chgData name="Meliz Tyurkileri" userId="51d3b298-6658-42a7-914c-eeaec0253b09" providerId="ADAL" clId="{833526FA-24CB-429E-A488-F77DA3F02567}" dt="2023-01-10T12:40:24.638" v="3457" actId="1076"/>
        <pc:sldMkLst>
          <pc:docMk/>
          <pc:sldMk cId="4042812989" sldId="1021"/>
        </pc:sldMkLst>
        <pc:spChg chg="add mod">
          <ac:chgData name="Meliz Tyurkileri" userId="51d3b298-6658-42a7-914c-eeaec0253b09" providerId="ADAL" clId="{833526FA-24CB-429E-A488-F77DA3F02567}" dt="2023-01-10T11:43:07.918" v="3131" actId="207"/>
          <ac:spMkLst>
            <pc:docMk/>
            <pc:sldMk cId="4042812989" sldId="1021"/>
            <ac:spMk id="23" creationId="{B5EBA926-72B9-4D06-A381-E76DEA426809}"/>
          </ac:spMkLst>
        </pc:spChg>
        <pc:spChg chg="add mod">
          <ac:chgData name="Meliz Tyurkileri" userId="51d3b298-6658-42a7-914c-eeaec0253b09" providerId="ADAL" clId="{833526FA-24CB-429E-A488-F77DA3F02567}" dt="2023-01-10T11:29:08.084" v="3098" actId="164"/>
          <ac:spMkLst>
            <pc:docMk/>
            <pc:sldMk cId="4042812989" sldId="1021"/>
            <ac:spMk id="24" creationId="{A16AB9C8-AE19-477A-8F5B-019D5F8512B8}"/>
          </ac:spMkLst>
        </pc:spChg>
        <pc:spChg chg="add mod">
          <ac:chgData name="Meliz Tyurkileri" userId="51d3b298-6658-42a7-914c-eeaec0253b09" providerId="ADAL" clId="{833526FA-24CB-429E-A488-F77DA3F02567}" dt="2023-01-10T11:29:08.084" v="3098" actId="164"/>
          <ac:spMkLst>
            <pc:docMk/>
            <pc:sldMk cId="4042812989" sldId="1021"/>
            <ac:spMk id="25" creationId="{599092ED-34BF-4221-B1E0-7693ABD605DB}"/>
          </ac:spMkLst>
        </pc:spChg>
        <pc:spChg chg="add mod">
          <ac:chgData name="Meliz Tyurkileri" userId="51d3b298-6658-42a7-914c-eeaec0253b09" providerId="ADAL" clId="{833526FA-24CB-429E-A488-F77DA3F02567}" dt="2023-01-10T11:29:08.084" v="3098" actId="164"/>
          <ac:spMkLst>
            <pc:docMk/>
            <pc:sldMk cId="4042812989" sldId="1021"/>
            <ac:spMk id="26" creationId="{F7305C2E-0424-4C77-ACA8-B0D43DF8B618}"/>
          </ac:spMkLst>
        </pc:spChg>
        <pc:spChg chg="add mod">
          <ac:chgData name="Meliz Tyurkileri" userId="51d3b298-6658-42a7-914c-eeaec0253b09" providerId="ADAL" clId="{833526FA-24CB-429E-A488-F77DA3F02567}" dt="2023-01-10T11:29:08.084" v="3098" actId="164"/>
          <ac:spMkLst>
            <pc:docMk/>
            <pc:sldMk cId="4042812989" sldId="1021"/>
            <ac:spMk id="27" creationId="{24A50066-F14D-4663-811F-30AEFBA4E404}"/>
          </ac:spMkLst>
        </pc:spChg>
        <pc:spChg chg="add mod">
          <ac:chgData name="Meliz Tyurkileri" userId="51d3b298-6658-42a7-914c-eeaec0253b09" providerId="ADAL" clId="{833526FA-24CB-429E-A488-F77DA3F02567}" dt="2023-01-10T11:29:08.084" v="3098" actId="164"/>
          <ac:spMkLst>
            <pc:docMk/>
            <pc:sldMk cId="4042812989" sldId="1021"/>
            <ac:spMk id="28" creationId="{2D2E920A-D559-46D4-BE03-08647DD8E03C}"/>
          </ac:spMkLst>
        </pc:spChg>
        <pc:spChg chg="add mod">
          <ac:chgData name="Meliz Tyurkileri" userId="51d3b298-6658-42a7-914c-eeaec0253b09" providerId="ADAL" clId="{833526FA-24CB-429E-A488-F77DA3F02567}" dt="2023-01-10T11:29:08.084" v="3098" actId="164"/>
          <ac:spMkLst>
            <pc:docMk/>
            <pc:sldMk cId="4042812989" sldId="1021"/>
            <ac:spMk id="29" creationId="{65B6C92F-9E76-48C0-9BF5-636A036F3385}"/>
          </ac:spMkLst>
        </pc:spChg>
        <pc:spChg chg="add mod">
          <ac:chgData name="Meliz Tyurkileri" userId="51d3b298-6658-42a7-914c-eeaec0253b09" providerId="ADAL" clId="{833526FA-24CB-429E-A488-F77DA3F02567}" dt="2023-01-10T11:29:08.084" v="3098" actId="164"/>
          <ac:spMkLst>
            <pc:docMk/>
            <pc:sldMk cId="4042812989" sldId="1021"/>
            <ac:spMk id="30" creationId="{53C547F1-E7DD-40E2-8770-CAD58EF7B97E}"/>
          </ac:spMkLst>
        </pc:spChg>
        <pc:spChg chg="add mod">
          <ac:chgData name="Meliz Tyurkileri" userId="51d3b298-6658-42a7-914c-eeaec0253b09" providerId="ADAL" clId="{833526FA-24CB-429E-A488-F77DA3F02567}" dt="2023-01-10T11:29:08.084" v="3098" actId="164"/>
          <ac:spMkLst>
            <pc:docMk/>
            <pc:sldMk cId="4042812989" sldId="1021"/>
            <ac:spMk id="31" creationId="{14B3B9DA-8C47-4C0D-A7AC-A544779BCAB0}"/>
          </ac:spMkLst>
        </pc:spChg>
        <pc:spChg chg="add mod">
          <ac:chgData name="Meliz Tyurkileri" userId="51d3b298-6658-42a7-914c-eeaec0253b09" providerId="ADAL" clId="{833526FA-24CB-429E-A488-F77DA3F02567}" dt="2023-01-10T11:29:08.084" v="3098" actId="164"/>
          <ac:spMkLst>
            <pc:docMk/>
            <pc:sldMk cId="4042812989" sldId="1021"/>
            <ac:spMk id="32" creationId="{B88173AE-5FD2-4D61-9F98-525BBE625104}"/>
          </ac:spMkLst>
        </pc:spChg>
        <pc:spChg chg="add mod">
          <ac:chgData name="Meliz Tyurkileri" userId="51d3b298-6658-42a7-914c-eeaec0253b09" providerId="ADAL" clId="{833526FA-24CB-429E-A488-F77DA3F02567}" dt="2023-01-10T11:29:08.084" v="3098" actId="164"/>
          <ac:spMkLst>
            <pc:docMk/>
            <pc:sldMk cId="4042812989" sldId="1021"/>
            <ac:spMk id="33" creationId="{9CC2BAA4-E870-4C1F-BBE8-62E1AC5E1CB8}"/>
          </ac:spMkLst>
        </pc:spChg>
        <pc:spChg chg="add mod">
          <ac:chgData name="Meliz Tyurkileri" userId="51d3b298-6658-42a7-914c-eeaec0253b09" providerId="ADAL" clId="{833526FA-24CB-429E-A488-F77DA3F02567}" dt="2023-01-10T11:52:43.444" v="3317" actId="164"/>
          <ac:spMkLst>
            <pc:docMk/>
            <pc:sldMk cId="4042812989" sldId="1021"/>
            <ac:spMk id="36" creationId="{254E5C52-5BBA-450F-A5F2-B8F0E7FDBBDC}"/>
          </ac:spMkLst>
        </pc:spChg>
        <pc:spChg chg="mod">
          <ac:chgData name="Meliz Tyurkileri" userId="51d3b298-6658-42a7-914c-eeaec0253b09" providerId="ADAL" clId="{833526FA-24CB-429E-A488-F77DA3F02567}" dt="2023-01-10T11:42:31.532" v="3122" actId="14100"/>
          <ac:spMkLst>
            <pc:docMk/>
            <pc:sldMk cId="4042812989" sldId="1021"/>
            <ac:spMk id="38" creationId="{55032586-199E-4233-813A-6C41B82DAE48}"/>
          </ac:spMkLst>
        </pc:spChg>
        <pc:spChg chg="add del mod">
          <ac:chgData name="Meliz Tyurkileri" userId="51d3b298-6658-42a7-914c-eeaec0253b09" providerId="ADAL" clId="{833526FA-24CB-429E-A488-F77DA3F02567}" dt="2023-01-10T11:43:53.404" v="3142" actId="478"/>
          <ac:spMkLst>
            <pc:docMk/>
            <pc:sldMk cId="4042812989" sldId="1021"/>
            <ac:spMk id="39" creationId="{A842251E-B1F4-4C24-9E75-F0FBA1744D61}"/>
          </ac:spMkLst>
        </pc:spChg>
        <pc:spChg chg="add mod ord">
          <ac:chgData name="Meliz Tyurkileri" userId="51d3b298-6658-42a7-914c-eeaec0253b09" providerId="ADAL" clId="{833526FA-24CB-429E-A488-F77DA3F02567}" dt="2023-01-10T12:33:01.390" v="3352" actId="1076"/>
          <ac:spMkLst>
            <pc:docMk/>
            <pc:sldMk cId="4042812989" sldId="1021"/>
            <ac:spMk id="40" creationId="{249DC4F9-F032-4AF3-A736-D492A4C7F8EA}"/>
          </ac:spMkLst>
        </pc:spChg>
        <pc:spChg chg="add mod">
          <ac:chgData name="Meliz Tyurkileri" userId="51d3b298-6658-42a7-914c-eeaec0253b09" providerId="ADAL" clId="{833526FA-24CB-429E-A488-F77DA3F02567}" dt="2023-01-10T12:32:08.565" v="3330" actId="1076"/>
          <ac:spMkLst>
            <pc:docMk/>
            <pc:sldMk cId="4042812989" sldId="1021"/>
            <ac:spMk id="41" creationId="{8163EBB6-A463-43CD-8FB4-B43CFEB17DD3}"/>
          </ac:spMkLst>
        </pc:spChg>
        <pc:spChg chg="add mod">
          <ac:chgData name="Meliz Tyurkileri" userId="51d3b298-6658-42a7-914c-eeaec0253b09" providerId="ADAL" clId="{833526FA-24CB-429E-A488-F77DA3F02567}" dt="2023-01-10T12:38:43.848" v="3450" actId="207"/>
          <ac:spMkLst>
            <pc:docMk/>
            <pc:sldMk cId="4042812989" sldId="1021"/>
            <ac:spMk id="46" creationId="{7C239AF5-7D56-44D9-A24A-FBACCD42F748}"/>
          </ac:spMkLst>
        </pc:spChg>
        <pc:spChg chg="add mod">
          <ac:chgData name="Meliz Tyurkileri" userId="51d3b298-6658-42a7-914c-eeaec0253b09" providerId="ADAL" clId="{833526FA-24CB-429E-A488-F77DA3F02567}" dt="2023-01-10T11:48:12.112" v="3263" actId="1076"/>
          <ac:spMkLst>
            <pc:docMk/>
            <pc:sldMk cId="4042812989" sldId="1021"/>
            <ac:spMk id="50" creationId="{F72577CD-BC8A-404D-AC6B-F5E041DB52BA}"/>
          </ac:spMkLst>
        </pc:spChg>
        <pc:spChg chg="mod">
          <ac:chgData name="Meliz Tyurkileri" userId="51d3b298-6658-42a7-914c-eeaec0253b09" providerId="ADAL" clId="{833526FA-24CB-429E-A488-F77DA3F02567}" dt="2023-01-10T08:35:13.301" v="1112" actId="113"/>
          <ac:spMkLst>
            <pc:docMk/>
            <pc:sldMk cId="4042812989" sldId="1021"/>
            <ac:spMk id="65" creationId="{93E9C60F-A991-49F5-893B-FE981F2187A1}"/>
          </ac:spMkLst>
        </pc:spChg>
        <pc:spChg chg="mod">
          <ac:chgData name="Meliz Tyurkileri" userId="51d3b298-6658-42a7-914c-eeaec0253b09" providerId="ADAL" clId="{833526FA-24CB-429E-A488-F77DA3F02567}" dt="2023-01-10T08:35:17.449" v="1113" actId="207"/>
          <ac:spMkLst>
            <pc:docMk/>
            <pc:sldMk cId="4042812989" sldId="1021"/>
            <ac:spMk id="66" creationId="{FB24982E-D41E-4485-B7CF-4833981CA37E}"/>
          </ac:spMkLst>
        </pc:spChg>
        <pc:spChg chg="mod">
          <ac:chgData name="Meliz Tyurkileri" userId="51d3b298-6658-42a7-914c-eeaec0253b09" providerId="ADAL" clId="{833526FA-24CB-429E-A488-F77DA3F02567}" dt="2023-01-10T08:35:10.788" v="1111" actId="113"/>
          <ac:spMkLst>
            <pc:docMk/>
            <pc:sldMk cId="4042812989" sldId="1021"/>
            <ac:spMk id="68" creationId="{127266E9-48FE-4DE3-A749-671FA1BCC23C}"/>
          </ac:spMkLst>
        </pc:spChg>
        <pc:spChg chg="mod">
          <ac:chgData name="Meliz Tyurkileri" userId="51d3b298-6658-42a7-914c-eeaec0253b09" providerId="ADAL" clId="{833526FA-24CB-429E-A488-F77DA3F02567}" dt="2023-01-10T08:35:06.887" v="1110" actId="207"/>
          <ac:spMkLst>
            <pc:docMk/>
            <pc:sldMk cId="4042812989" sldId="1021"/>
            <ac:spMk id="69" creationId="{376247E9-8DCC-482C-86CE-B5E50721A25A}"/>
          </ac:spMkLst>
        </pc:spChg>
        <pc:spChg chg="mod">
          <ac:chgData name="Meliz Tyurkileri" userId="51d3b298-6658-42a7-914c-eeaec0253b09" providerId="ADAL" clId="{833526FA-24CB-429E-A488-F77DA3F02567}" dt="2023-01-10T11:42:46.024" v="3125" actId="14100"/>
          <ac:spMkLst>
            <pc:docMk/>
            <pc:sldMk cId="4042812989" sldId="1021"/>
            <ac:spMk id="72" creationId="{EF0466DA-6975-4DBE-99F6-31910FCFBA76}"/>
          </ac:spMkLst>
        </pc:spChg>
        <pc:spChg chg="add mod">
          <ac:chgData name="Meliz Tyurkileri" userId="51d3b298-6658-42a7-914c-eeaec0253b09" providerId="ADAL" clId="{833526FA-24CB-429E-A488-F77DA3F02567}" dt="2023-01-10T11:52:32.465" v="3315" actId="164"/>
          <ac:spMkLst>
            <pc:docMk/>
            <pc:sldMk cId="4042812989" sldId="1021"/>
            <ac:spMk id="73" creationId="{BC9A46B8-7109-4276-A2FE-360C5A58EE1A}"/>
          </ac:spMkLst>
        </pc:spChg>
        <pc:spChg chg="add mod">
          <ac:chgData name="Meliz Tyurkileri" userId="51d3b298-6658-42a7-914c-eeaec0253b09" providerId="ADAL" clId="{833526FA-24CB-429E-A488-F77DA3F02567}" dt="2023-01-10T12:33:09.259" v="3355" actId="164"/>
          <ac:spMkLst>
            <pc:docMk/>
            <pc:sldMk cId="4042812989" sldId="1021"/>
            <ac:spMk id="74" creationId="{B1ECC777-8854-4311-AE49-492F77685DBC}"/>
          </ac:spMkLst>
        </pc:spChg>
        <pc:spChg chg="add del mod">
          <ac:chgData name="Meliz Tyurkileri" userId="51d3b298-6658-42a7-914c-eeaec0253b09" providerId="ADAL" clId="{833526FA-24CB-429E-A488-F77DA3F02567}" dt="2023-01-10T11:52:19.017" v="3310" actId="478"/>
          <ac:spMkLst>
            <pc:docMk/>
            <pc:sldMk cId="4042812989" sldId="1021"/>
            <ac:spMk id="75" creationId="{4963443B-5E92-44C8-BB68-72505D05C660}"/>
          </ac:spMkLst>
        </pc:spChg>
        <pc:spChg chg="add mod">
          <ac:chgData name="Meliz Tyurkileri" userId="51d3b298-6658-42a7-914c-eeaec0253b09" providerId="ADAL" clId="{833526FA-24CB-429E-A488-F77DA3F02567}" dt="2023-01-10T12:36:05.877" v="3407" actId="164"/>
          <ac:spMkLst>
            <pc:docMk/>
            <pc:sldMk cId="4042812989" sldId="1021"/>
            <ac:spMk id="76" creationId="{A2FD4218-F3D3-46A9-BA2C-B5B325F7C60F}"/>
          </ac:spMkLst>
        </pc:spChg>
        <pc:spChg chg="add del mod">
          <ac:chgData name="Meliz Tyurkileri" userId="51d3b298-6658-42a7-914c-eeaec0253b09" providerId="ADAL" clId="{833526FA-24CB-429E-A488-F77DA3F02567}" dt="2023-01-10T12:32:21.376" v="3333"/>
          <ac:spMkLst>
            <pc:docMk/>
            <pc:sldMk cId="4042812989" sldId="1021"/>
            <ac:spMk id="77" creationId="{8358F52F-D81D-43FF-BC18-DE77B7BF65E0}"/>
          </ac:spMkLst>
        </pc:spChg>
        <pc:spChg chg="add mod">
          <ac:chgData name="Meliz Tyurkileri" userId="51d3b298-6658-42a7-914c-eeaec0253b09" providerId="ADAL" clId="{833526FA-24CB-429E-A488-F77DA3F02567}" dt="2023-01-10T12:33:09.259" v="3355" actId="164"/>
          <ac:spMkLst>
            <pc:docMk/>
            <pc:sldMk cId="4042812989" sldId="1021"/>
            <ac:spMk id="78" creationId="{B3F3C805-C4FB-416F-9AA6-8FCD26B21546}"/>
          </ac:spMkLst>
        </pc:spChg>
        <pc:spChg chg="mod">
          <ac:chgData name="Meliz Tyurkileri" userId="51d3b298-6658-42a7-914c-eeaec0253b09" providerId="ADAL" clId="{833526FA-24CB-429E-A488-F77DA3F02567}" dt="2023-01-10T11:42:59.802" v="3128" actId="14100"/>
          <ac:spMkLst>
            <pc:docMk/>
            <pc:sldMk cId="4042812989" sldId="1021"/>
            <ac:spMk id="79" creationId="{909AC38D-4B33-4BA8-A472-5D0E9EDC9C57}"/>
          </ac:spMkLst>
        </pc:spChg>
        <pc:spChg chg="add mod">
          <ac:chgData name="Meliz Tyurkileri" userId="51d3b298-6658-42a7-914c-eeaec0253b09" providerId="ADAL" clId="{833526FA-24CB-429E-A488-F77DA3F02567}" dt="2023-01-10T12:36:05.877" v="3407" actId="164"/>
          <ac:spMkLst>
            <pc:docMk/>
            <pc:sldMk cId="4042812989" sldId="1021"/>
            <ac:spMk id="80" creationId="{91150FB5-027A-4795-9041-A27A652E1BCA}"/>
          </ac:spMkLst>
        </pc:spChg>
        <pc:spChg chg="add mod">
          <ac:chgData name="Meliz Tyurkileri" userId="51d3b298-6658-42a7-914c-eeaec0253b09" providerId="ADAL" clId="{833526FA-24CB-429E-A488-F77DA3F02567}" dt="2023-01-10T12:38:23.568" v="3448" actId="164"/>
          <ac:spMkLst>
            <pc:docMk/>
            <pc:sldMk cId="4042812989" sldId="1021"/>
            <ac:spMk id="82" creationId="{B60610E1-E646-4C82-8F50-C4BEBE65E832}"/>
          </ac:spMkLst>
        </pc:spChg>
        <pc:grpChg chg="mod">
          <ac:chgData name="Meliz Tyurkileri" userId="51d3b298-6658-42a7-914c-eeaec0253b09" providerId="ADAL" clId="{833526FA-24CB-429E-A488-F77DA3F02567}" dt="2023-01-10T12:31:53.808" v="3327" actId="1076"/>
          <ac:grpSpMkLst>
            <pc:docMk/>
            <pc:sldMk cId="4042812989" sldId="1021"/>
            <ac:grpSpMk id="3" creationId="{57668DDC-68CB-46AE-A9B4-A78C24E2B66D}"/>
          </ac:grpSpMkLst>
        </pc:grpChg>
        <pc:grpChg chg="add mod">
          <ac:chgData name="Meliz Tyurkileri" userId="51d3b298-6658-42a7-914c-eeaec0253b09" providerId="ADAL" clId="{833526FA-24CB-429E-A488-F77DA3F02567}" dt="2023-01-10T12:39:55.101" v="3453" actId="1076"/>
          <ac:grpSpMkLst>
            <pc:docMk/>
            <pc:sldMk cId="4042812989" sldId="1021"/>
            <ac:grpSpMk id="4" creationId="{6F70569C-0456-44D6-B04F-D77F186A9744}"/>
          </ac:grpSpMkLst>
        </pc:grpChg>
        <pc:grpChg chg="add mod">
          <ac:chgData name="Meliz Tyurkileri" userId="51d3b298-6658-42a7-914c-eeaec0253b09" providerId="ADAL" clId="{833526FA-24CB-429E-A488-F77DA3F02567}" dt="2023-01-10T11:43:18.897" v="3136" actId="1076"/>
          <ac:grpSpMkLst>
            <pc:docMk/>
            <pc:sldMk cId="4042812989" sldId="1021"/>
            <ac:grpSpMk id="5" creationId="{FF84DB22-E146-4339-BE8D-067613F43155}"/>
          </ac:grpSpMkLst>
        </pc:grpChg>
        <pc:grpChg chg="del">
          <ac:chgData name="Meliz Tyurkileri" userId="51d3b298-6658-42a7-914c-eeaec0253b09" providerId="ADAL" clId="{833526FA-24CB-429E-A488-F77DA3F02567}" dt="2023-01-10T08:35:48.078" v="1115" actId="478"/>
          <ac:grpSpMkLst>
            <pc:docMk/>
            <pc:sldMk cId="4042812989" sldId="1021"/>
            <ac:grpSpMk id="8" creationId="{9D513848-A6AB-474C-8A22-5BA37043D04C}"/>
          </ac:grpSpMkLst>
        </pc:grpChg>
        <pc:grpChg chg="del">
          <ac:chgData name="Meliz Tyurkileri" userId="51d3b298-6658-42a7-914c-eeaec0253b09" providerId="ADAL" clId="{833526FA-24CB-429E-A488-F77DA3F02567}" dt="2023-01-10T08:35:48.078" v="1115" actId="478"/>
          <ac:grpSpMkLst>
            <pc:docMk/>
            <pc:sldMk cId="4042812989" sldId="1021"/>
            <ac:grpSpMk id="9" creationId="{FBDCCE47-B9F9-4B51-83BD-210473CDB41D}"/>
          </ac:grpSpMkLst>
        </pc:grpChg>
        <pc:grpChg chg="del">
          <ac:chgData name="Meliz Tyurkileri" userId="51d3b298-6658-42a7-914c-eeaec0253b09" providerId="ADAL" clId="{833526FA-24CB-429E-A488-F77DA3F02567}" dt="2023-01-10T08:35:48.078" v="1115" actId="478"/>
          <ac:grpSpMkLst>
            <pc:docMk/>
            <pc:sldMk cId="4042812989" sldId="1021"/>
            <ac:grpSpMk id="10" creationId="{5558AA9D-E206-4834-B0C3-E835111F0BA7}"/>
          </ac:grpSpMkLst>
        </pc:grpChg>
        <pc:grpChg chg="add mod">
          <ac:chgData name="Meliz Tyurkileri" userId="51d3b298-6658-42a7-914c-eeaec0253b09" providerId="ADAL" clId="{833526FA-24CB-429E-A488-F77DA3F02567}" dt="2023-01-10T12:40:02.286" v="3454" actId="1076"/>
          <ac:grpSpMkLst>
            <pc:docMk/>
            <pc:sldMk cId="4042812989" sldId="1021"/>
            <ac:grpSpMk id="11" creationId="{C45A3715-39ED-4D88-8B5D-B89B4206F480}"/>
          </ac:grpSpMkLst>
        </pc:grpChg>
        <pc:grpChg chg="del">
          <ac:chgData name="Meliz Tyurkileri" userId="51d3b298-6658-42a7-914c-eeaec0253b09" providerId="ADAL" clId="{833526FA-24CB-429E-A488-F77DA3F02567}" dt="2023-01-10T08:35:48.078" v="1115" actId="478"/>
          <ac:grpSpMkLst>
            <pc:docMk/>
            <pc:sldMk cId="4042812989" sldId="1021"/>
            <ac:grpSpMk id="14" creationId="{0B9B2566-1A44-4580-ACC1-733958159F48}"/>
          </ac:grpSpMkLst>
        </pc:grpChg>
        <pc:grpChg chg="del">
          <ac:chgData name="Meliz Tyurkileri" userId="51d3b298-6658-42a7-914c-eeaec0253b09" providerId="ADAL" clId="{833526FA-24CB-429E-A488-F77DA3F02567}" dt="2023-01-10T08:35:48.078" v="1115" actId="478"/>
          <ac:grpSpMkLst>
            <pc:docMk/>
            <pc:sldMk cId="4042812989" sldId="1021"/>
            <ac:grpSpMk id="15" creationId="{5934A7E6-5EDC-42D7-8BE2-D3D1327A07EA}"/>
          </ac:grpSpMkLst>
        </pc:grpChg>
        <pc:grpChg chg="add mod">
          <ac:chgData name="Meliz Tyurkileri" userId="51d3b298-6658-42a7-914c-eeaec0253b09" providerId="ADAL" clId="{833526FA-24CB-429E-A488-F77DA3F02567}" dt="2023-01-10T12:40:24.638" v="3457" actId="1076"/>
          <ac:grpSpMkLst>
            <pc:docMk/>
            <pc:sldMk cId="4042812989" sldId="1021"/>
            <ac:grpSpMk id="19" creationId="{3FA065D5-9EDE-4618-B823-9EE380F40AA0}"/>
          </ac:grpSpMkLst>
        </pc:grpChg>
        <pc:grpChg chg="add mod">
          <ac:chgData name="Meliz Tyurkileri" userId="51d3b298-6658-42a7-914c-eeaec0253b09" providerId="ADAL" clId="{833526FA-24CB-429E-A488-F77DA3F02567}" dt="2023-01-10T12:40:19.092" v="3456" actId="1076"/>
          <ac:grpSpMkLst>
            <pc:docMk/>
            <pc:sldMk cId="4042812989" sldId="1021"/>
            <ac:grpSpMk id="21" creationId="{5FB3A1AF-BE3D-4F0A-88DB-2708177FD571}"/>
          </ac:grpSpMkLst>
        </pc:grpChg>
        <pc:grpChg chg="add mod">
          <ac:chgData name="Meliz Tyurkileri" userId="51d3b298-6658-42a7-914c-eeaec0253b09" providerId="ADAL" clId="{833526FA-24CB-429E-A488-F77DA3F02567}" dt="2023-01-10T11:52:45.096" v="3318" actId="1076"/>
          <ac:grpSpMkLst>
            <pc:docMk/>
            <pc:sldMk cId="4042812989" sldId="1021"/>
            <ac:grpSpMk id="34" creationId="{441126D1-7B23-4DE3-967F-792E03A7824F}"/>
          </ac:grpSpMkLst>
        </pc:grpChg>
        <pc:grpChg chg="add mod">
          <ac:chgData name="Meliz Tyurkileri" userId="51d3b298-6658-42a7-914c-eeaec0253b09" providerId="ADAL" clId="{833526FA-24CB-429E-A488-F77DA3F02567}" dt="2023-01-10T12:36:01.631" v="3406" actId="1076"/>
          <ac:grpSpMkLst>
            <pc:docMk/>
            <pc:sldMk cId="4042812989" sldId="1021"/>
            <ac:grpSpMk id="35" creationId="{62FBB759-5A5D-4EE0-8A0D-6DB0022F7635}"/>
          </ac:grpSpMkLst>
        </pc:grpChg>
        <pc:grpChg chg="add mod ord">
          <ac:chgData name="Meliz Tyurkileri" userId="51d3b298-6658-42a7-914c-eeaec0253b09" providerId="ADAL" clId="{833526FA-24CB-429E-A488-F77DA3F02567}" dt="2023-01-10T12:38:23.568" v="3448" actId="164"/>
          <ac:grpSpMkLst>
            <pc:docMk/>
            <pc:sldMk cId="4042812989" sldId="1021"/>
            <ac:grpSpMk id="42" creationId="{96F4E846-B247-44D2-8454-4723D5C29789}"/>
          </ac:grpSpMkLst>
        </pc:grpChg>
        <pc:grpChg chg="add mod">
          <ac:chgData name="Meliz Tyurkileri" userId="51d3b298-6658-42a7-914c-eeaec0253b09" providerId="ADAL" clId="{833526FA-24CB-429E-A488-F77DA3F02567}" dt="2023-01-10T12:40:07.481" v="3455" actId="1076"/>
          <ac:grpSpMkLst>
            <pc:docMk/>
            <pc:sldMk cId="4042812989" sldId="1021"/>
            <ac:grpSpMk id="43" creationId="{7C871743-A317-4D4E-B8D3-6D45172CBAC1}"/>
          </ac:grpSpMkLst>
        </pc:grpChg>
        <pc:picChg chg="add mod">
          <ac:chgData name="Meliz Tyurkileri" userId="51d3b298-6658-42a7-914c-eeaec0253b09" providerId="ADAL" clId="{833526FA-24CB-429E-A488-F77DA3F02567}" dt="2023-01-10T11:48:05.890" v="3261" actId="164"/>
          <ac:picMkLst>
            <pc:docMk/>
            <pc:sldMk cId="4042812989" sldId="1021"/>
            <ac:picMk id="15" creationId="{F7871B10-5526-4225-B8AC-007DCCE210FC}"/>
          </ac:picMkLst>
        </pc:picChg>
        <pc:picChg chg="add del mod">
          <ac:chgData name="Meliz Tyurkileri" userId="51d3b298-6658-42a7-914c-eeaec0253b09" providerId="ADAL" clId="{833526FA-24CB-429E-A488-F77DA3F02567}" dt="2023-01-10T11:47:54.147" v="3256" actId="478"/>
          <ac:picMkLst>
            <pc:docMk/>
            <pc:sldMk cId="4042812989" sldId="1021"/>
            <ac:picMk id="17" creationId="{8FD3C8FC-6FE9-49DC-948F-837BB3FC9438}"/>
          </ac:picMkLst>
        </pc:picChg>
        <pc:picChg chg="add mod">
          <ac:chgData name="Meliz Tyurkileri" userId="51d3b298-6658-42a7-914c-eeaec0253b09" providerId="ADAL" clId="{833526FA-24CB-429E-A488-F77DA3F02567}" dt="2023-01-10T11:43:05.685" v="3130" actId="207"/>
          <ac:picMkLst>
            <pc:docMk/>
            <pc:sldMk cId="4042812989" sldId="1021"/>
            <ac:picMk id="22" creationId="{FDB77283-5F6E-493C-9423-91AF16331B9E}"/>
          </ac:picMkLst>
        </pc:picChg>
        <pc:picChg chg="add mod">
          <ac:chgData name="Meliz Tyurkileri" userId="51d3b298-6658-42a7-914c-eeaec0253b09" providerId="ADAL" clId="{833526FA-24CB-429E-A488-F77DA3F02567}" dt="2023-01-10T11:52:43.444" v="3317" actId="164"/>
          <ac:picMkLst>
            <pc:docMk/>
            <pc:sldMk cId="4042812989" sldId="1021"/>
            <ac:picMk id="37" creationId="{2E2E5DF3-170C-4AB8-A3DA-82756246A584}"/>
          </ac:picMkLst>
        </pc:picChg>
        <pc:picChg chg="add del mod">
          <ac:chgData name="Meliz Tyurkileri" userId="51d3b298-6658-42a7-914c-eeaec0253b09" providerId="ADAL" clId="{833526FA-24CB-429E-A488-F77DA3F02567}" dt="2023-01-10T11:47:53.286" v="3255" actId="478"/>
          <ac:picMkLst>
            <pc:docMk/>
            <pc:sldMk cId="4042812989" sldId="1021"/>
            <ac:picMk id="51" creationId="{4128A4B0-1FC0-4909-BC88-8137C04947D7}"/>
          </ac:picMkLst>
        </pc:picChg>
        <pc:picChg chg="add mod">
          <ac:chgData name="Meliz Tyurkileri" userId="51d3b298-6658-42a7-914c-eeaec0253b09" providerId="ADAL" clId="{833526FA-24CB-429E-A488-F77DA3F02567}" dt="2023-01-10T11:52:32.465" v="3315" actId="164"/>
          <ac:picMkLst>
            <pc:docMk/>
            <pc:sldMk cId="4042812989" sldId="1021"/>
            <ac:picMk id="57" creationId="{42AA88A4-3CA6-46F7-9C58-9C0419EEBD1D}"/>
          </ac:picMkLst>
        </pc:picChg>
        <pc:cxnChg chg="add mod">
          <ac:chgData name="Meliz Tyurkileri" userId="51d3b298-6658-42a7-914c-eeaec0253b09" providerId="ADAL" clId="{833526FA-24CB-429E-A488-F77DA3F02567}" dt="2023-01-10T11:46:30.046" v="3228" actId="14100"/>
          <ac:cxnSpMkLst>
            <pc:docMk/>
            <pc:sldMk cId="4042812989" sldId="1021"/>
            <ac:cxnSpMk id="7" creationId="{9C44B81D-E221-4749-957D-7427AF3C1858}"/>
          </ac:cxnSpMkLst>
        </pc:cxnChg>
        <pc:cxnChg chg="del">
          <ac:chgData name="Meliz Tyurkileri" userId="51d3b298-6658-42a7-914c-eeaec0253b09" providerId="ADAL" clId="{833526FA-24CB-429E-A488-F77DA3F02567}" dt="2023-01-10T08:35:48.078" v="1115" actId="478"/>
          <ac:cxnSpMkLst>
            <pc:docMk/>
            <pc:sldMk cId="4042812989" sldId="1021"/>
            <ac:cxnSpMk id="17" creationId="{BBB3AF60-643F-41AC-8D6B-ACA44F5A2F45}"/>
          </ac:cxnSpMkLst>
        </pc:cxnChg>
        <pc:cxnChg chg="add mod">
          <ac:chgData name="Meliz Tyurkileri" userId="51d3b298-6658-42a7-914c-eeaec0253b09" providerId="ADAL" clId="{833526FA-24CB-429E-A488-F77DA3F02567}" dt="2023-01-10T12:38:23.568" v="3448" actId="164"/>
          <ac:cxnSpMkLst>
            <pc:docMk/>
            <pc:sldMk cId="4042812989" sldId="1021"/>
            <ac:cxnSpMk id="81" creationId="{525E99A0-C1D8-44AF-BC3C-FE6D453D0F75}"/>
          </ac:cxnSpMkLst>
        </pc:cxnChg>
      </pc:sldChg>
      <pc:sldChg chg="addSp modSp add mod">
        <pc:chgData name="Meliz Tyurkileri" userId="51d3b298-6658-42a7-914c-eeaec0253b09" providerId="ADAL" clId="{833526FA-24CB-429E-A488-F77DA3F02567}" dt="2023-01-10T11:03:15.896" v="2493"/>
        <pc:sldMkLst>
          <pc:docMk/>
          <pc:sldMk cId="1736423955" sldId="1022"/>
        </pc:sldMkLst>
        <pc:spChg chg="add mod">
          <ac:chgData name="Meliz Tyurkileri" userId="51d3b298-6658-42a7-914c-eeaec0253b09" providerId="ADAL" clId="{833526FA-24CB-429E-A488-F77DA3F02567}" dt="2023-01-10T11:03:08.980" v="2492" actId="1076"/>
          <ac:spMkLst>
            <pc:docMk/>
            <pc:sldMk cId="1736423955" sldId="1022"/>
            <ac:spMk id="9" creationId="{D866BD2F-D5D2-451D-88B4-70CAA6CA8C79}"/>
          </ac:spMkLst>
        </pc:spChg>
        <pc:spChg chg="mod">
          <ac:chgData name="Meliz Tyurkileri" userId="51d3b298-6658-42a7-914c-eeaec0253b09" providerId="ADAL" clId="{833526FA-24CB-429E-A488-F77DA3F02567}" dt="2023-01-10T11:02:26.358" v="2465" actId="21"/>
          <ac:spMkLst>
            <pc:docMk/>
            <pc:sldMk cId="1736423955" sldId="1022"/>
            <ac:spMk id="13" creationId="{2B705CB5-5F98-40B7-B37F-209991BFA0F8}"/>
          </ac:spMkLst>
        </pc:spChg>
        <pc:spChg chg="add mod">
          <ac:chgData name="Meliz Tyurkileri" userId="51d3b298-6658-42a7-914c-eeaec0253b09" providerId="ADAL" clId="{833526FA-24CB-429E-A488-F77DA3F02567}" dt="2023-01-10T11:03:15.896" v="2493"/>
          <ac:spMkLst>
            <pc:docMk/>
            <pc:sldMk cId="1736423955" sldId="1022"/>
            <ac:spMk id="14" creationId="{59CD1BBE-3E9F-4438-AE44-97D9DCEC277F}"/>
          </ac:spMkLst>
        </pc:spChg>
        <pc:picChg chg="add mod">
          <ac:chgData name="Meliz Tyurkileri" userId="51d3b298-6658-42a7-914c-eeaec0253b09" providerId="ADAL" clId="{833526FA-24CB-429E-A488-F77DA3F02567}" dt="2023-01-10T11:03:15.896" v="2493"/>
          <ac:picMkLst>
            <pc:docMk/>
            <pc:sldMk cId="1736423955" sldId="1022"/>
            <ac:picMk id="10" creationId="{EF531C48-F617-4216-9932-AB4314C2134F}"/>
          </ac:picMkLst>
        </pc:picChg>
      </pc:sldChg>
      <pc:sldChg chg="addSp delSp modSp add mod">
        <pc:chgData name="Meliz Tyurkileri" userId="51d3b298-6658-42a7-914c-eeaec0253b09" providerId="ADAL" clId="{833526FA-24CB-429E-A488-F77DA3F02567}" dt="2023-01-10T13:56:50.274" v="4069"/>
        <pc:sldMkLst>
          <pc:docMk/>
          <pc:sldMk cId="1769333457" sldId="1023"/>
        </pc:sldMkLst>
        <pc:spChg chg="mod">
          <ac:chgData name="Meliz Tyurkileri" userId="51d3b298-6658-42a7-914c-eeaec0253b09" providerId="ADAL" clId="{833526FA-24CB-429E-A488-F77DA3F02567}" dt="2023-01-10T13:52:11.642" v="3950" actId="20577"/>
          <ac:spMkLst>
            <pc:docMk/>
            <pc:sldMk cId="1769333457" sldId="1023"/>
            <ac:spMk id="11" creationId="{AE90AD45-ABDF-4517-A00C-A8CD100A55E5}"/>
          </ac:spMkLst>
        </pc:spChg>
        <pc:spChg chg="del">
          <ac:chgData name="Meliz Tyurkileri" userId="51d3b298-6658-42a7-914c-eeaec0253b09" providerId="ADAL" clId="{833526FA-24CB-429E-A488-F77DA3F02567}" dt="2023-01-10T12:40:42.386" v="3458" actId="478"/>
          <ac:spMkLst>
            <pc:docMk/>
            <pc:sldMk cId="1769333457" sldId="1023"/>
            <ac:spMk id="13" creationId="{4B74CB51-799C-44EE-B466-9FE916585DC3}"/>
          </ac:spMkLst>
        </pc:spChg>
        <pc:spChg chg="del">
          <ac:chgData name="Meliz Tyurkileri" userId="51d3b298-6658-42a7-914c-eeaec0253b09" providerId="ADAL" clId="{833526FA-24CB-429E-A488-F77DA3F02567}" dt="2023-01-10T12:40:42.386" v="3458" actId="478"/>
          <ac:spMkLst>
            <pc:docMk/>
            <pc:sldMk cId="1769333457" sldId="1023"/>
            <ac:spMk id="15" creationId="{54B2AB79-181A-4E89-8D20-C374993D39E0}"/>
          </ac:spMkLst>
        </pc:spChg>
        <pc:spChg chg="add mod">
          <ac:chgData name="Meliz Tyurkileri" userId="51d3b298-6658-42a7-914c-eeaec0253b09" providerId="ADAL" clId="{833526FA-24CB-429E-A488-F77DA3F02567}" dt="2023-01-10T13:52:21.891" v="3972" actId="20577"/>
          <ac:spMkLst>
            <pc:docMk/>
            <pc:sldMk cId="1769333457" sldId="1023"/>
            <ac:spMk id="18" creationId="{09D428C3-CF5B-4E34-B1F4-AD5DAF6C14F2}"/>
          </ac:spMkLst>
        </pc:spChg>
        <pc:spChg chg="del">
          <ac:chgData name="Meliz Tyurkileri" userId="51d3b298-6658-42a7-914c-eeaec0253b09" providerId="ADAL" clId="{833526FA-24CB-429E-A488-F77DA3F02567}" dt="2023-01-10T12:40:42.386" v="3458" actId="478"/>
          <ac:spMkLst>
            <pc:docMk/>
            <pc:sldMk cId="1769333457" sldId="1023"/>
            <ac:spMk id="20" creationId="{CE836479-63A7-4A51-A8BB-15AD0699F3B7}"/>
          </ac:spMkLst>
        </pc:spChg>
        <pc:spChg chg="del">
          <ac:chgData name="Meliz Tyurkileri" userId="51d3b298-6658-42a7-914c-eeaec0253b09" providerId="ADAL" clId="{833526FA-24CB-429E-A488-F77DA3F02567}" dt="2023-01-10T12:40:42.386" v="3458" actId="478"/>
          <ac:spMkLst>
            <pc:docMk/>
            <pc:sldMk cId="1769333457" sldId="1023"/>
            <ac:spMk id="22" creationId="{374968C3-EA3E-4E24-B911-6FB356B65781}"/>
          </ac:spMkLst>
        </pc:spChg>
        <pc:spChg chg="del">
          <ac:chgData name="Meliz Tyurkileri" userId="51d3b298-6658-42a7-914c-eeaec0253b09" providerId="ADAL" clId="{833526FA-24CB-429E-A488-F77DA3F02567}" dt="2023-01-10T12:40:42.386" v="3458" actId="478"/>
          <ac:spMkLst>
            <pc:docMk/>
            <pc:sldMk cId="1769333457" sldId="1023"/>
            <ac:spMk id="24" creationId="{5616448A-E42D-4988-97FA-93B0A64D48D5}"/>
          </ac:spMkLst>
        </pc:spChg>
        <pc:spChg chg="del">
          <ac:chgData name="Meliz Tyurkileri" userId="51d3b298-6658-42a7-914c-eeaec0253b09" providerId="ADAL" clId="{833526FA-24CB-429E-A488-F77DA3F02567}" dt="2023-01-10T12:40:42.386" v="3458" actId="478"/>
          <ac:spMkLst>
            <pc:docMk/>
            <pc:sldMk cId="1769333457" sldId="1023"/>
            <ac:spMk id="25" creationId="{D1DB2088-0911-4071-BA1B-BE413F1A9E8C}"/>
          </ac:spMkLst>
        </pc:spChg>
        <pc:spChg chg="del">
          <ac:chgData name="Meliz Tyurkileri" userId="51d3b298-6658-42a7-914c-eeaec0253b09" providerId="ADAL" clId="{833526FA-24CB-429E-A488-F77DA3F02567}" dt="2023-01-10T12:40:42.386" v="3458" actId="478"/>
          <ac:spMkLst>
            <pc:docMk/>
            <pc:sldMk cId="1769333457" sldId="1023"/>
            <ac:spMk id="26" creationId="{B982E032-071F-4616-8ADE-82A03568F045}"/>
          </ac:spMkLst>
        </pc:spChg>
        <pc:spChg chg="del">
          <ac:chgData name="Meliz Tyurkileri" userId="51d3b298-6658-42a7-914c-eeaec0253b09" providerId="ADAL" clId="{833526FA-24CB-429E-A488-F77DA3F02567}" dt="2023-01-10T12:40:42.386" v="3458" actId="478"/>
          <ac:spMkLst>
            <pc:docMk/>
            <pc:sldMk cId="1769333457" sldId="1023"/>
            <ac:spMk id="29" creationId="{02C81FBE-D88E-4222-9474-1CC1C099CB4C}"/>
          </ac:spMkLst>
        </pc:spChg>
        <pc:spChg chg="del">
          <ac:chgData name="Meliz Tyurkileri" userId="51d3b298-6658-42a7-914c-eeaec0253b09" providerId="ADAL" clId="{833526FA-24CB-429E-A488-F77DA3F02567}" dt="2023-01-10T12:40:42.386" v="3458" actId="478"/>
          <ac:spMkLst>
            <pc:docMk/>
            <pc:sldMk cId="1769333457" sldId="1023"/>
            <ac:spMk id="30" creationId="{B058D3FD-FBA1-45DD-B20F-8110D553B389}"/>
          </ac:spMkLst>
        </pc:spChg>
        <pc:spChg chg="del">
          <ac:chgData name="Meliz Tyurkileri" userId="51d3b298-6658-42a7-914c-eeaec0253b09" providerId="ADAL" clId="{833526FA-24CB-429E-A488-F77DA3F02567}" dt="2023-01-10T12:40:42.386" v="3458" actId="478"/>
          <ac:spMkLst>
            <pc:docMk/>
            <pc:sldMk cId="1769333457" sldId="1023"/>
            <ac:spMk id="33" creationId="{E669BFEA-BADB-4D7E-98B7-FDCD8F7A0F07}"/>
          </ac:spMkLst>
        </pc:spChg>
        <pc:spChg chg="del">
          <ac:chgData name="Meliz Tyurkileri" userId="51d3b298-6658-42a7-914c-eeaec0253b09" providerId="ADAL" clId="{833526FA-24CB-429E-A488-F77DA3F02567}" dt="2023-01-10T12:40:42.386" v="3458" actId="478"/>
          <ac:spMkLst>
            <pc:docMk/>
            <pc:sldMk cId="1769333457" sldId="1023"/>
            <ac:spMk id="34" creationId="{C4DBDD96-39EE-4F1C-A2B8-B88FFAED8228}"/>
          </ac:spMkLst>
        </pc:spChg>
        <pc:spChg chg="del">
          <ac:chgData name="Meliz Tyurkileri" userId="51d3b298-6658-42a7-914c-eeaec0253b09" providerId="ADAL" clId="{833526FA-24CB-429E-A488-F77DA3F02567}" dt="2023-01-10T12:41:47.523" v="3469" actId="478"/>
          <ac:spMkLst>
            <pc:docMk/>
            <pc:sldMk cId="1769333457" sldId="1023"/>
            <ac:spMk id="37" creationId="{BD808956-CA7C-4EB1-A624-F1EFDD0C53D5}"/>
          </ac:spMkLst>
        </pc:spChg>
        <pc:spChg chg="add mod">
          <ac:chgData name="Meliz Tyurkileri" userId="51d3b298-6658-42a7-914c-eeaec0253b09" providerId="ADAL" clId="{833526FA-24CB-429E-A488-F77DA3F02567}" dt="2023-01-10T13:44:40.905" v="3591"/>
          <ac:spMkLst>
            <pc:docMk/>
            <pc:sldMk cId="1769333457" sldId="1023"/>
            <ac:spMk id="40" creationId="{A3AF10D5-FBAA-4871-87F9-6BA213C116BD}"/>
          </ac:spMkLst>
        </pc:spChg>
        <pc:spChg chg="add mod">
          <ac:chgData name="Meliz Tyurkileri" userId="51d3b298-6658-42a7-914c-eeaec0253b09" providerId="ADAL" clId="{833526FA-24CB-429E-A488-F77DA3F02567}" dt="2023-01-10T13:44:37.084" v="3588"/>
          <ac:spMkLst>
            <pc:docMk/>
            <pc:sldMk cId="1769333457" sldId="1023"/>
            <ac:spMk id="41" creationId="{7E3CCFC5-D945-48A0-BE80-25A9092E5F51}"/>
          </ac:spMkLst>
        </pc:spChg>
        <pc:spChg chg="add mod">
          <ac:chgData name="Meliz Tyurkileri" userId="51d3b298-6658-42a7-914c-eeaec0253b09" providerId="ADAL" clId="{833526FA-24CB-429E-A488-F77DA3F02567}" dt="2023-01-10T13:44:52.720" v="3596"/>
          <ac:spMkLst>
            <pc:docMk/>
            <pc:sldMk cId="1769333457" sldId="1023"/>
            <ac:spMk id="42" creationId="{7F1DD3B8-471E-4F94-893C-A9ED021F8E3B}"/>
          </ac:spMkLst>
        </pc:spChg>
        <pc:spChg chg="add mod">
          <ac:chgData name="Meliz Tyurkileri" userId="51d3b298-6658-42a7-914c-eeaec0253b09" providerId="ADAL" clId="{833526FA-24CB-429E-A488-F77DA3F02567}" dt="2023-01-10T13:45:01.703" v="3599"/>
          <ac:spMkLst>
            <pc:docMk/>
            <pc:sldMk cId="1769333457" sldId="1023"/>
            <ac:spMk id="43" creationId="{025E9274-ED84-43AE-8EA8-8DB96628B69F}"/>
          </ac:spMkLst>
        </pc:spChg>
        <pc:spChg chg="add mod">
          <ac:chgData name="Meliz Tyurkileri" userId="51d3b298-6658-42a7-914c-eeaec0253b09" providerId="ADAL" clId="{833526FA-24CB-429E-A488-F77DA3F02567}" dt="2023-01-10T13:45:06.782" v="3602"/>
          <ac:spMkLst>
            <pc:docMk/>
            <pc:sldMk cId="1769333457" sldId="1023"/>
            <ac:spMk id="44" creationId="{4D7871E2-55F6-40C5-96A6-DF173C97CD08}"/>
          </ac:spMkLst>
        </pc:spChg>
        <pc:spChg chg="add mod">
          <ac:chgData name="Meliz Tyurkileri" userId="51d3b298-6658-42a7-914c-eeaec0253b09" providerId="ADAL" clId="{833526FA-24CB-429E-A488-F77DA3F02567}" dt="2023-01-10T13:53:59.471" v="3990"/>
          <ac:spMkLst>
            <pc:docMk/>
            <pc:sldMk cId="1769333457" sldId="1023"/>
            <ac:spMk id="45" creationId="{9A17D94F-4F68-417D-BC7B-871C4914BE56}"/>
          </ac:spMkLst>
        </pc:spChg>
        <pc:spChg chg="add mod">
          <ac:chgData name="Meliz Tyurkileri" userId="51d3b298-6658-42a7-914c-eeaec0253b09" providerId="ADAL" clId="{833526FA-24CB-429E-A488-F77DA3F02567}" dt="2023-01-10T13:54:05.148" v="3993"/>
          <ac:spMkLst>
            <pc:docMk/>
            <pc:sldMk cId="1769333457" sldId="1023"/>
            <ac:spMk id="46" creationId="{F0A76205-BC17-4FCD-80EC-CA592319D541}"/>
          </ac:spMkLst>
        </pc:spChg>
        <pc:spChg chg="add mod">
          <ac:chgData name="Meliz Tyurkileri" userId="51d3b298-6658-42a7-914c-eeaec0253b09" providerId="ADAL" clId="{833526FA-24CB-429E-A488-F77DA3F02567}" dt="2023-01-10T13:54:11.587" v="3997"/>
          <ac:spMkLst>
            <pc:docMk/>
            <pc:sldMk cId="1769333457" sldId="1023"/>
            <ac:spMk id="47" creationId="{3633D07C-F751-4D2E-B7D9-AE553165D3D2}"/>
          </ac:spMkLst>
        </pc:spChg>
        <pc:spChg chg="add mod">
          <ac:chgData name="Meliz Tyurkileri" userId="51d3b298-6658-42a7-914c-eeaec0253b09" providerId="ADAL" clId="{833526FA-24CB-429E-A488-F77DA3F02567}" dt="2023-01-10T13:54:54.071" v="4015"/>
          <ac:spMkLst>
            <pc:docMk/>
            <pc:sldMk cId="1769333457" sldId="1023"/>
            <ac:spMk id="48" creationId="{B669669D-8C6E-4102-BB27-E421412BAA91}"/>
          </ac:spMkLst>
        </pc:spChg>
        <pc:spChg chg="add mod">
          <ac:chgData name="Meliz Tyurkileri" userId="51d3b298-6658-42a7-914c-eeaec0253b09" providerId="ADAL" clId="{833526FA-24CB-429E-A488-F77DA3F02567}" dt="2023-01-10T13:55:32.772" v="4033"/>
          <ac:spMkLst>
            <pc:docMk/>
            <pc:sldMk cId="1769333457" sldId="1023"/>
            <ac:spMk id="49" creationId="{A6F0F98D-484F-4ED1-A9C3-D67F62B48DBC}"/>
          </ac:spMkLst>
        </pc:spChg>
        <pc:spChg chg="add mod">
          <ac:chgData name="Meliz Tyurkileri" userId="51d3b298-6658-42a7-914c-eeaec0253b09" providerId="ADAL" clId="{833526FA-24CB-429E-A488-F77DA3F02567}" dt="2023-01-10T13:55:39.319" v="4036"/>
          <ac:spMkLst>
            <pc:docMk/>
            <pc:sldMk cId="1769333457" sldId="1023"/>
            <ac:spMk id="50" creationId="{B95CE571-A088-4D9A-AE10-4B7DE612ACED}"/>
          </ac:spMkLst>
        </pc:spChg>
        <pc:spChg chg="add mod">
          <ac:chgData name="Meliz Tyurkileri" userId="51d3b298-6658-42a7-914c-eeaec0253b09" providerId="ADAL" clId="{833526FA-24CB-429E-A488-F77DA3F02567}" dt="2023-01-10T13:56:03.939" v="4045"/>
          <ac:spMkLst>
            <pc:docMk/>
            <pc:sldMk cId="1769333457" sldId="1023"/>
            <ac:spMk id="51" creationId="{2D8D9A1E-BC46-445A-B240-347915AFE22C}"/>
          </ac:spMkLst>
        </pc:spChg>
        <pc:spChg chg="add mod">
          <ac:chgData name="Meliz Tyurkileri" userId="51d3b298-6658-42a7-914c-eeaec0253b09" providerId="ADAL" clId="{833526FA-24CB-429E-A488-F77DA3F02567}" dt="2023-01-10T13:56:21.902" v="4054"/>
          <ac:spMkLst>
            <pc:docMk/>
            <pc:sldMk cId="1769333457" sldId="1023"/>
            <ac:spMk id="52" creationId="{6E486805-4A8A-46F1-A743-353AA80DC973}"/>
          </ac:spMkLst>
        </pc:spChg>
        <pc:spChg chg="add mod">
          <ac:chgData name="Meliz Tyurkileri" userId="51d3b298-6658-42a7-914c-eeaec0253b09" providerId="ADAL" clId="{833526FA-24CB-429E-A488-F77DA3F02567}" dt="2023-01-10T13:56:42.342" v="4063"/>
          <ac:spMkLst>
            <pc:docMk/>
            <pc:sldMk cId="1769333457" sldId="1023"/>
            <ac:spMk id="53" creationId="{8BEC6DF7-1B34-4F5B-A203-A71AFEFB11D0}"/>
          </ac:spMkLst>
        </pc:spChg>
        <pc:spChg chg="add mod">
          <ac:chgData name="Meliz Tyurkileri" userId="51d3b298-6658-42a7-914c-eeaec0253b09" providerId="ADAL" clId="{833526FA-24CB-429E-A488-F77DA3F02567}" dt="2023-01-10T13:54:21.412" v="4002"/>
          <ac:spMkLst>
            <pc:docMk/>
            <pc:sldMk cId="1769333457" sldId="1023"/>
            <ac:spMk id="54" creationId="{D53330CC-3767-48BD-937C-ACD1AF5E4CE1}"/>
          </ac:spMkLst>
        </pc:spChg>
        <pc:spChg chg="add mod">
          <ac:chgData name="Meliz Tyurkileri" userId="51d3b298-6658-42a7-914c-eeaec0253b09" providerId="ADAL" clId="{833526FA-24CB-429E-A488-F77DA3F02567}" dt="2023-01-10T13:55:00.832" v="4018"/>
          <ac:spMkLst>
            <pc:docMk/>
            <pc:sldMk cId="1769333457" sldId="1023"/>
            <ac:spMk id="55" creationId="{FBB5743C-D779-461E-9B68-F9EF83D9F5BF}"/>
          </ac:spMkLst>
        </pc:spChg>
        <pc:spChg chg="add mod">
          <ac:chgData name="Meliz Tyurkileri" userId="51d3b298-6658-42a7-914c-eeaec0253b09" providerId="ADAL" clId="{833526FA-24CB-429E-A488-F77DA3F02567}" dt="2023-01-10T13:55:27.075" v="4030"/>
          <ac:spMkLst>
            <pc:docMk/>
            <pc:sldMk cId="1769333457" sldId="1023"/>
            <ac:spMk id="56" creationId="{183C4C6D-2A8E-477C-9964-5493D12F3D96}"/>
          </ac:spMkLst>
        </pc:spChg>
        <pc:spChg chg="add mod">
          <ac:chgData name="Meliz Tyurkileri" userId="51d3b298-6658-42a7-914c-eeaec0253b09" providerId="ADAL" clId="{833526FA-24CB-429E-A488-F77DA3F02567}" dt="2023-01-10T13:55:47.845" v="4039"/>
          <ac:spMkLst>
            <pc:docMk/>
            <pc:sldMk cId="1769333457" sldId="1023"/>
            <ac:spMk id="57" creationId="{9A7D1B77-7F66-45FE-A8DF-F00E9316B770}"/>
          </ac:spMkLst>
        </pc:spChg>
        <pc:spChg chg="add mod">
          <ac:chgData name="Meliz Tyurkileri" userId="51d3b298-6658-42a7-914c-eeaec0253b09" providerId="ADAL" clId="{833526FA-24CB-429E-A488-F77DA3F02567}" dt="2023-01-10T13:56:09.899" v="4048"/>
          <ac:spMkLst>
            <pc:docMk/>
            <pc:sldMk cId="1769333457" sldId="1023"/>
            <ac:spMk id="58" creationId="{582A54FA-36AA-4958-9451-0737388564C5}"/>
          </ac:spMkLst>
        </pc:spChg>
        <pc:spChg chg="add mod">
          <ac:chgData name="Meliz Tyurkileri" userId="51d3b298-6658-42a7-914c-eeaec0253b09" providerId="ADAL" clId="{833526FA-24CB-429E-A488-F77DA3F02567}" dt="2023-01-10T13:56:25.630" v="4057"/>
          <ac:spMkLst>
            <pc:docMk/>
            <pc:sldMk cId="1769333457" sldId="1023"/>
            <ac:spMk id="59" creationId="{036E3202-9E0B-4F3E-8CBC-37C011F70F59}"/>
          </ac:spMkLst>
        </pc:spChg>
        <pc:spChg chg="add mod">
          <ac:chgData name="Meliz Tyurkileri" userId="51d3b298-6658-42a7-914c-eeaec0253b09" providerId="ADAL" clId="{833526FA-24CB-429E-A488-F77DA3F02567}" dt="2023-01-10T13:56:46.295" v="4066"/>
          <ac:spMkLst>
            <pc:docMk/>
            <pc:sldMk cId="1769333457" sldId="1023"/>
            <ac:spMk id="60" creationId="{D8971C21-1382-483E-B3F5-FF0B86E72870}"/>
          </ac:spMkLst>
        </pc:spChg>
        <pc:spChg chg="add mod">
          <ac:chgData name="Meliz Tyurkileri" userId="51d3b298-6658-42a7-914c-eeaec0253b09" providerId="ADAL" clId="{833526FA-24CB-429E-A488-F77DA3F02567}" dt="2023-01-10T13:54:28.456" v="4006"/>
          <ac:spMkLst>
            <pc:docMk/>
            <pc:sldMk cId="1769333457" sldId="1023"/>
            <ac:spMk id="61" creationId="{75AF9840-8436-45BB-B7AC-FF646495B784}"/>
          </ac:spMkLst>
        </pc:spChg>
        <pc:spChg chg="add mod">
          <ac:chgData name="Meliz Tyurkileri" userId="51d3b298-6658-42a7-914c-eeaec0253b09" providerId="ADAL" clId="{833526FA-24CB-429E-A488-F77DA3F02567}" dt="2023-01-10T13:55:06.117" v="4021"/>
          <ac:spMkLst>
            <pc:docMk/>
            <pc:sldMk cId="1769333457" sldId="1023"/>
            <ac:spMk id="62" creationId="{4FCC5236-6B70-4E6B-9B4A-A3077BE4D2CB}"/>
          </ac:spMkLst>
        </pc:spChg>
        <pc:spChg chg="add mod">
          <ac:chgData name="Meliz Tyurkileri" userId="51d3b298-6658-42a7-914c-eeaec0253b09" providerId="ADAL" clId="{833526FA-24CB-429E-A488-F77DA3F02567}" dt="2023-01-10T13:55:19.971" v="4027"/>
          <ac:spMkLst>
            <pc:docMk/>
            <pc:sldMk cId="1769333457" sldId="1023"/>
            <ac:spMk id="63" creationId="{65EBFDE5-E9F2-471F-A0B5-48666FA1D250}"/>
          </ac:spMkLst>
        </pc:spChg>
        <pc:spChg chg="add mod">
          <ac:chgData name="Meliz Tyurkileri" userId="51d3b298-6658-42a7-914c-eeaec0253b09" providerId="ADAL" clId="{833526FA-24CB-429E-A488-F77DA3F02567}" dt="2023-01-10T13:55:53.333" v="4042"/>
          <ac:spMkLst>
            <pc:docMk/>
            <pc:sldMk cId="1769333457" sldId="1023"/>
            <ac:spMk id="64" creationId="{3A62997D-C37A-4ECA-AE41-62CBCCBDE0A3}"/>
          </ac:spMkLst>
        </pc:spChg>
        <pc:spChg chg="add mod">
          <ac:chgData name="Meliz Tyurkileri" userId="51d3b298-6658-42a7-914c-eeaec0253b09" providerId="ADAL" clId="{833526FA-24CB-429E-A488-F77DA3F02567}" dt="2023-01-10T13:56:15.882" v="4051"/>
          <ac:spMkLst>
            <pc:docMk/>
            <pc:sldMk cId="1769333457" sldId="1023"/>
            <ac:spMk id="65" creationId="{27F49463-A5E6-4E12-9371-1F960739920E}"/>
          </ac:spMkLst>
        </pc:spChg>
        <pc:spChg chg="add mod">
          <ac:chgData name="Meliz Tyurkileri" userId="51d3b298-6658-42a7-914c-eeaec0253b09" providerId="ADAL" clId="{833526FA-24CB-429E-A488-F77DA3F02567}" dt="2023-01-10T13:56:35.303" v="4060"/>
          <ac:spMkLst>
            <pc:docMk/>
            <pc:sldMk cId="1769333457" sldId="1023"/>
            <ac:spMk id="66" creationId="{8A894EE0-F659-4597-8269-5BDD502509EF}"/>
          </ac:spMkLst>
        </pc:spChg>
        <pc:spChg chg="add mod">
          <ac:chgData name="Meliz Tyurkileri" userId="51d3b298-6658-42a7-914c-eeaec0253b09" providerId="ADAL" clId="{833526FA-24CB-429E-A488-F77DA3F02567}" dt="2023-01-10T13:56:50.274" v="4069"/>
          <ac:spMkLst>
            <pc:docMk/>
            <pc:sldMk cId="1769333457" sldId="1023"/>
            <ac:spMk id="67" creationId="{1E3F4A3C-5A77-4394-A61B-2E2F16E1FF09}"/>
          </ac:spMkLst>
        </pc:spChg>
        <pc:spChg chg="add mod">
          <ac:chgData name="Meliz Tyurkileri" userId="51d3b298-6658-42a7-914c-eeaec0253b09" providerId="ADAL" clId="{833526FA-24CB-429E-A488-F77DA3F02567}" dt="2023-01-10T13:54:36.258" v="4009"/>
          <ac:spMkLst>
            <pc:docMk/>
            <pc:sldMk cId="1769333457" sldId="1023"/>
            <ac:spMk id="68" creationId="{9CDF1406-2BB7-40D9-99AC-9977D722155F}"/>
          </ac:spMkLst>
        </pc:spChg>
        <pc:spChg chg="add mod">
          <ac:chgData name="Meliz Tyurkileri" userId="51d3b298-6658-42a7-914c-eeaec0253b09" providerId="ADAL" clId="{833526FA-24CB-429E-A488-F77DA3F02567}" dt="2023-01-10T13:54:44.398" v="4012"/>
          <ac:spMkLst>
            <pc:docMk/>
            <pc:sldMk cId="1769333457" sldId="1023"/>
            <ac:spMk id="69" creationId="{DA5D9B9B-9702-4FCE-8057-2FF4550B7D87}"/>
          </ac:spMkLst>
        </pc:spChg>
        <pc:spChg chg="add mod">
          <ac:chgData name="Meliz Tyurkileri" userId="51d3b298-6658-42a7-914c-eeaec0253b09" providerId="ADAL" clId="{833526FA-24CB-429E-A488-F77DA3F02567}" dt="2023-01-10T13:55:13.987" v="4024"/>
          <ac:spMkLst>
            <pc:docMk/>
            <pc:sldMk cId="1769333457" sldId="1023"/>
            <ac:spMk id="70" creationId="{5B58F536-7874-44A7-9838-72BFB257948B}"/>
          </ac:spMkLst>
        </pc:spChg>
        <pc:spChg chg="mod topLvl">
          <ac:chgData name="Meliz Tyurkileri" userId="51d3b298-6658-42a7-914c-eeaec0253b09" providerId="ADAL" clId="{833526FA-24CB-429E-A488-F77DA3F02567}" dt="2023-01-10T13:51:38.410" v="3887" actId="164"/>
          <ac:spMkLst>
            <pc:docMk/>
            <pc:sldMk cId="1769333457" sldId="1023"/>
            <ac:spMk id="73" creationId="{E4B9040C-4ACD-4E3A-9220-7B119AC64276}"/>
          </ac:spMkLst>
        </pc:spChg>
        <pc:spChg chg="add mod">
          <ac:chgData name="Meliz Tyurkileri" userId="51d3b298-6658-42a7-914c-eeaec0253b09" providerId="ADAL" clId="{833526FA-24CB-429E-A488-F77DA3F02567}" dt="2023-01-10T13:50:37.103" v="3860" actId="404"/>
          <ac:spMkLst>
            <pc:docMk/>
            <pc:sldMk cId="1769333457" sldId="1023"/>
            <ac:spMk id="75" creationId="{7B5A01CD-F48E-4074-AED0-6A6EF86230A1}"/>
          </ac:spMkLst>
        </pc:spChg>
        <pc:spChg chg="add mod ord">
          <ac:chgData name="Meliz Tyurkileri" userId="51d3b298-6658-42a7-914c-eeaec0253b09" providerId="ADAL" clId="{833526FA-24CB-429E-A488-F77DA3F02567}" dt="2023-01-10T13:51:15.157" v="3878" actId="20577"/>
          <ac:spMkLst>
            <pc:docMk/>
            <pc:sldMk cId="1769333457" sldId="1023"/>
            <ac:spMk id="77" creationId="{09D68D4D-11E9-4062-B49B-1C998FA5B966}"/>
          </ac:spMkLst>
        </pc:spChg>
        <pc:grpChg chg="add mod">
          <ac:chgData name="Meliz Tyurkileri" userId="51d3b298-6658-42a7-914c-eeaec0253b09" providerId="ADAL" clId="{833526FA-24CB-429E-A488-F77DA3F02567}" dt="2023-01-10T13:51:44.708" v="3889" actId="1076"/>
          <ac:grpSpMkLst>
            <pc:docMk/>
            <pc:sldMk cId="1769333457" sldId="1023"/>
            <ac:grpSpMk id="2" creationId="{CE9D9A36-3350-4DDE-8A2D-DF7F663E91F7}"/>
          </ac:grpSpMkLst>
        </pc:grpChg>
        <pc:grpChg chg="del">
          <ac:chgData name="Meliz Tyurkileri" userId="51d3b298-6658-42a7-914c-eeaec0253b09" providerId="ADAL" clId="{833526FA-24CB-429E-A488-F77DA3F02567}" dt="2023-01-10T12:40:42.386" v="3458" actId="478"/>
          <ac:grpSpMkLst>
            <pc:docMk/>
            <pc:sldMk cId="1769333457" sldId="1023"/>
            <ac:grpSpMk id="4" creationId="{9173E29C-12FA-464A-8B3D-313906169374}"/>
          </ac:grpSpMkLst>
        </pc:grpChg>
        <pc:grpChg chg="add mod">
          <ac:chgData name="Meliz Tyurkileri" userId="51d3b298-6658-42a7-914c-eeaec0253b09" providerId="ADAL" clId="{833526FA-24CB-429E-A488-F77DA3F02567}" dt="2023-01-10T13:51:44.708" v="3889" actId="1076"/>
          <ac:grpSpMkLst>
            <pc:docMk/>
            <pc:sldMk cId="1769333457" sldId="1023"/>
            <ac:grpSpMk id="14" creationId="{DE03B76E-6D96-4E41-8DA6-A3F45062D2B6}"/>
          </ac:grpSpMkLst>
        </pc:grpChg>
        <pc:grpChg chg="add mod">
          <ac:chgData name="Meliz Tyurkileri" userId="51d3b298-6658-42a7-914c-eeaec0253b09" providerId="ADAL" clId="{833526FA-24CB-429E-A488-F77DA3F02567}" dt="2023-01-10T13:51:40.803" v="3888" actId="1076"/>
          <ac:grpSpMkLst>
            <pc:docMk/>
            <pc:sldMk cId="1769333457" sldId="1023"/>
            <ac:grpSpMk id="17" creationId="{685E2C5F-32FF-4343-A1F4-FE1F6F971FAB}"/>
          </ac:grpSpMkLst>
        </pc:grpChg>
        <pc:grpChg chg="del">
          <ac:chgData name="Meliz Tyurkileri" userId="51d3b298-6658-42a7-914c-eeaec0253b09" providerId="ADAL" clId="{833526FA-24CB-429E-A488-F77DA3F02567}" dt="2023-01-10T12:40:42.386" v="3458" actId="478"/>
          <ac:grpSpMkLst>
            <pc:docMk/>
            <pc:sldMk cId="1769333457" sldId="1023"/>
            <ac:grpSpMk id="27" creationId="{8F32387A-6DE5-4A3E-9E54-DDF82311F048}"/>
          </ac:grpSpMkLst>
        </pc:grpChg>
        <pc:grpChg chg="del">
          <ac:chgData name="Meliz Tyurkileri" userId="51d3b298-6658-42a7-914c-eeaec0253b09" providerId="ADAL" clId="{833526FA-24CB-429E-A488-F77DA3F02567}" dt="2023-01-10T12:40:42.386" v="3458" actId="478"/>
          <ac:grpSpMkLst>
            <pc:docMk/>
            <pc:sldMk cId="1769333457" sldId="1023"/>
            <ac:grpSpMk id="28" creationId="{EF596CAC-05C0-418D-A3A6-528321F7594F}"/>
          </ac:grpSpMkLst>
        </pc:grpChg>
        <pc:grpChg chg="del">
          <ac:chgData name="Meliz Tyurkileri" userId="51d3b298-6658-42a7-914c-eeaec0253b09" providerId="ADAL" clId="{833526FA-24CB-429E-A488-F77DA3F02567}" dt="2023-01-10T12:40:42.386" v="3458" actId="478"/>
          <ac:grpSpMkLst>
            <pc:docMk/>
            <pc:sldMk cId="1769333457" sldId="1023"/>
            <ac:grpSpMk id="31" creationId="{F6976332-3CCE-42F9-9AC5-66172954A2D6}"/>
          </ac:grpSpMkLst>
        </pc:grpChg>
        <pc:grpChg chg="del">
          <ac:chgData name="Meliz Tyurkileri" userId="51d3b298-6658-42a7-914c-eeaec0253b09" providerId="ADAL" clId="{833526FA-24CB-429E-A488-F77DA3F02567}" dt="2023-01-10T12:40:42.386" v="3458" actId="478"/>
          <ac:grpSpMkLst>
            <pc:docMk/>
            <pc:sldMk cId="1769333457" sldId="1023"/>
            <ac:grpSpMk id="32" creationId="{0F166695-0B39-49B8-BBB8-4772B32E1BFF}"/>
          </ac:grpSpMkLst>
        </pc:grpChg>
        <pc:grpChg chg="del">
          <ac:chgData name="Meliz Tyurkileri" userId="51d3b298-6658-42a7-914c-eeaec0253b09" providerId="ADAL" clId="{833526FA-24CB-429E-A488-F77DA3F02567}" dt="2023-01-10T12:40:42.386" v="3458" actId="478"/>
          <ac:grpSpMkLst>
            <pc:docMk/>
            <pc:sldMk cId="1769333457" sldId="1023"/>
            <ac:grpSpMk id="35" creationId="{82F6C5D8-FE38-49B0-BD29-9C9B63A605FA}"/>
          </ac:grpSpMkLst>
        </pc:grpChg>
        <pc:grpChg chg="del">
          <ac:chgData name="Meliz Tyurkileri" userId="51d3b298-6658-42a7-914c-eeaec0253b09" providerId="ADAL" clId="{833526FA-24CB-429E-A488-F77DA3F02567}" dt="2023-01-10T12:40:42.386" v="3458" actId="478"/>
          <ac:grpSpMkLst>
            <pc:docMk/>
            <pc:sldMk cId="1769333457" sldId="1023"/>
            <ac:grpSpMk id="36" creationId="{EFC0113E-11DF-4460-BCDC-B801201BEDE2}"/>
          </ac:grpSpMkLst>
        </pc:grpChg>
        <pc:grpChg chg="mod ord">
          <ac:chgData name="Meliz Tyurkileri" userId="51d3b298-6658-42a7-914c-eeaec0253b09" providerId="ADAL" clId="{833526FA-24CB-429E-A488-F77DA3F02567}" dt="2023-01-10T13:51:34.846" v="3884" actId="1076"/>
          <ac:grpSpMkLst>
            <pc:docMk/>
            <pc:sldMk cId="1769333457" sldId="1023"/>
            <ac:grpSpMk id="38" creationId="{123D1FE3-5649-4B3C-9375-53198397566B}"/>
          </ac:grpSpMkLst>
        </pc:grpChg>
        <pc:grpChg chg="add del mod">
          <ac:chgData name="Meliz Tyurkileri" userId="51d3b298-6658-42a7-914c-eeaec0253b09" providerId="ADAL" clId="{833526FA-24CB-429E-A488-F77DA3F02567}" dt="2023-01-10T12:43:26.463" v="3488" actId="478"/>
          <ac:grpSpMkLst>
            <pc:docMk/>
            <pc:sldMk cId="1769333457" sldId="1023"/>
            <ac:grpSpMk id="71" creationId="{53E7FE18-67EA-49CE-A500-F26A508D535A}"/>
          </ac:grpSpMkLst>
        </pc:grpChg>
        <pc:graphicFrameChg chg="add mod modGraphic">
          <ac:chgData name="Meliz Tyurkileri" userId="51d3b298-6658-42a7-914c-eeaec0253b09" providerId="ADAL" clId="{833526FA-24CB-429E-A488-F77DA3F02567}" dt="2023-01-10T13:53:20.059" v="3989" actId="20577"/>
          <ac:graphicFrameMkLst>
            <pc:docMk/>
            <pc:sldMk cId="1769333457" sldId="1023"/>
            <ac:graphicFrameMk id="39" creationId="{704CAFC0-F6B8-48FA-9BE9-6040E9FE5AE3}"/>
          </ac:graphicFrameMkLst>
        </pc:graphicFrameChg>
        <pc:picChg chg="del">
          <ac:chgData name="Meliz Tyurkileri" userId="51d3b298-6658-42a7-914c-eeaec0253b09" providerId="ADAL" clId="{833526FA-24CB-429E-A488-F77DA3F02567}" dt="2023-01-10T12:40:42.386" v="3458" actId="478"/>
          <ac:picMkLst>
            <pc:docMk/>
            <pc:sldMk cId="1769333457" sldId="1023"/>
            <ac:picMk id="3" creationId="{09807C3E-3E21-43C4-8444-010D18F9AFF3}"/>
          </ac:picMkLst>
        </pc:picChg>
        <pc:picChg chg="del">
          <ac:chgData name="Meliz Tyurkileri" userId="51d3b298-6658-42a7-914c-eeaec0253b09" providerId="ADAL" clId="{833526FA-24CB-429E-A488-F77DA3F02567}" dt="2023-01-10T12:39:32.805" v="3452" actId="478"/>
          <ac:picMkLst>
            <pc:docMk/>
            <pc:sldMk cId="1769333457" sldId="1023"/>
            <ac:picMk id="5" creationId="{B5D89C97-675B-400C-8F95-51430F05A01E}"/>
          </ac:picMkLst>
        </pc:picChg>
        <pc:picChg chg="add mod">
          <ac:chgData name="Meliz Tyurkileri" userId="51d3b298-6658-42a7-914c-eeaec0253b09" providerId="ADAL" clId="{833526FA-24CB-429E-A488-F77DA3F02567}" dt="2023-01-10T13:51:38.410" v="3887" actId="164"/>
          <ac:picMkLst>
            <pc:docMk/>
            <pc:sldMk cId="1769333457" sldId="1023"/>
            <ac:picMk id="7" creationId="{A0480F33-792F-4E72-B310-90043195265E}"/>
          </ac:picMkLst>
        </pc:picChg>
        <pc:picChg chg="del mod topLvl">
          <ac:chgData name="Meliz Tyurkileri" userId="51d3b298-6658-42a7-914c-eeaec0253b09" providerId="ADAL" clId="{833526FA-24CB-429E-A488-F77DA3F02567}" dt="2023-01-10T12:43:26.463" v="3488" actId="478"/>
          <ac:picMkLst>
            <pc:docMk/>
            <pc:sldMk cId="1769333457" sldId="1023"/>
            <ac:picMk id="72" creationId="{F300478A-F029-43CD-9B57-9474A9965DF1}"/>
          </ac:picMkLst>
        </pc:picChg>
        <pc:picChg chg="add mod">
          <ac:chgData name="Meliz Tyurkileri" userId="51d3b298-6658-42a7-914c-eeaec0253b09" providerId="ADAL" clId="{833526FA-24CB-429E-A488-F77DA3F02567}" dt="2023-01-10T12:46:51.734" v="3570" actId="1076"/>
          <ac:picMkLst>
            <pc:docMk/>
            <pc:sldMk cId="1769333457" sldId="1023"/>
            <ac:picMk id="74" creationId="{6F110507-5D35-401E-9BB3-DBA3B9EDF5D5}"/>
          </ac:picMkLst>
        </pc:picChg>
        <pc:picChg chg="add mod">
          <ac:chgData name="Meliz Tyurkileri" userId="51d3b298-6658-42a7-914c-eeaec0253b09" providerId="ADAL" clId="{833526FA-24CB-429E-A488-F77DA3F02567}" dt="2023-01-10T13:51:26.195" v="3882" actId="1076"/>
          <ac:picMkLst>
            <pc:docMk/>
            <pc:sldMk cId="1769333457" sldId="1023"/>
            <ac:picMk id="76" creationId="{04FDAB70-715E-44AC-8151-126B18F60823}"/>
          </ac:picMkLst>
        </pc:picChg>
        <pc:cxnChg chg="del">
          <ac:chgData name="Meliz Tyurkileri" userId="51d3b298-6658-42a7-914c-eeaec0253b09" providerId="ADAL" clId="{833526FA-24CB-429E-A488-F77DA3F02567}" dt="2023-01-10T12:40:42.386" v="3458" actId="478"/>
          <ac:cxnSpMkLst>
            <pc:docMk/>
            <pc:sldMk cId="1769333457" sldId="1023"/>
            <ac:cxnSpMk id="16" creationId="{2DA4BEBC-3BB2-4FCD-A6AD-F414B926A82C}"/>
          </ac:cxnSpMkLst>
        </pc:cxnChg>
      </pc:sldChg>
      <pc:sldChg chg="add del">
        <pc:chgData name="Meliz Tyurkileri" userId="51d3b298-6658-42a7-914c-eeaec0253b09" providerId="ADAL" clId="{833526FA-24CB-429E-A488-F77DA3F02567}" dt="2023-01-10T11:50:15.405" v="3271"/>
        <pc:sldMkLst>
          <pc:docMk/>
          <pc:sldMk cId="2744368563" sldId="1023"/>
        </pc:sldMkLst>
      </pc:sldChg>
      <pc:sldMasterChg chg="delSp mod modSldLayout">
        <pc:chgData name="Meliz Tyurkileri" userId="51d3b298-6658-42a7-914c-eeaec0253b09" providerId="ADAL" clId="{833526FA-24CB-429E-A488-F77DA3F02567}" dt="2023-01-06T14:23:45.277" v="992" actId="478"/>
        <pc:sldMasterMkLst>
          <pc:docMk/>
          <pc:sldMasterMk cId="3006204050" sldId="2147483650"/>
        </pc:sldMasterMkLst>
        <pc:picChg chg="del">
          <ac:chgData name="Meliz Tyurkileri" userId="51d3b298-6658-42a7-914c-eeaec0253b09" providerId="ADAL" clId="{833526FA-24CB-429E-A488-F77DA3F02567}" dt="2023-01-06T14:23:38.284" v="990" actId="478"/>
          <ac:picMkLst>
            <pc:docMk/>
            <pc:sldMasterMk cId="3006204050" sldId="2147483650"/>
            <ac:picMk id="7" creationId="{3EE088A0-1D50-4AB9-8EF4-692A6716871F}"/>
          </ac:picMkLst>
        </pc:picChg>
        <pc:sldLayoutChg chg="delSp mod">
          <pc:chgData name="Meliz Tyurkileri" userId="51d3b298-6658-42a7-914c-eeaec0253b09" providerId="ADAL" clId="{833526FA-24CB-429E-A488-F77DA3F02567}" dt="2023-01-06T14:23:43.995" v="991" actId="478"/>
          <pc:sldLayoutMkLst>
            <pc:docMk/>
            <pc:sldMasterMk cId="3006204050" sldId="2147483650"/>
            <pc:sldLayoutMk cId="3885406509" sldId="2147483656"/>
          </pc:sldLayoutMkLst>
          <pc:picChg chg="del">
            <ac:chgData name="Meliz Tyurkileri" userId="51d3b298-6658-42a7-914c-eeaec0253b09" providerId="ADAL" clId="{833526FA-24CB-429E-A488-F77DA3F02567}" dt="2023-01-06T14:23:43.995" v="991" actId="478"/>
            <ac:picMkLst>
              <pc:docMk/>
              <pc:sldMasterMk cId="3006204050" sldId="2147483650"/>
              <pc:sldLayoutMk cId="3885406509" sldId="2147483656"/>
              <ac:picMk id="6" creationId="{C283BA0B-1111-4CBC-949B-E915A06297B8}"/>
            </ac:picMkLst>
          </pc:picChg>
        </pc:sldLayoutChg>
        <pc:sldLayoutChg chg="delSp mod">
          <pc:chgData name="Meliz Tyurkileri" userId="51d3b298-6658-42a7-914c-eeaec0253b09" providerId="ADAL" clId="{833526FA-24CB-429E-A488-F77DA3F02567}" dt="2023-01-06T14:23:45.277" v="992" actId="478"/>
          <pc:sldLayoutMkLst>
            <pc:docMk/>
            <pc:sldMasterMk cId="3006204050" sldId="2147483650"/>
            <pc:sldLayoutMk cId="1792507189" sldId="2147483657"/>
          </pc:sldLayoutMkLst>
          <pc:picChg chg="del">
            <ac:chgData name="Meliz Tyurkileri" userId="51d3b298-6658-42a7-914c-eeaec0253b09" providerId="ADAL" clId="{833526FA-24CB-429E-A488-F77DA3F02567}" dt="2023-01-06T14:23:45.277" v="992" actId="478"/>
            <ac:picMkLst>
              <pc:docMk/>
              <pc:sldMasterMk cId="3006204050" sldId="2147483650"/>
              <pc:sldLayoutMk cId="1792507189" sldId="2147483657"/>
              <ac:picMk id="5" creationId="{C218AB74-31F9-4DCF-87B2-036C5E201746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11C41-66F8-4144-9D6B-9FA232E0FEC2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07489-9873-4004-951A-934928ABC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6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07489-9873-4004-951A-934928ABC7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16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07489-9873-4004-951A-934928ABC7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20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07489-9873-4004-951A-934928ABC7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78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EE16-76D5-4B85-9B56-7BF37DEBD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525C4-6265-4646-ADF5-EE54CB06D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7968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DA36-AC6F-46D2-AF0A-B6BD72356D2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4526-18FF-4E65-9168-9B144A2A2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DA36-AC6F-46D2-AF0A-B6BD72356D2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4526-18FF-4E65-9168-9B144A2A2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91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DA36-AC6F-46D2-AF0A-B6BD72356D2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4526-18FF-4E65-9168-9B144A2A2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2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DA36-AC6F-46D2-AF0A-B6BD72356D2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4526-18FF-4E65-9168-9B144A2A2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3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1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DA36-AC6F-46D2-AF0A-B6BD72356D2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4526-18FF-4E65-9168-9B144A2A2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1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DA36-AC6F-46D2-AF0A-B6BD72356D2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4526-18FF-4E65-9168-9B144A2A2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2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DA36-AC6F-46D2-AF0A-B6BD72356D2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4526-18FF-4E65-9168-9B144A2A2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8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DA36-AC6F-46D2-AF0A-B6BD72356D2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4526-18FF-4E65-9168-9B144A2A2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0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DA36-AC6F-46D2-AF0A-B6BD72356D2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4526-18FF-4E65-9168-9B144A2A2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0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DA36-AC6F-46D2-AF0A-B6BD72356D2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4526-18FF-4E65-9168-9B144A2A2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8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8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8DA36-AC6F-46D2-AF0A-B6BD72356D2F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64526-18FF-4E65-9168-9B144A2A2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0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2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D495376-8685-4B23-8A10-F42727FC0C23}"/>
              </a:ext>
            </a:extLst>
          </p:cNvPr>
          <p:cNvGrpSpPr/>
          <p:nvPr/>
        </p:nvGrpSpPr>
        <p:grpSpPr>
          <a:xfrm>
            <a:off x="2332587" y="0"/>
            <a:ext cx="7526826" cy="6858000"/>
            <a:chOff x="2332587" y="0"/>
            <a:chExt cx="7526826" cy="6858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E0589A-E8D0-42B5-A850-43FFCE143FCE}"/>
                </a:ext>
              </a:extLst>
            </p:cNvPr>
            <p:cNvSpPr/>
            <p:nvPr/>
          </p:nvSpPr>
          <p:spPr>
            <a:xfrm>
              <a:off x="2332587" y="0"/>
              <a:ext cx="7526826" cy="685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FCECFE8-BBBE-45CC-B9BC-24E792C6B3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59" t="29440" r="2530"/>
            <a:stretch/>
          </p:blipFill>
          <p:spPr>
            <a:xfrm>
              <a:off x="2562224" y="2819937"/>
              <a:ext cx="7172325" cy="1669644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B04699-9FFA-4927-975C-6DB60A6A57CB}"/>
              </a:ext>
            </a:extLst>
          </p:cNvPr>
          <p:cNvGrpSpPr/>
          <p:nvPr/>
        </p:nvGrpSpPr>
        <p:grpSpPr>
          <a:xfrm>
            <a:off x="0" y="4125874"/>
            <a:ext cx="12192000" cy="1346427"/>
            <a:chOff x="0" y="2828924"/>
            <a:chExt cx="12192000" cy="1336675"/>
          </a:xfrm>
          <a:solidFill>
            <a:srgbClr val="274C77"/>
          </a:solidFill>
          <a:effectLst>
            <a:outerShdw blurRad="254000" dist="76200" dir="13680000" algn="br" rotWithShape="0">
              <a:prstClr val="black">
                <a:alpha val="46000"/>
              </a:prstClr>
            </a:outerShdw>
          </a:effectLst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C73415-EB0E-46A6-ACBF-02BE2497F124}"/>
                </a:ext>
              </a:extLst>
            </p:cNvPr>
            <p:cNvSpPr/>
            <p:nvPr/>
          </p:nvSpPr>
          <p:spPr>
            <a:xfrm>
              <a:off x="0" y="2828924"/>
              <a:ext cx="12192000" cy="1336675"/>
            </a:xfrm>
            <a:prstGeom prst="rect">
              <a:avLst/>
            </a:prstGeom>
            <a:grpFill/>
            <a:ln>
              <a:solidFill>
                <a:srgbClr val="E7E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tr-TR" b="1" dirty="0">
                <a:solidFill>
                  <a:srgbClr val="00498F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705CB5-5F98-40B7-B37F-209991BFA0F8}"/>
                </a:ext>
              </a:extLst>
            </p:cNvPr>
            <p:cNvSpPr txBox="1"/>
            <p:nvPr/>
          </p:nvSpPr>
          <p:spPr>
            <a:xfrm>
              <a:off x="5449907" y="3161159"/>
              <a:ext cx="6103256" cy="67220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1"/>
                  </a:solidFill>
                  <a:latin typeface="+mj-lt"/>
                  <a:cs typeface="Aharoni" panose="02010803020104030203" pitchFamily="2" charset="-79"/>
                </a:rPr>
                <a:t>MTA Turnstile Data– Case Study </a:t>
              </a:r>
            </a:p>
            <a:p>
              <a:pPr algn="r"/>
              <a:r>
                <a:rPr lang="en-US" b="1" dirty="0">
                  <a:solidFill>
                    <a:schemeClr val="bg1">
                      <a:lumMod val="75000"/>
                    </a:schemeClr>
                  </a:solidFill>
                  <a:latin typeface="+mj-lt"/>
                  <a:cs typeface="Aharoni" panose="02010803020104030203" pitchFamily="2" charset="-79"/>
                </a:rPr>
                <a:t>December, 2022</a:t>
              </a:r>
              <a:endParaRPr lang="tr-TR" sz="1400" b="1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18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23D1FE3-5649-4B3C-9375-53198397566B}"/>
              </a:ext>
            </a:extLst>
          </p:cNvPr>
          <p:cNvGrpSpPr/>
          <p:nvPr/>
        </p:nvGrpSpPr>
        <p:grpSpPr>
          <a:xfrm>
            <a:off x="504825" y="801521"/>
            <a:ext cx="3176128" cy="6056479"/>
            <a:chOff x="504825" y="801521"/>
            <a:chExt cx="3176128" cy="605647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581457-5507-4D56-A09C-CD156D00656A}"/>
                </a:ext>
              </a:extLst>
            </p:cNvPr>
            <p:cNvSpPr/>
            <p:nvPr/>
          </p:nvSpPr>
          <p:spPr>
            <a:xfrm>
              <a:off x="504825" y="1016578"/>
              <a:ext cx="3176128" cy="5841422"/>
            </a:xfrm>
            <a:prstGeom prst="rect">
              <a:avLst/>
            </a:prstGeom>
            <a:solidFill>
              <a:srgbClr val="E7EC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FFFFFF"/>
                  </a:solidFill>
                  <a:latin typeface="Calibri"/>
                  <a:cs typeface="Calibri"/>
                </a:rPr>
                <a:t>	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7D111D-8184-49A1-B7BE-B235FF18DFE0}"/>
                </a:ext>
              </a:extLst>
            </p:cNvPr>
            <p:cNvSpPr/>
            <p:nvPr/>
          </p:nvSpPr>
          <p:spPr>
            <a:xfrm rot="16200000">
              <a:off x="1994236" y="-687890"/>
              <a:ext cx="197306" cy="3176128"/>
            </a:xfrm>
            <a:prstGeom prst="rect">
              <a:avLst/>
            </a:prstGeom>
            <a:solidFill>
              <a:srgbClr val="609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FFFFFF"/>
                  </a:solidFill>
                  <a:latin typeface="Calibri"/>
                  <a:cs typeface="Calibri"/>
                </a:rPr>
                <a:t>	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54D797A-FABF-42F7-BDD3-01E0FC6E0230}"/>
              </a:ext>
            </a:extLst>
          </p:cNvPr>
          <p:cNvGrpSpPr/>
          <p:nvPr/>
        </p:nvGrpSpPr>
        <p:grpSpPr>
          <a:xfrm>
            <a:off x="0" y="242743"/>
            <a:ext cx="12192000" cy="541027"/>
            <a:chOff x="0" y="242743"/>
            <a:chExt cx="12192000" cy="5410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BE43EA8-DBC3-4E39-AF8C-AEBFBA80A306}"/>
                </a:ext>
              </a:extLst>
            </p:cNvPr>
            <p:cNvSpPr/>
            <p:nvPr/>
          </p:nvSpPr>
          <p:spPr>
            <a:xfrm>
              <a:off x="0" y="242743"/>
              <a:ext cx="12192000" cy="541027"/>
            </a:xfrm>
            <a:prstGeom prst="rect">
              <a:avLst/>
            </a:prstGeom>
            <a:solidFill>
              <a:srgbClr val="27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tr-TR" b="1" dirty="0">
                <a:solidFill>
                  <a:srgbClr val="00498F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90AD45-ABDF-4517-A00C-A8CD100A55E5}"/>
                </a:ext>
              </a:extLst>
            </p:cNvPr>
            <p:cNvSpPr txBox="1"/>
            <p:nvPr/>
          </p:nvSpPr>
          <p:spPr>
            <a:xfrm>
              <a:off x="392553" y="288910"/>
              <a:ext cx="430327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Action Plan</a:t>
              </a:r>
              <a:r>
                <a:rPr lang="tr-TR" sz="2000" b="1" dirty="0">
                  <a:solidFill>
                    <a:schemeClr val="bg1"/>
                  </a:solidFill>
                  <a:latin typeface="+mj-lt"/>
                </a:rPr>
                <a:t> – </a:t>
              </a:r>
              <a:r>
                <a:rPr lang="en-US" sz="16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lt"/>
                </a:rPr>
                <a:t>allocation of the promotion team</a:t>
              </a:r>
              <a:endParaRPr lang="tr-TR" sz="1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39" name="Table 47">
            <a:extLst>
              <a:ext uri="{FF2B5EF4-FFF2-40B4-BE49-F238E27FC236}">
                <a16:creationId xmlns:a16="http://schemas.microsoft.com/office/drawing/2014/main" id="{704CAFC0-F6B8-48FA-9BE9-6040E9FE5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711515"/>
              </p:ext>
            </p:extLst>
          </p:nvPr>
        </p:nvGraphicFramePr>
        <p:xfrm>
          <a:off x="3970681" y="872099"/>
          <a:ext cx="8108262" cy="5872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3375">
                  <a:extLst>
                    <a:ext uri="{9D8B030D-6E8A-4147-A177-3AD203B41FA5}">
                      <a16:colId xmlns:a16="http://schemas.microsoft.com/office/drawing/2014/main" val="150981344"/>
                    </a:ext>
                  </a:extLst>
                </a:gridCol>
                <a:gridCol w="1183272">
                  <a:extLst>
                    <a:ext uri="{9D8B030D-6E8A-4147-A177-3AD203B41FA5}">
                      <a16:colId xmlns:a16="http://schemas.microsoft.com/office/drawing/2014/main" val="3986749775"/>
                    </a:ext>
                  </a:extLst>
                </a:gridCol>
                <a:gridCol w="1158323">
                  <a:extLst>
                    <a:ext uri="{9D8B030D-6E8A-4147-A177-3AD203B41FA5}">
                      <a16:colId xmlns:a16="http://schemas.microsoft.com/office/drawing/2014/main" val="288025063"/>
                    </a:ext>
                  </a:extLst>
                </a:gridCol>
                <a:gridCol w="1158323">
                  <a:extLst>
                    <a:ext uri="{9D8B030D-6E8A-4147-A177-3AD203B41FA5}">
                      <a16:colId xmlns:a16="http://schemas.microsoft.com/office/drawing/2014/main" val="369809565"/>
                    </a:ext>
                  </a:extLst>
                </a:gridCol>
                <a:gridCol w="1158323">
                  <a:extLst>
                    <a:ext uri="{9D8B030D-6E8A-4147-A177-3AD203B41FA5}">
                      <a16:colId xmlns:a16="http://schemas.microsoft.com/office/drawing/2014/main" val="3920340160"/>
                    </a:ext>
                  </a:extLst>
                </a:gridCol>
                <a:gridCol w="1158323">
                  <a:extLst>
                    <a:ext uri="{9D8B030D-6E8A-4147-A177-3AD203B41FA5}">
                      <a16:colId xmlns:a16="http://schemas.microsoft.com/office/drawing/2014/main" val="3464590947"/>
                    </a:ext>
                  </a:extLst>
                </a:gridCol>
                <a:gridCol w="1158323">
                  <a:extLst>
                    <a:ext uri="{9D8B030D-6E8A-4147-A177-3AD203B41FA5}">
                      <a16:colId xmlns:a16="http://schemas.microsoft.com/office/drawing/2014/main" val="429166787"/>
                    </a:ext>
                  </a:extLst>
                </a:gridCol>
              </a:tblGrid>
              <a:tr h="595853">
                <a:tc gridSpan="7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May</a:t>
                      </a:r>
                      <a:r>
                        <a:rPr lang="tr-TR" sz="2800" b="1" dirty="0">
                          <a:solidFill>
                            <a:schemeClr val="bg1"/>
                          </a:solidFill>
                        </a:rPr>
                        <a:t> 2023</a:t>
                      </a:r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C7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rgbClr val="440E5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rgbClr val="440E5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rgbClr val="440E5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rgbClr val="440E5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rgbClr val="440E5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rgbClr val="440E5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81147"/>
                  </a:ext>
                </a:extLst>
              </a:tr>
              <a:tr h="550481"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C7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tr-TR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TUE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C7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tr-TR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WED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C7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tr-TR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THU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C7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tr-TR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FRI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C7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tr-TR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SAT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C7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tr-TR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SUN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C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838041"/>
                  </a:ext>
                </a:extLst>
              </a:tr>
              <a:tr h="9452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400" b="1" kern="1200" dirty="0">
                          <a:solidFill>
                            <a:srgbClr val="274C77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algn="l" defTabSz="914400" rtl="0" eaLnBrk="1" latinLnBrk="0" hangingPunct="1"/>
                      <a:endParaRPr lang="en-US" sz="1400" b="1" kern="1200" dirty="0">
                        <a:solidFill>
                          <a:srgbClr val="274C7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400" b="1" kern="1200" dirty="0">
                          <a:solidFill>
                            <a:srgbClr val="274C77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400" b="1" kern="1200" dirty="0">
                        <a:solidFill>
                          <a:srgbClr val="274C7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400" b="1" kern="1200" dirty="0">
                          <a:solidFill>
                            <a:srgbClr val="274C77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marL="0" algn="l" defTabSz="914400" rtl="0" eaLnBrk="1" latinLnBrk="0" hangingPunct="1"/>
                      <a:endParaRPr lang="en-US" sz="1400" b="1" kern="1200" dirty="0">
                        <a:solidFill>
                          <a:srgbClr val="274C7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400" b="1" kern="1200" dirty="0">
                          <a:solidFill>
                            <a:srgbClr val="274C77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400" b="1" kern="1200" dirty="0">
                        <a:solidFill>
                          <a:srgbClr val="274C7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400" b="1" kern="1200" dirty="0">
                          <a:solidFill>
                            <a:srgbClr val="274C77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400" b="1" kern="1200" dirty="0">
                        <a:solidFill>
                          <a:srgbClr val="274C7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400" b="1" kern="1200" dirty="0">
                          <a:solidFill>
                            <a:srgbClr val="274C77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400" b="1" kern="1200" dirty="0">
                        <a:solidFill>
                          <a:srgbClr val="274C7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400" b="1" kern="1200" dirty="0">
                          <a:solidFill>
                            <a:srgbClr val="274C77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400" b="1" kern="1200" dirty="0">
                        <a:solidFill>
                          <a:srgbClr val="274C7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687093"/>
                  </a:ext>
                </a:extLst>
              </a:tr>
              <a:tr h="9452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400" b="1" kern="1200" dirty="0">
                          <a:solidFill>
                            <a:srgbClr val="274C77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400" b="1" kern="1200" dirty="0">
                        <a:solidFill>
                          <a:srgbClr val="274C7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400" b="1" kern="1200" dirty="0">
                          <a:solidFill>
                            <a:srgbClr val="274C77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400" b="1" kern="1200" dirty="0">
                        <a:solidFill>
                          <a:srgbClr val="274C7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400" b="1" kern="1200" dirty="0">
                          <a:solidFill>
                            <a:srgbClr val="274C77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400" b="1" kern="1200" dirty="0">
                        <a:solidFill>
                          <a:srgbClr val="274C7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400" b="1" kern="1200" dirty="0">
                          <a:solidFill>
                            <a:srgbClr val="274C77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1400" b="1" kern="1200" dirty="0">
                        <a:solidFill>
                          <a:srgbClr val="274C7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400" b="1" kern="1200" dirty="0">
                          <a:solidFill>
                            <a:srgbClr val="274C77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400" b="1" kern="1200" dirty="0">
                        <a:solidFill>
                          <a:srgbClr val="274C7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400" b="1" kern="1200" dirty="0">
                          <a:solidFill>
                            <a:srgbClr val="274C77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400" b="1" kern="1200" dirty="0">
                        <a:solidFill>
                          <a:srgbClr val="274C7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400" b="1" kern="1200" dirty="0">
                          <a:solidFill>
                            <a:srgbClr val="274C77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1400" b="1" kern="1200" dirty="0">
                        <a:solidFill>
                          <a:srgbClr val="274C7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048988"/>
                  </a:ext>
                </a:extLst>
              </a:tr>
              <a:tr h="9452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400" b="1" kern="1200" dirty="0">
                          <a:solidFill>
                            <a:srgbClr val="274C77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400" b="1" kern="1200" dirty="0">
                        <a:solidFill>
                          <a:srgbClr val="274C7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400" b="1" kern="1200" dirty="0">
                          <a:solidFill>
                            <a:srgbClr val="274C77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US" sz="1400" b="1" kern="1200" dirty="0">
                        <a:solidFill>
                          <a:srgbClr val="274C7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400" b="1" kern="1200" dirty="0">
                          <a:solidFill>
                            <a:srgbClr val="274C77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US" sz="1400" b="1" kern="1200" dirty="0">
                        <a:solidFill>
                          <a:srgbClr val="274C7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400" b="1" kern="1200" dirty="0">
                          <a:solidFill>
                            <a:srgbClr val="274C77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US" sz="1400" b="1" kern="1200" dirty="0">
                        <a:solidFill>
                          <a:srgbClr val="274C7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400" b="1" kern="1200" dirty="0">
                          <a:solidFill>
                            <a:srgbClr val="274C77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US" sz="1400" b="1" kern="1200" dirty="0">
                        <a:solidFill>
                          <a:srgbClr val="274C7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400" b="1" kern="1200" dirty="0">
                          <a:solidFill>
                            <a:srgbClr val="274C77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1400" b="1" kern="1200" dirty="0">
                        <a:solidFill>
                          <a:srgbClr val="274C7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400" b="1" kern="1200" dirty="0">
                          <a:solidFill>
                            <a:srgbClr val="274C77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400" b="1" kern="1200" dirty="0">
                        <a:solidFill>
                          <a:srgbClr val="274C7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354490"/>
                  </a:ext>
                </a:extLst>
              </a:tr>
              <a:tr h="9452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400" b="1" kern="1200" dirty="0">
                          <a:solidFill>
                            <a:srgbClr val="274C77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1400" b="1" kern="1200" dirty="0">
                        <a:solidFill>
                          <a:srgbClr val="274C7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400" b="1" kern="1200" dirty="0">
                          <a:solidFill>
                            <a:srgbClr val="274C77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1400" b="1" kern="1200" dirty="0">
                        <a:solidFill>
                          <a:srgbClr val="274C7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400" b="1" kern="1200" dirty="0">
                          <a:solidFill>
                            <a:srgbClr val="274C77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US" sz="1400" b="1" kern="1200" dirty="0">
                        <a:solidFill>
                          <a:srgbClr val="274C7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400" b="1" kern="1200" dirty="0">
                          <a:solidFill>
                            <a:srgbClr val="274C77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en-US" sz="1400" b="1" kern="1200" dirty="0">
                        <a:solidFill>
                          <a:srgbClr val="274C7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400" b="1" kern="1200" dirty="0">
                          <a:solidFill>
                            <a:srgbClr val="274C77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en-US" sz="1400" b="1" kern="1200" dirty="0">
                        <a:solidFill>
                          <a:srgbClr val="274C7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400" b="1" kern="1200" dirty="0">
                          <a:solidFill>
                            <a:srgbClr val="274C77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en-US" sz="1400" b="1" kern="1200" dirty="0">
                        <a:solidFill>
                          <a:srgbClr val="274C7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400" b="1" kern="1200" dirty="0">
                          <a:solidFill>
                            <a:srgbClr val="274C77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en-US" sz="1400" b="1" kern="1200" dirty="0">
                        <a:solidFill>
                          <a:srgbClr val="274C7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191275"/>
                  </a:ext>
                </a:extLst>
              </a:tr>
              <a:tr h="9452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400" b="1" kern="1200" dirty="0">
                          <a:solidFill>
                            <a:srgbClr val="274C77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en-US" sz="1400" b="1" kern="1200" dirty="0">
                        <a:solidFill>
                          <a:srgbClr val="274C7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400" b="1" kern="1200" dirty="0">
                          <a:solidFill>
                            <a:srgbClr val="274C77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1400" b="1" kern="1200" dirty="0">
                        <a:solidFill>
                          <a:srgbClr val="274C7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400" b="1" kern="1200" dirty="0">
                          <a:solidFill>
                            <a:srgbClr val="274C77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en-US" sz="1400" b="1" kern="1200" dirty="0">
                        <a:solidFill>
                          <a:srgbClr val="274C7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b="1" kern="1200" dirty="0">
                        <a:solidFill>
                          <a:srgbClr val="274C7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b="1" kern="1200" dirty="0">
                        <a:solidFill>
                          <a:srgbClr val="274C7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b="1" kern="1200" dirty="0">
                        <a:solidFill>
                          <a:srgbClr val="274C7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b="1" kern="1200" dirty="0">
                        <a:solidFill>
                          <a:srgbClr val="274C7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706913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A3AF10D5-FBAA-4871-87F9-6BA213C116BD}"/>
              </a:ext>
            </a:extLst>
          </p:cNvPr>
          <p:cNvSpPr txBox="1"/>
          <p:nvPr/>
        </p:nvSpPr>
        <p:spPr>
          <a:xfrm>
            <a:off x="5132860" y="2292578"/>
            <a:ext cx="1092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34 ST</a:t>
            </a: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Penn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23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ST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GRD CNTL 42 </a:t>
            </a:r>
            <a:r>
              <a:rPr lang="tr-TR" sz="800" b="1" dirty="0">
                <a:solidFill>
                  <a:schemeClr val="tx2"/>
                </a:solidFill>
                <a:cs typeface="Aldhabi" panose="020B0604020202020204" pitchFamily="2" charset="-78"/>
              </a:rPr>
              <a:t>-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3CCFC5-D945-48A0-BE80-25A9092E5F51}"/>
              </a:ext>
            </a:extLst>
          </p:cNvPr>
          <p:cNvSpPr txBox="1"/>
          <p:nvPr/>
        </p:nvSpPr>
        <p:spPr>
          <a:xfrm>
            <a:off x="3989702" y="2291909"/>
            <a:ext cx="1143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34 ST</a:t>
            </a: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Penn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34 ST</a:t>
            </a: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 HERALD</a:t>
            </a:r>
            <a:r>
              <a:rPr lang="tr-TR" sz="800" b="1" dirty="0">
                <a:solidFill>
                  <a:schemeClr val="tx2"/>
                </a:solidFill>
                <a:cs typeface="Aldhabi" panose="020B0604020202020204" pitchFamily="2" charset="-78"/>
              </a:rPr>
              <a:t> -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TIMES SQ 42 -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1DD3B8-471E-4F94-893C-A9ED021F8E3B}"/>
              </a:ext>
            </a:extLst>
          </p:cNvPr>
          <p:cNvSpPr txBox="1"/>
          <p:nvPr/>
        </p:nvSpPr>
        <p:spPr>
          <a:xfrm>
            <a:off x="6319732" y="2303491"/>
            <a:ext cx="1092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34 ST</a:t>
            </a: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Penn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23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ST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GRD CNTL 42 </a:t>
            </a:r>
            <a:r>
              <a:rPr lang="tr-TR" sz="800" b="1" dirty="0">
                <a:solidFill>
                  <a:schemeClr val="tx2"/>
                </a:solidFill>
                <a:cs typeface="Aldhabi" panose="020B0604020202020204" pitchFamily="2" charset="-78"/>
              </a:rPr>
              <a:t>-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5E9274-ED84-43AE-8EA8-8DB96628B69F}"/>
              </a:ext>
            </a:extLst>
          </p:cNvPr>
          <p:cNvSpPr txBox="1"/>
          <p:nvPr/>
        </p:nvSpPr>
        <p:spPr>
          <a:xfrm>
            <a:off x="7447723" y="2293718"/>
            <a:ext cx="1092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34 ST</a:t>
            </a: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Penn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23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ST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GRD CNTL 42 </a:t>
            </a:r>
            <a:r>
              <a:rPr lang="tr-TR" sz="800" b="1" dirty="0">
                <a:solidFill>
                  <a:schemeClr val="tx2"/>
                </a:solidFill>
                <a:cs typeface="Aldhabi" panose="020B0604020202020204" pitchFamily="2" charset="-78"/>
              </a:rPr>
              <a:t>-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7871E2-55F6-40C5-96A6-DF173C97CD08}"/>
              </a:ext>
            </a:extLst>
          </p:cNvPr>
          <p:cNvSpPr txBox="1"/>
          <p:nvPr/>
        </p:nvSpPr>
        <p:spPr>
          <a:xfrm>
            <a:off x="8635342" y="2303490"/>
            <a:ext cx="1092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34 ST</a:t>
            </a: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Penn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23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ST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GRD CNTL 42 </a:t>
            </a:r>
            <a:r>
              <a:rPr lang="tr-TR" sz="800" b="1" dirty="0">
                <a:solidFill>
                  <a:schemeClr val="tx2"/>
                </a:solidFill>
                <a:cs typeface="Aldhabi" panose="020B0604020202020204" pitchFamily="2" charset="-78"/>
              </a:rPr>
              <a:t>-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17D94F-4F68-417D-BC7B-871C4914BE56}"/>
              </a:ext>
            </a:extLst>
          </p:cNvPr>
          <p:cNvSpPr txBox="1"/>
          <p:nvPr/>
        </p:nvSpPr>
        <p:spPr>
          <a:xfrm>
            <a:off x="9763333" y="2303489"/>
            <a:ext cx="1092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34 ST</a:t>
            </a: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Penn -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 XX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23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ST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GRD CNTL 42 </a:t>
            </a:r>
            <a:r>
              <a:rPr lang="tr-TR" sz="800" b="1" dirty="0">
                <a:solidFill>
                  <a:schemeClr val="tx2"/>
                </a:solidFill>
                <a:cs typeface="Aldhabi" panose="020B0604020202020204" pitchFamily="2" charset="-78"/>
              </a:rPr>
              <a:t>-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A76205-BC17-4FCD-80EC-CA592319D541}"/>
              </a:ext>
            </a:extLst>
          </p:cNvPr>
          <p:cNvSpPr txBox="1"/>
          <p:nvPr/>
        </p:nvSpPr>
        <p:spPr>
          <a:xfrm>
            <a:off x="10968761" y="2293717"/>
            <a:ext cx="1092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34 ST</a:t>
            </a: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Penn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TIMES SQ 42 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-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 XX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23 ST </a:t>
            </a:r>
            <a:r>
              <a:rPr lang="tr-TR" sz="800" b="1" dirty="0">
                <a:solidFill>
                  <a:schemeClr val="tx2"/>
                </a:solidFill>
                <a:cs typeface="Aldhabi" panose="020B0604020202020204" pitchFamily="2" charset="-78"/>
              </a:rPr>
              <a:t>-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633D07C-F751-4D2E-B7D9-AE553165D3D2}"/>
              </a:ext>
            </a:extLst>
          </p:cNvPr>
          <p:cNvSpPr txBox="1"/>
          <p:nvPr/>
        </p:nvSpPr>
        <p:spPr>
          <a:xfrm>
            <a:off x="3983774" y="3281854"/>
            <a:ext cx="1143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34 ST</a:t>
            </a: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Penn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 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34 ST</a:t>
            </a: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 HERALD</a:t>
            </a:r>
            <a:r>
              <a:rPr lang="tr-TR" sz="800" b="1" dirty="0">
                <a:solidFill>
                  <a:schemeClr val="tx2"/>
                </a:solidFill>
                <a:cs typeface="Aldhabi" panose="020B0604020202020204" pitchFamily="2" charset="-78"/>
              </a:rPr>
              <a:t> -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 XX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TIMES SQ 42 -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 XX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69669D-8C6E-4102-BB27-E421412BAA91}"/>
              </a:ext>
            </a:extLst>
          </p:cNvPr>
          <p:cNvSpPr txBox="1"/>
          <p:nvPr/>
        </p:nvSpPr>
        <p:spPr>
          <a:xfrm>
            <a:off x="5145207" y="3281854"/>
            <a:ext cx="1092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34 ST</a:t>
            </a: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Penn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23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ST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GRD CNTL 42 </a:t>
            </a:r>
            <a:r>
              <a:rPr lang="tr-TR" sz="800" b="1" dirty="0">
                <a:solidFill>
                  <a:schemeClr val="tx2"/>
                </a:solidFill>
                <a:cs typeface="Aldhabi" panose="020B0604020202020204" pitchFamily="2" charset="-78"/>
              </a:rPr>
              <a:t>-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F0F98D-484F-4ED1-A9C3-D67F62B48DBC}"/>
              </a:ext>
            </a:extLst>
          </p:cNvPr>
          <p:cNvSpPr txBox="1"/>
          <p:nvPr/>
        </p:nvSpPr>
        <p:spPr>
          <a:xfrm>
            <a:off x="6355351" y="3281855"/>
            <a:ext cx="1092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34 ST</a:t>
            </a: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Penn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23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ST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dirty="0">
                <a:solidFill>
                  <a:schemeClr val="tx2"/>
                </a:solidFill>
                <a:cs typeface="Aldhabi" panose="020B0604020202020204" pitchFamily="2" charset="-78"/>
              </a:rPr>
              <a:t>FULTON-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 XX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95CE571-A088-4D9A-AE10-4B7DE612ACED}"/>
              </a:ext>
            </a:extLst>
          </p:cNvPr>
          <p:cNvSpPr txBox="1"/>
          <p:nvPr/>
        </p:nvSpPr>
        <p:spPr>
          <a:xfrm>
            <a:off x="7478626" y="3281855"/>
            <a:ext cx="1092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34 ST</a:t>
            </a: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Penn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23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ST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GRD CNTL 42 </a:t>
            </a:r>
            <a:r>
              <a:rPr lang="tr-TR" sz="800" b="1" dirty="0">
                <a:solidFill>
                  <a:schemeClr val="tx2"/>
                </a:solidFill>
                <a:cs typeface="Aldhabi" panose="020B0604020202020204" pitchFamily="2" charset="-78"/>
              </a:rPr>
              <a:t>-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8D9A1E-BC46-445A-B240-347915AFE22C}"/>
              </a:ext>
            </a:extLst>
          </p:cNvPr>
          <p:cNvSpPr txBox="1"/>
          <p:nvPr/>
        </p:nvSpPr>
        <p:spPr>
          <a:xfrm>
            <a:off x="8620979" y="3281855"/>
            <a:ext cx="1092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34 ST</a:t>
            </a: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Penn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23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ST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GRD CNTL 42 </a:t>
            </a:r>
            <a:r>
              <a:rPr lang="tr-TR" sz="800" b="1" dirty="0">
                <a:solidFill>
                  <a:schemeClr val="tx2"/>
                </a:solidFill>
                <a:cs typeface="Aldhabi" panose="020B0604020202020204" pitchFamily="2" charset="-78"/>
              </a:rPr>
              <a:t>-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486805-4A8A-46F1-A743-353AA80DC973}"/>
              </a:ext>
            </a:extLst>
          </p:cNvPr>
          <p:cNvSpPr txBox="1"/>
          <p:nvPr/>
        </p:nvSpPr>
        <p:spPr>
          <a:xfrm>
            <a:off x="9763333" y="3281855"/>
            <a:ext cx="1092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34 ST</a:t>
            </a: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Penn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23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ST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GRD CNTL 42 </a:t>
            </a:r>
            <a:r>
              <a:rPr lang="tr-TR" sz="800" b="1" dirty="0">
                <a:solidFill>
                  <a:schemeClr val="tx2"/>
                </a:solidFill>
                <a:cs typeface="Aldhabi" panose="020B0604020202020204" pitchFamily="2" charset="-78"/>
              </a:rPr>
              <a:t>-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EC6DF7-1B34-4F5B-A203-A71AFEFB11D0}"/>
              </a:ext>
            </a:extLst>
          </p:cNvPr>
          <p:cNvSpPr txBox="1"/>
          <p:nvPr/>
        </p:nvSpPr>
        <p:spPr>
          <a:xfrm>
            <a:off x="10899700" y="3281855"/>
            <a:ext cx="1161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34 ST</a:t>
            </a: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Penn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23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ST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34 ST HERALD</a:t>
            </a:r>
            <a:r>
              <a:rPr lang="tr-TR" sz="800" b="1" dirty="0">
                <a:solidFill>
                  <a:schemeClr val="tx2"/>
                </a:solidFill>
                <a:cs typeface="Aldhabi" panose="020B0604020202020204" pitchFamily="2" charset="-78"/>
              </a:rPr>
              <a:t>-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tr-TR" sz="800" b="1" dirty="0">
                <a:solidFill>
                  <a:schemeClr val="tx2"/>
                </a:solidFill>
                <a:cs typeface="Aldhabi" panose="020B0604020202020204" pitchFamily="2" charset="-78"/>
              </a:rPr>
              <a:t> </a:t>
            </a: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53330CC-3767-48BD-937C-ACD1AF5E4CE1}"/>
              </a:ext>
            </a:extLst>
          </p:cNvPr>
          <p:cNvSpPr txBox="1"/>
          <p:nvPr/>
        </p:nvSpPr>
        <p:spPr>
          <a:xfrm>
            <a:off x="3967023" y="4241499"/>
            <a:ext cx="1143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34 ST</a:t>
            </a: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Penn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34 ST</a:t>
            </a: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 HERALD</a:t>
            </a:r>
            <a:r>
              <a:rPr lang="tr-TR" sz="800" b="1" dirty="0">
                <a:solidFill>
                  <a:schemeClr val="tx2"/>
                </a:solidFill>
                <a:cs typeface="Aldhabi" panose="020B0604020202020204" pitchFamily="2" charset="-78"/>
              </a:rPr>
              <a:t> -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 XX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TIMES SQ 42 -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B5743C-D779-461E-9B68-F9EF83D9F5BF}"/>
              </a:ext>
            </a:extLst>
          </p:cNvPr>
          <p:cNvSpPr txBox="1"/>
          <p:nvPr/>
        </p:nvSpPr>
        <p:spPr>
          <a:xfrm>
            <a:off x="5145207" y="4241499"/>
            <a:ext cx="1092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34 ST</a:t>
            </a: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Penn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23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ST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GRD CNTL 42 </a:t>
            </a:r>
            <a:r>
              <a:rPr lang="tr-TR" sz="800" b="1" dirty="0">
                <a:solidFill>
                  <a:schemeClr val="tx2"/>
                </a:solidFill>
                <a:cs typeface="Aldhabi" panose="020B0604020202020204" pitchFamily="2" charset="-78"/>
              </a:rPr>
              <a:t>-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3C4C6D-2A8E-477C-9964-5493D12F3D96}"/>
              </a:ext>
            </a:extLst>
          </p:cNvPr>
          <p:cNvSpPr txBox="1"/>
          <p:nvPr/>
        </p:nvSpPr>
        <p:spPr>
          <a:xfrm>
            <a:off x="6288830" y="4241500"/>
            <a:ext cx="1092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34 ST</a:t>
            </a: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Penn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23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ST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GRD CNTL 42 </a:t>
            </a:r>
            <a:r>
              <a:rPr lang="tr-TR" sz="800" b="1" dirty="0">
                <a:solidFill>
                  <a:schemeClr val="tx2"/>
                </a:solidFill>
                <a:cs typeface="Aldhabi" panose="020B0604020202020204" pitchFamily="2" charset="-78"/>
              </a:rPr>
              <a:t>-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7D1B77-7F66-45FE-A8DF-F00E9316B770}"/>
              </a:ext>
            </a:extLst>
          </p:cNvPr>
          <p:cNvSpPr txBox="1"/>
          <p:nvPr/>
        </p:nvSpPr>
        <p:spPr>
          <a:xfrm>
            <a:off x="7463356" y="4241499"/>
            <a:ext cx="1092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34 ST</a:t>
            </a: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Penn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23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ST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GRD CNTL 42 </a:t>
            </a:r>
            <a:r>
              <a:rPr lang="tr-TR" sz="800" b="1" dirty="0">
                <a:solidFill>
                  <a:schemeClr val="tx2"/>
                </a:solidFill>
                <a:cs typeface="Aldhabi" panose="020B0604020202020204" pitchFamily="2" charset="-78"/>
              </a:rPr>
              <a:t>-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2A54FA-36AA-4958-9451-0737388564C5}"/>
              </a:ext>
            </a:extLst>
          </p:cNvPr>
          <p:cNvSpPr txBox="1"/>
          <p:nvPr/>
        </p:nvSpPr>
        <p:spPr>
          <a:xfrm>
            <a:off x="8635342" y="4241499"/>
            <a:ext cx="1092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34 ST</a:t>
            </a: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Penn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23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ST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GRD CNTL 42 </a:t>
            </a:r>
            <a:r>
              <a:rPr lang="tr-TR" sz="800" b="1" dirty="0">
                <a:solidFill>
                  <a:schemeClr val="tx2"/>
                </a:solidFill>
                <a:cs typeface="Aldhabi" panose="020B0604020202020204" pitchFamily="2" charset="-78"/>
              </a:rPr>
              <a:t>-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 XX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36E3202-9E0B-4F3E-8CBC-37C011F70F59}"/>
              </a:ext>
            </a:extLst>
          </p:cNvPr>
          <p:cNvSpPr txBox="1"/>
          <p:nvPr/>
        </p:nvSpPr>
        <p:spPr>
          <a:xfrm>
            <a:off x="9807328" y="4241498"/>
            <a:ext cx="1092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34 ST</a:t>
            </a: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Penn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23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ST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GRD CNTL 42 </a:t>
            </a:r>
            <a:r>
              <a:rPr lang="tr-TR" sz="800" b="1" dirty="0">
                <a:solidFill>
                  <a:schemeClr val="tx2"/>
                </a:solidFill>
                <a:cs typeface="Aldhabi" panose="020B0604020202020204" pitchFamily="2" charset="-78"/>
              </a:rPr>
              <a:t>-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971C21-1382-483E-B3F5-FF0B86E72870}"/>
              </a:ext>
            </a:extLst>
          </p:cNvPr>
          <p:cNvSpPr txBox="1"/>
          <p:nvPr/>
        </p:nvSpPr>
        <p:spPr>
          <a:xfrm>
            <a:off x="10950951" y="4244373"/>
            <a:ext cx="1207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34 ST</a:t>
            </a: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Penn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TIMES SQ 42 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34 ST HERALD </a:t>
            </a:r>
            <a:r>
              <a:rPr lang="tr-TR" sz="800" b="1" dirty="0">
                <a:solidFill>
                  <a:schemeClr val="tx2"/>
                </a:solidFill>
                <a:cs typeface="Aldhabi" panose="020B0604020202020204" pitchFamily="2" charset="-78"/>
              </a:rPr>
              <a:t>-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5AF9840-8436-45BB-B7AC-FF646495B784}"/>
              </a:ext>
            </a:extLst>
          </p:cNvPr>
          <p:cNvSpPr txBox="1"/>
          <p:nvPr/>
        </p:nvSpPr>
        <p:spPr>
          <a:xfrm>
            <a:off x="3983773" y="5156678"/>
            <a:ext cx="1143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34 ST</a:t>
            </a: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Penn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 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34 ST</a:t>
            </a: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 HERALD</a:t>
            </a:r>
            <a:r>
              <a:rPr lang="tr-TR" sz="800" b="1" dirty="0">
                <a:solidFill>
                  <a:schemeClr val="tx2"/>
                </a:solidFill>
                <a:cs typeface="Aldhabi" panose="020B0604020202020204" pitchFamily="2" charset="-78"/>
              </a:rPr>
              <a:t> -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TIMES SQ 42 -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FCC5236-6B70-4E6B-9B4A-A3077BE4D2CB}"/>
              </a:ext>
            </a:extLst>
          </p:cNvPr>
          <p:cNvSpPr txBox="1"/>
          <p:nvPr/>
        </p:nvSpPr>
        <p:spPr>
          <a:xfrm>
            <a:off x="5145207" y="5156677"/>
            <a:ext cx="1092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34 ST</a:t>
            </a: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Penn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23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ST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GRD CNTL 42 </a:t>
            </a:r>
            <a:r>
              <a:rPr lang="tr-TR" sz="800" b="1" dirty="0">
                <a:solidFill>
                  <a:schemeClr val="tx2"/>
                </a:solidFill>
                <a:cs typeface="Aldhabi" panose="020B0604020202020204" pitchFamily="2" charset="-78"/>
              </a:rPr>
              <a:t>-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EBFDE5-E9F2-471F-A0B5-48666FA1D250}"/>
              </a:ext>
            </a:extLst>
          </p:cNvPr>
          <p:cNvSpPr txBox="1"/>
          <p:nvPr/>
        </p:nvSpPr>
        <p:spPr>
          <a:xfrm>
            <a:off x="6327113" y="5155981"/>
            <a:ext cx="1092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34 ST</a:t>
            </a: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Penn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23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ST -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 XX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GRD CNTL 42 </a:t>
            </a:r>
            <a:r>
              <a:rPr lang="tr-TR" sz="800" b="1" dirty="0">
                <a:solidFill>
                  <a:schemeClr val="tx2"/>
                </a:solidFill>
                <a:cs typeface="Aldhabi" panose="020B0604020202020204" pitchFamily="2" charset="-78"/>
              </a:rPr>
              <a:t>-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A62997D-C37A-4ECA-AE41-62CBCCBDE0A3}"/>
              </a:ext>
            </a:extLst>
          </p:cNvPr>
          <p:cNvSpPr txBox="1"/>
          <p:nvPr/>
        </p:nvSpPr>
        <p:spPr>
          <a:xfrm>
            <a:off x="7474936" y="5155980"/>
            <a:ext cx="1092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34 ST</a:t>
            </a: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Penn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23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ST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GRD CNTL 42 </a:t>
            </a:r>
            <a:r>
              <a:rPr lang="tr-TR" sz="800" b="1" dirty="0">
                <a:solidFill>
                  <a:schemeClr val="tx2"/>
                </a:solidFill>
                <a:cs typeface="Aldhabi" panose="020B0604020202020204" pitchFamily="2" charset="-78"/>
              </a:rPr>
              <a:t>-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F49463-A5E6-4E12-9371-1F960739920E}"/>
              </a:ext>
            </a:extLst>
          </p:cNvPr>
          <p:cNvSpPr txBox="1"/>
          <p:nvPr/>
        </p:nvSpPr>
        <p:spPr>
          <a:xfrm>
            <a:off x="8629116" y="5155980"/>
            <a:ext cx="1092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34 ST</a:t>
            </a: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Penn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23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ST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GRD CNTL 42 </a:t>
            </a:r>
            <a:r>
              <a:rPr lang="tr-TR" sz="800" b="1" dirty="0">
                <a:solidFill>
                  <a:schemeClr val="tx2"/>
                </a:solidFill>
                <a:cs typeface="Aldhabi" panose="020B0604020202020204" pitchFamily="2" charset="-78"/>
              </a:rPr>
              <a:t>-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894EE0-F659-4597-8269-5BDD502509EF}"/>
              </a:ext>
            </a:extLst>
          </p:cNvPr>
          <p:cNvSpPr txBox="1"/>
          <p:nvPr/>
        </p:nvSpPr>
        <p:spPr>
          <a:xfrm>
            <a:off x="9775917" y="5155979"/>
            <a:ext cx="1092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34 ST</a:t>
            </a: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Penn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23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ST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TIMES SQ 42 </a:t>
            </a:r>
            <a:r>
              <a:rPr lang="tr-TR" sz="800" b="1" dirty="0">
                <a:solidFill>
                  <a:schemeClr val="tx2"/>
                </a:solidFill>
                <a:cs typeface="Aldhabi" panose="020B0604020202020204" pitchFamily="2" charset="-78"/>
              </a:rPr>
              <a:t>-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3F4A3C-5A77-4394-A61B-2E2F16E1FF09}"/>
              </a:ext>
            </a:extLst>
          </p:cNvPr>
          <p:cNvSpPr txBox="1"/>
          <p:nvPr/>
        </p:nvSpPr>
        <p:spPr>
          <a:xfrm>
            <a:off x="10957823" y="5155979"/>
            <a:ext cx="1092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34 ST</a:t>
            </a: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Penn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23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ST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TIMES SQ 42 </a:t>
            </a:r>
            <a:r>
              <a:rPr lang="tr-TR" sz="800" b="1" dirty="0">
                <a:solidFill>
                  <a:schemeClr val="tx2"/>
                </a:solidFill>
                <a:cs typeface="Aldhabi" panose="020B0604020202020204" pitchFamily="2" charset="-78"/>
              </a:rPr>
              <a:t>-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DF1406-2BB7-40D9-99AC-9977D722155F}"/>
              </a:ext>
            </a:extLst>
          </p:cNvPr>
          <p:cNvSpPr txBox="1"/>
          <p:nvPr/>
        </p:nvSpPr>
        <p:spPr>
          <a:xfrm>
            <a:off x="3967023" y="6083051"/>
            <a:ext cx="1143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34 ST</a:t>
            </a: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Penn -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 XX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34 ST</a:t>
            </a: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 HERALD</a:t>
            </a:r>
            <a:r>
              <a:rPr lang="tr-TR" sz="800" b="1" dirty="0">
                <a:solidFill>
                  <a:schemeClr val="tx2"/>
                </a:solidFill>
                <a:cs typeface="Aldhabi" panose="020B0604020202020204" pitchFamily="2" charset="-78"/>
              </a:rPr>
              <a:t> -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TIMES SQ 42 -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A5D9B9B-9702-4FCE-8057-2FF4550B7D87}"/>
              </a:ext>
            </a:extLst>
          </p:cNvPr>
          <p:cNvSpPr txBox="1"/>
          <p:nvPr/>
        </p:nvSpPr>
        <p:spPr>
          <a:xfrm>
            <a:off x="5145207" y="6083051"/>
            <a:ext cx="1092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34 ST</a:t>
            </a: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Penn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23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ST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GRD CNTL 42 </a:t>
            </a:r>
            <a:r>
              <a:rPr lang="tr-TR" sz="800" b="1" dirty="0">
                <a:solidFill>
                  <a:schemeClr val="tx2"/>
                </a:solidFill>
                <a:cs typeface="Aldhabi" panose="020B0604020202020204" pitchFamily="2" charset="-78"/>
              </a:rPr>
              <a:t>-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 XX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B58F536-7874-44A7-9838-72BFB257948B}"/>
              </a:ext>
            </a:extLst>
          </p:cNvPr>
          <p:cNvSpPr txBox="1"/>
          <p:nvPr/>
        </p:nvSpPr>
        <p:spPr>
          <a:xfrm>
            <a:off x="6318787" y="6058075"/>
            <a:ext cx="1092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34 ST</a:t>
            </a: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Penn -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 XX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23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ST -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GRD CNTL 42 </a:t>
            </a:r>
            <a:r>
              <a:rPr lang="tr-TR" sz="800" b="1" dirty="0">
                <a:solidFill>
                  <a:schemeClr val="tx2"/>
                </a:solidFill>
                <a:cs typeface="Aldhabi" panose="020B0604020202020204" pitchFamily="2" charset="-78"/>
              </a:rPr>
              <a:t>-</a:t>
            </a:r>
            <a:r>
              <a:rPr lang="en-US" sz="800" b="1" kern="1200" dirty="0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 </a:t>
            </a:r>
            <a:r>
              <a:rPr lang="en-US" sz="800" b="1" dirty="0">
                <a:solidFill>
                  <a:schemeClr val="tx2"/>
                </a:solidFill>
                <a:cs typeface="Aldhabi" panose="020B0604020202020204" pitchFamily="2" charset="-78"/>
              </a:rPr>
              <a:t>XX </a:t>
            </a:r>
            <a:r>
              <a:rPr lang="en-US" sz="800" b="1" kern="1200" dirty="0" err="1">
                <a:solidFill>
                  <a:schemeClr val="tx2"/>
                </a:solidFill>
                <a:latin typeface="+mn-lt"/>
                <a:ea typeface="+mn-ea"/>
                <a:cs typeface="Aldhabi" panose="020B0604020202020204" pitchFamily="2" charset="-78"/>
              </a:rPr>
              <a:t>kişi</a:t>
            </a:r>
            <a:endParaRPr lang="en-US" sz="800" b="1" kern="1200" dirty="0">
              <a:solidFill>
                <a:schemeClr val="tx2"/>
              </a:solidFill>
              <a:latin typeface="+mn-lt"/>
              <a:ea typeface="+mn-ea"/>
              <a:cs typeface="Aldhabi" panose="020B0604020202020204" pitchFamily="2" charset="-78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E9D9A36-3350-4DDE-8A2D-DF7F663E91F7}"/>
              </a:ext>
            </a:extLst>
          </p:cNvPr>
          <p:cNvGrpSpPr/>
          <p:nvPr/>
        </p:nvGrpSpPr>
        <p:grpSpPr>
          <a:xfrm>
            <a:off x="1329209" y="2745241"/>
            <a:ext cx="1960440" cy="2193614"/>
            <a:chOff x="604595" y="3182533"/>
            <a:chExt cx="1960440" cy="2193614"/>
          </a:xfrm>
        </p:grpSpPr>
        <p:pic>
          <p:nvPicPr>
            <p:cNvPr id="74" name="Graphic 73" descr="Clock outline">
              <a:extLst>
                <a:ext uri="{FF2B5EF4-FFF2-40B4-BE49-F238E27FC236}">
                  <a16:creationId xmlns:a16="http://schemas.microsoft.com/office/drawing/2014/main" id="{6F110507-5D35-401E-9BB3-DBA3B9EDF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4595" y="3182533"/>
              <a:ext cx="724688" cy="724688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B5A01CD-F48E-4074-AED0-6A6EF86230A1}"/>
                </a:ext>
              </a:extLst>
            </p:cNvPr>
            <p:cNvSpPr txBox="1"/>
            <p:nvPr/>
          </p:nvSpPr>
          <p:spPr>
            <a:xfrm>
              <a:off x="604595" y="3698765"/>
              <a:ext cx="1960440" cy="16773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ndes" panose="02000000000000000000" pitchFamily="50" charset="0"/>
                  <a:cs typeface="Aldhabi" panose="020B0604020202020204" pitchFamily="2" charset="-78"/>
                </a:rPr>
                <a:t>working hours</a:t>
              </a:r>
            </a:p>
            <a:p>
              <a:pPr algn="r"/>
              <a:endParaRPr lang="en-US" sz="1100" b="1" dirty="0">
                <a:solidFill>
                  <a:schemeClr val="tx2"/>
                </a:solidFill>
                <a:latin typeface="Andes" panose="02000000000000000000" pitchFamily="50" charset="0"/>
                <a:cs typeface="Aldhabi" panose="020B0604020202020204" pitchFamily="2" charset="-78"/>
              </a:endParaRPr>
            </a:p>
            <a:p>
              <a:pPr algn="r"/>
              <a:r>
                <a:rPr lang="en-US" sz="1200" b="1" dirty="0">
                  <a:solidFill>
                    <a:srgbClr val="8A1545"/>
                  </a:solidFill>
                  <a:latin typeface="Andes" panose="02000000000000000000" pitchFamily="50" charset="0"/>
                  <a:cs typeface="Aldhabi" panose="020B0604020202020204" pitchFamily="2" charset="-78"/>
                </a:rPr>
                <a:t>Shift 1: </a:t>
              </a:r>
            </a:p>
            <a:p>
              <a:pPr algn="r"/>
              <a:r>
                <a:rPr lang="en-US" sz="1400" b="1" dirty="0">
                  <a:solidFill>
                    <a:schemeClr val="tx2"/>
                  </a:solidFill>
                  <a:latin typeface="Andes" panose="02000000000000000000" pitchFamily="50" charset="0"/>
                  <a:cs typeface="Aldhabi" panose="020B0604020202020204" pitchFamily="2" charset="-78"/>
                </a:rPr>
                <a:t>1 pm – 5 pm  </a:t>
              </a:r>
            </a:p>
            <a:p>
              <a:pPr algn="r"/>
              <a:endParaRPr lang="en-US" sz="1200" b="1" dirty="0">
                <a:solidFill>
                  <a:schemeClr val="tx2"/>
                </a:solidFill>
                <a:latin typeface="Andes" panose="02000000000000000000" pitchFamily="50" charset="0"/>
                <a:cs typeface="Aldhabi" panose="020B0604020202020204" pitchFamily="2" charset="-78"/>
              </a:endParaRPr>
            </a:p>
            <a:p>
              <a:pPr algn="r"/>
              <a:r>
                <a:rPr lang="en-US" sz="1200" b="1" dirty="0">
                  <a:solidFill>
                    <a:srgbClr val="8A1545"/>
                  </a:solidFill>
                  <a:latin typeface="Andes" panose="02000000000000000000" pitchFamily="50" charset="0"/>
                  <a:cs typeface="Aldhabi" panose="020B0604020202020204" pitchFamily="2" charset="-78"/>
                </a:rPr>
                <a:t>Shift 2:</a:t>
              </a:r>
            </a:p>
            <a:p>
              <a:pPr algn="r"/>
              <a:r>
                <a:rPr lang="en-US" sz="1400" b="1" dirty="0">
                  <a:solidFill>
                    <a:schemeClr val="tx2"/>
                  </a:solidFill>
                  <a:latin typeface="Andes" panose="02000000000000000000" pitchFamily="50" charset="0"/>
                  <a:cs typeface="Aldhabi" panose="020B0604020202020204" pitchFamily="2" charset="-78"/>
                </a:rPr>
                <a:t>5 pm – 10 pm  </a:t>
              </a:r>
            </a:p>
            <a:p>
              <a:pPr algn="r"/>
              <a:r>
                <a:rPr lang="en-US" sz="1200" b="1" dirty="0">
                  <a:solidFill>
                    <a:schemeClr val="tx2"/>
                  </a:solidFill>
                  <a:latin typeface="Andes" panose="02000000000000000000" pitchFamily="50" charset="0"/>
                  <a:cs typeface="Aldhabi" panose="020B0604020202020204" pitchFamily="2" charset="-78"/>
                </a:rPr>
                <a:t> 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ndes" panose="02000000000000000000" pitchFamily="50" charset="0"/>
                <a:cs typeface="Aldhabi" panose="020B0604020202020204" pitchFamily="2" charset="-78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85E2C5F-32FF-4343-A1F4-FE1F6F971FAB}"/>
              </a:ext>
            </a:extLst>
          </p:cNvPr>
          <p:cNvGrpSpPr/>
          <p:nvPr/>
        </p:nvGrpSpPr>
        <p:grpSpPr>
          <a:xfrm>
            <a:off x="823336" y="1223152"/>
            <a:ext cx="2526821" cy="1257284"/>
            <a:chOff x="724430" y="1687180"/>
            <a:chExt cx="2526821" cy="1257284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4B9040C-4ACD-4E3A-9220-7B119AC64276}"/>
                </a:ext>
              </a:extLst>
            </p:cNvPr>
            <p:cNvSpPr txBox="1"/>
            <p:nvPr/>
          </p:nvSpPr>
          <p:spPr>
            <a:xfrm>
              <a:off x="724430" y="1928801"/>
              <a:ext cx="2526821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tr-T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ndes" panose="02000000000000000000" pitchFamily="50" charset="0"/>
                  <a:cs typeface="Aldhabi" panose="020B0604020202020204" pitchFamily="2" charset="-78"/>
                </a:rPr>
                <a:t> </a:t>
              </a:r>
              <a:r>
                <a:rPr 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ndes" panose="02000000000000000000" pitchFamily="50" charset="0"/>
                  <a:cs typeface="Aldhabi" panose="020B0604020202020204" pitchFamily="2" charset="-78"/>
                </a:rPr>
                <a:t>50 </a:t>
              </a:r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ndes" panose="02000000000000000000" pitchFamily="50" charset="0"/>
                  <a:cs typeface="Aldhabi" panose="020B0604020202020204" pitchFamily="2" charset="-78"/>
                </a:rPr>
                <a:t>people</a:t>
              </a:r>
              <a:endParaRPr lang="tr-T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ndes" panose="02000000000000000000" pitchFamily="50" charset="0"/>
                <a:cs typeface="Aldhabi" panose="020B0604020202020204" pitchFamily="2" charset="-78"/>
              </a:endParaRPr>
            </a:p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Andes" panose="02000000000000000000" pitchFamily="50" charset="0"/>
                  <a:cs typeface="Aldhabi" panose="020B0604020202020204" pitchFamily="2" charset="-78"/>
                </a:rPr>
                <a:t>promotion team</a:t>
              </a:r>
              <a:endParaRPr lang="tr-TR" sz="2400" b="1" dirty="0">
                <a:solidFill>
                  <a:schemeClr val="tx2"/>
                </a:solidFill>
                <a:latin typeface="Andes" panose="02000000000000000000" pitchFamily="50" charset="0"/>
                <a:cs typeface="Aldhabi" panose="020B0604020202020204" pitchFamily="2" charset="-78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480F33-792F-4E72-B310-900431952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2322" y="1687180"/>
              <a:ext cx="1180567" cy="85535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03B76E-6D96-4E41-8DA6-A3F45062D2B6}"/>
              </a:ext>
            </a:extLst>
          </p:cNvPr>
          <p:cNvGrpSpPr/>
          <p:nvPr/>
        </p:nvGrpSpPr>
        <p:grpSpPr>
          <a:xfrm>
            <a:off x="486283" y="4917699"/>
            <a:ext cx="2757476" cy="1478755"/>
            <a:chOff x="1366625" y="5506397"/>
            <a:chExt cx="2434030" cy="1478755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9D68D4D-11E9-4062-B49B-1C998FA5B966}"/>
                </a:ext>
              </a:extLst>
            </p:cNvPr>
            <p:cNvSpPr txBox="1"/>
            <p:nvPr/>
          </p:nvSpPr>
          <p:spPr>
            <a:xfrm>
              <a:off x="1366625" y="5800212"/>
              <a:ext cx="2434030" cy="11849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 algn="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ndes" panose="02000000000000000000" pitchFamily="50" charset="0"/>
                  <a:cs typeface="Aldhabi" panose="020B0604020202020204" pitchFamily="2" charset="-78"/>
                </a:rPr>
                <a:t>working </a:t>
              </a:r>
            </a:p>
            <a:p>
              <a:pPr lvl="1" algn="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ndes" panose="02000000000000000000" pitchFamily="50" charset="0"/>
                  <a:cs typeface="Aldhabi" panose="020B0604020202020204" pitchFamily="2" charset="-78"/>
                </a:rPr>
                <a:t>arrangement</a:t>
              </a:r>
            </a:p>
            <a:p>
              <a:pPr algn="r"/>
              <a:endPara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ndes" panose="02000000000000000000" pitchFamily="50" charset="0"/>
                <a:cs typeface="Aldhabi" panose="020B0604020202020204" pitchFamily="2" charset="-78"/>
              </a:endParaRPr>
            </a:p>
            <a:p>
              <a:pPr algn="r"/>
              <a:r>
                <a:rPr lang="en-US" sz="1200" b="1" dirty="0">
                  <a:solidFill>
                    <a:srgbClr val="8A1545"/>
                  </a:solidFill>
                  <a:latin typeface="Andes" panose="02000000000000000000" pitchFamily="50" charset="0"/>
                  <a:cs typeface="Aldhabi" panose="020B0604020202020204" pitchFamily="2" charset="-78"/>
                </a:rPr>
                <a:t>Weekdays </a:t>
              </a:r>
              <a:r>
                <a:rPr lang="en-US" sz="1200" b="1" dirty="0">
                  <a:solidFill>
                    <a:srgbClr val="8A1545"/>
                  </a:solidFill>
                  <a:latin typeface="Andes" panose="02000000000000000000" pitchFamily="50" charset="0"/>
                  <a:cs typeface="Aldhabi" panose="020B0604020202020204" pitchFamily="2" charset="-78"/>
                  <a:sym typeface="Wingdings" panose="05000000000000000000" pitchFamily="2" charset="2"/>
                </a:rPr>
                <a:t> </a:t>
              </a:r>
              <a:r>
                <a:rPr lang="en-US" sz="1400" b="1" dirty="0">
                  <a:solidFill>
                    <a:srgbClr val="4D5C71"/>
                  </a:solidFill>
                  <a:latin typeface="Andes" panose="02000000000000000000" pitchFamily="50" charset="0"/>
                  <a:cs typeface="Aldhabi" panose="020B0604020202020204" pitchFamily="2" charset="-78"/>
                  <a:sym typeface="Wingdings" panose="05000000000000000000" pitchFamily="2" charset="2"/>
                </a:rPr>
                <a:t>50 people</a:t>
              </a:r>
            </a:p>
            <a:p>
              <a:pPr algn="r"/>
              <a:r>
                <a:rPr lang="en-US" sz="1200" b="1" dirty="0">
                  <a:solidFill>
                    <a:srgbClr val="8A1545"/>
                  </a:solidFill>
                  <a:latin typeface="Andes" panose="02000000000000000000" pitchFamily="50" charset="0"/>
                  <a:cs typeface="Aldhabi" panose="020B0604020202020204" pitchFamily="2" charset="-78"/>
                  <a:sym typeface="Wingdings" panose="05000000000000000000" pitchFamily="2" charset="2"/>
                </a:rPr>
                <a:t>Weekends  </a:t>
              </a:r>
              <a:r>
                <a:rPr lang="en-US" sz="1400" b="1" dirty="0">
                  <a:solidFill>
                    <a:srgbClr val="4D5C71"/>
                  </a:solidFill>
                  <a:latin typeface="Andes" panose="02000000000000000000" pitchFamily="50" charset="0"/>
                  <a:cs typeface="Aldhabi" panose="020B0604020202020204" pitchFamily="2" charset="-78"/>
                  <a:sym typeface="Wingdings" panose="05000000000000000000" pitchFamily="2" charset="2"/>
                </a:rPr>
                <a:t>30 people</a:t>
              </a:r>
              <a:endParaRPr lang="en-US" sz="1100" b="1" dirty="0">
                <a:solidFill>
                  <a:srgbClr val="4D5C71"/>
                </a:solidFill>
                <a:latin typeface="Andes" panose="02000000000000000000" pitchFamily="50" charset="0"/>
                <a:cs typeface="Aldhabi" panose="020B0604020202020204" pitchFamily="2" charset="-78"/>
              </a:endParaRPr>
            </a:p>
          </p:txBody>
        </p:sp>
        <p:pic>
          <p:nvPicPr>
            <p:cNvPr id="76" name="Graphic 75" descr="Daily calendar outline">
              <a:extLst>
                <a:ext uri="{FF2B5EF4-FFF2-40B4-BE49-F238E27FC236}">
                  <a16:creationId xmlns:a16="http://schemas.microsoft.com/office/drawing/2014/main" id="{04FDAB70-715E-44AC-8151-126B18F60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35061" y="5506397"/>
              <a:ext cx="588604" cy="635490"/>
            </a:xfrm>
            <a:prstGeom prst="rect">
              <a:avLst/>
            </a:prstGeom>
          </p:spPr>
        </p:pic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9D428C3-CF5B-4E34-B1F4-AD5DAF6C14F2}"/>
              </a:ext>
            </a:extLst>
          </p:cNvPr>
          <p:cNvSpPr/>
          <p:nvPr/>
        </p:nvSpPr>
        <p:spPr>
          <a:xfrm>
            <a:off x="9807328" y="5810250"/>
            <a:ext cx="2242867" cy="586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the schedule</a:t>
            </a:r>
          </a:p>
        </p:txBody>
      </p:sp>
    </p:spTree>
    <p:extLst>
      <p:ext uri="{BB962C8B-B14F-4D97-AF65-F5344CB8AC3E}">
        <p14:creationId xmlns:p14="http://schemas.microsoft.com/office/powerpoint/2010/main" val="1769333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D495376-8685-4B23-8A10-F42727FC0C23}"/>
              </a:ext>
            </a:extLst>
          </p:cNvPr>
          <p:cNvGrpSpPr/>
          <p:nvPr/>
        </p:nvGrpSpPr>
        <p:grpSpPr>
          <a:xfrm>
            <a:off x="2332587" y="0"/>
            <a:ext cx="7526826" cy="6858000"/>
            <a:chOff x="2332587" y="0"/>
            <a:chExt cx="7526826" cy="6858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E0589A-E8D0-42B5-A850-43FFCE143FCE}"/>
                </a:ext>
              </a:extLst>
            </p:cNvPr>
            <p:cNvSpPr/>
            <p:nvPr/>
          </p:nvSpPr>
          <p:spPr>
            <a:xfrm>
              <a:off x="2332587" y="0"/>
              <a:ext cx="7526826" cy="685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FCECFE8-BBBE-45CC-B9BC-24E792C6B3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59" t="29440" r="2530"/>
            <a:stretch/>
          </p:blipFill>
          <p:spPr>
            <a:xfrm>
              <a:off x="2562224" y="2819937"/>
              <a:ext cx="7172325" cy="1669644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B04699-9FFA-4927-975C-6DB60A6A57CB}"/>
              </a:ext>
            </a:extLst>
          </p:cNvPr>
          <p:cNvGrpSpPr/>
          <p:nvPr/>
        </p:nvGrpSpPr>
        <p:grpSpPr>
          <a:xfrm>
            <a:off x="0" y="4125874"/>
            <a:ext cx="12192000" cy="1346427"/>
            <a:chOff x="0" y="2828924"/>
            <a:chExt cx="12192000" cy="1336675"/>
          </a:xfrm>
          <a:solidFill>
            <a:srgbClr val="274C77"/>
          </a:solidFill>
          <a:effectLst>
            <a:outerShdw blurRad="254000" dist="76200" dir="13680000" algn="br" rotWithShape="0">
              <a:prstClr val="black">
                <a:alpha val="46000"/>
              </a:prstClr>
            </a:outerShdw>
          </a:effectLst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C73415-EB0E-46A6-ACBF-02BE2497F124}"/>
                </a:ext>
              </a:extLst>
            </p:cNvPr>
            <p:cNvSpPr/>
            <p:nvPr/>
          </p:nvSpPr>
          <p:spPr>
            <a:xfrm>
              <a:off x="0" y="2828924"/>
              <a:ext cx="12192000" cy="1336675"/>
            </a:xfrm>
            <a:prstGeom prst="rect">
              <a:avLst/>
            </a:prstGeom>
            <a:grpFill/>
            <a:ln>
              <a:solidFill>
                <a:srgbClr val="E7E7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tr-TR" b="1" dirty="0">
                <a:solidFill>
                  <a:srgbClr val="00498F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705CB5-5F98-40B7-B37F-209991BFA0F8}"/>
                </a:ext>
              </a:extLst>
            </p:cNvPr>
            <p:cNvSpPr txBox="1"/>
            <p:nvPr/>
          </p:nvSpPr>
          <p:spPr>
            <a:xfrm>
              <a:off x="3044372" y="3183823"/>
              <a:ext cx="6103256" cy="39721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tr-TR" sz="2000" b="1" dirty="0">
                  <a:solidFill>
                    <a:schemeClr val="bg1"/>
                  </a:solidFill>
                  <a:latin typeface="+mj-lt"/>
                  <a:cs typeface="Aharoni" panose="02010803020104030203" pitchFamily="2" charset="-79"/>
                </a:rPr>
                <a:t>Thank You!</a:t>
              </a:r>
              <a:endParaRPr lang="en-US" sz="2000" b="1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866BD2F-D5D2-451D-88B4-70CAA6CA8C79}"/>
              </a:ext>
            </a:extLst>
          </p:cNvPr>
          <p:cNvSpPr txBox="1"/>
          <p:nvPr/>
        </p:nvSpPr>
        <p:spPr>
          <a:xfrm>
            <a:off x="4017121" y="4883472"/>
            <a:ext cx="5486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Aharoni" panose="02010803020104030203" pitchFamily="2" charset="-79"/>
              </a:rPr>
              <a:t>Meliz Tyurkileri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Aharoni" panose="02010803020104030203" pitchFamily="2" charset="-79"/>
              </a:rPr>
              <a:t>   </a:t>
            </a:r>
            <a:r>
              <a:rPr lang="en-US" sz="1800" b="1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|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Aharoni" panose="02010803020104030203" pitchFamily="2" charset="-79"/>
              </a:rPr>
              <a:t>  m</a:t>
            </a:r>
            <a:r>
              <a:rPr lang="tr-TR" sz="1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Aharoni" panose="02010803020104030203" pitchFamily="2" charset="-79"/>
              </a:rPr>
              <a:t>elizturkileri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cs typeface="Aharoni" panose="02010803020104030203" pitchFamily="2" charset="-79"/>
              </a:rPr>
              <a:t>@sabanciuniv.edu</a:t>
            </a:r>
            <a:endParaRPr lang="tr-TR" sz="1800" b="1" dirty="0">
              <a:solidFill>
                <a:schemeClr val="accent1">
                  <a:lumMod val="40000"/>
                  <a:lumOff val="60000"/>
                </a:schemeClr>
              </a:solidFill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531C48-F617-4216-9932-AB4314C21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639" y="1233714"/>
            <a:ext cx="774229" cy="508594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59CD1BBE-3E9F-4438-AE44-97D9DCEC277F}"/>
              </a:ext>
            </a:extLst>
          </p:cNvPr>
          <p:cNvSpPr/>
          <p:nvPr/>
        </p:nvSpPr>
        <p:spPr>
          <a:xfrm>
            <a:off x="7007251" y="545545"/>
            <a:ext cx="892228" cy="892228"/>
          </a:xfrm>
          <a:prstGeom prst="ellipse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642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B4B9D0E-70B3-4E28-B66B-610BD5324F85}"/>
              </a:ext>
            </a:extLst>
          </p:cNvPr>
          <p:cNvGrpSpPr/>
          <p:nvPr/>
        </p:nvGrpSpPr>
        <p:grpSpPr>
          <a:xfrm>
            <a:off x="3086100" y="485775"/>
            <a:ext cx="9105899" cy="6372225"/>
            <a:chOff x="-31326" y="484753"/>
            <a:chExt cx="12082084" cy="617409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5032586-199E-4233-813A-6C41B82DAE48}"/>
                </a:ext>
              </a:extLst>
            </p:cNvPr>
            <p:cNvSpPr/>
            <p:nvPr/>
          </p:nvSpPr>
          <p:spPr>
            <a:xfrm>
              <a:off x="-31326" y="484753"/>
              <a:ext cx="4214218" cy="6174098"/>
            </a:xfrm>
            <a:prstGeom prst="rect">
              <a:avLst/>
            </a:prstGeom>
            <a:solidFill>
              <a:srgbClr val="E7EC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FFFFFF"/>
                  </a:solidFill>
                  <a:latin typeface="Calibri"/>
                  <a:cs typeface="Calibri"/>
                </a:rPr>
                <a:t>	</a:t>
              </a:r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720446D-8644-4A73-AE5D-9179DB629D77}"/>
                </a:ext>
              </a:extLst>
            </p:cNvPr>
            <p:cNvGrpSpPr/>
            <p:nvPr/>
          </p:nvGrpSpPr>
          <p:grpSpPr>
            <a:xfrm>
              <a:off x="4165589" y="484753"/>
              <a:ext cx="7885169" cy="6174098"/>
              <a:chOff x="4165589" y="484753"/>
              <a:chExt cx="7885169" cy="6174098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781669B-4ECA-4347-8D7A-5F9A42586FCD}"/>
                  </a:ext>
                </a:extLst>
              </p:cNvPr>
              <p:cNvSpPr/>
              <p:nvPr/>
            </p:nvSpPr>
            <p:spPr>
              <a:xfrm>
                <a:off x="7961857" y="484753"/>
                <a:ext cx="4088901" cy="6174098"/>
              </a:xfrm>
              <a:prstGeom prst="rect">
                <a:avLst/>
              </a:prstGeom>
              <a:solidFill>
                <a:srgbClr val="6096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solidFill>
                      <a:srgbClr val="FFFFFF"/>
                    </a:solidFill>
                    <a:latin typeface="Calibri"/>
                    <a:cs typeface="Calibri"/>
                  </a:rPr>
                  <a:t>	</a:t>
                </a:r>
                <a:endParaRPr lang="en-US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5AD3411-F0AE-42A6-B781-B01D47A690F2}"/>
                  </a:ext>
                </a:extLst>
              </p:cNvPr>
              <p:cNvSpPr/>
              <p:nvPr/>
            </p:nvSpPr>
            <p:spPr>
              <a:xfrm>
                <a:off x="4165589" y="484753"/>
                <a:ext cx="4088901" cy="6174098"/>
              </a:xfrm>
              <a:prstGeom prst="rect">
                <a:avLst/>
              </a:prstGeom>
              <a:solidFill>
                <a:srgbClr val="274C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solidFill>
                      <a:srgbClr val="FFFFFF"/>
                    </a:solidFill>
                    <a:latin typeface="Calibri"/>
                    <a:cs typeface="Calibri"/>
                  </a:rPr>
                  <a:t>	</a:t>
                </a:r>
                <a:endParaRPr lang="en-US" dirty="0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BEA25A6-B386-4CE3-BF18-3DBD9A90D411}"/>
              </a:ext>
            </a:extLst>
          </p:cNvPr>
          <p:cNvGrpSpPr/>
          <p:nvPr/>
        </p:nvGrpSpPr>
        <p:grpSpPr>
          <a:xfrm>
            <a:off x="6362528" y="2418525"/>
            <a:ext cx="2989625" cy="1833014"/>
            <a:chOff x="4435653" y="2447523"/>
            <a:chExt cx="2989625" cy="183301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50C50C0-EA45-42D2-AC8B-B3815CB4AC7F}"/>
                </a:ext>
              </a:extLst>
            </p:cNvPr>
            <p:cNvSpPr txBox="1"/>
            <p:nvPr/>
          </p:nvSpPr>
          <p:spPr>
            <a:xfrm>
              <a:off x="4435653" y="3757317"/>
              <a:ext cx="298962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ndes" panose="02000000000000000000" pitchFamily="50" charset="0"/>
                  <a:cs typeface="Aldhabi" panose="020B0604020202020204" pitchFamily="2" charset="-78"/>
                </a:rPr>
                <a:t>Event Date: 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ndes" panose="02000000000000000000" pitchFamily="50" charset="0"/>
                  <a:cs typeface="Aldhabi" panose="020B0604020202020204" pitchFamily="2" charset="-78"/>
                </a:rPr>
                <a:t>Summer 2023</a:t>
              </a:r>
            </a:p>
          </p:txBody>
        </p:sp>
        <p:pic>
          <p:nvPicPr>
            <p:cNvPr id="47" name="Graphic 46" descr="Daily calendar outline">
              <a:extLst>
                <a:ext uri="{FF2B5EF4-FFF2-40B4-BE49-F238E27FC236}">
                  <a16:creationId xmlns:a16="http://schemas.microsoft.com/office/drawing/2014/main" id="{CC012D35-6A49-489B-AE4C-2F63CE29B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9904" y="2447523"/>
              <a:ext cx="929565" cy="929565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4D228AB-23E8-4B8F-8E65-454C10DA8126}"/>
              </a:ext>
            </a:extLst>
          </p:cNvPr>
          <p:cNvGrpSpPr/>
          <p:nvPr/>
        </p:nvGrpSpPr>
        <p:grpSpPr>
          <a:xfrm>
            <a:off x="9503961" y="2510653"/>
            <a:ext cx="2674997" cy="1740886"/>
            <a:chOff x="8569009" y="2563515"/>
            <a:chExt cx="2989625" cy="1740886"/>
          </a:xfrm>
        </p:grpSpPr>
        <p:pic>
          <p:nvPicPr>
            <p:cNvPr id="49" name="Graphic 48" descr="Lightbulb outline">
              <a:extLst>
                <a:ext uri="{FF2B5EF4-FFF2-40B4-BE49-F238E27FC236}">
                  <a16:creationId xmlns:a16="http://schemas.microsoft.com/office/drawing/2014/main" id="{F65C1212-EE36-4650-9E10-36D526C8E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21198" y="2563515"/>
              <a:ext cx="745308" cy="745308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B87A18D-65DE-4B7A-A5D7-9025D40ACCF1}"/>
                </a:ext>
              </a:extLst>
            </p:cNvPr>
            <p:cNvSpPr txBox="1"/>
            <p:nvPr/>
          </p:nvSpPr>
          <p:spPr>
            <a:xfrm>
              <a:off x="8569009" y="3781181"/>
              <a:ext cx="298962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ndes" panose="02000000000000000000" pitchFamily="50" charset="0"/>
                  <a:cs typeface="Aldhabi" panose="020B0604020202020204" pitchFamily="2" charset="-78"/>
                </a:rPr>
                <a:t>Organization of the event promotion team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43994E1-CC1B-4351-A9FB-0E121F6C749A}"/>
              </a:ext>
            </a:extLst>
          </p:cNvPr>
          <p:cNvGrpSpPr/>
          <p:nvPr/>
        </p:nvGrpSpPr>
        <p:grpSpPr>
          <a:xfrm>
            <a:off x="3350718" y="2433690"/>
            <a:ext cx="2526821" cy="1710127"/>
            <a:chOff x="690532" y="2367864"/>
            <a:chExt cx="2526821" cy="171012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5B58FCE-3754-4F8E-BA4B-B47AB6C9517F}"/>
                </a:ext>
              </a:extLst>
            </p:cNvPr>
            <p:cNvSpPr txBox="1"/>
            <p:nvPr/>
          </p:nvSpPr>
          <p:spPr>
            <a:xfrm>
              <a:off x="690532" y="3770214"/>
              <a:ext cx="25268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Andes" panose="02000000000000000000" pitchFamily="50" charset="0"/>
                  <a:cs typeface="Aldhabi" panose="020B0604020202020204" pitchFamily="2" charset="-78"/>
                </a:rPr>
                <a:t>Tech Event</a:t>
              </a:r>
              <a:endParaRPr lang="tr-TR" sz="1400" b="1" dirty="0">
                <a:latin typeface="Andes" panose="02000000000000000000" pitchFamily="50" charset="0"/>
                <a:cs typeface="Aldhabi" panose="020B0604020202020204" pitchFamily="2" charset="-78"/>
              </a:endParaRPr>
            </a:p>
          </p:txBody>
        </p:sp>
        <p:pic>
          <p:nvPicPr>
            <p:cNvPr id="53" name="Graphic 52" descr="Postit Notes outline">
              <a:extLst>
                <a:ext uri="{FF2B5EF4-FFF2-40B4-BE49-F238E27FC236}">
                  <a16:creationId xmlns:a16="http://schemas.microsoft.com/office/drawing/2014/main" id="{C6B74620-AF9D-464E-9132-0AD6289A5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10561" y="2367864"/>
              <a:ext cx="914400" cy="9144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792A9C1-B20D-4D60-9986-CDED7D0D7F08}"/>
              </a:ext>
            </a:extLst>
          </p:cNvPr>
          <p:cNvGrpSpPr/>
          <p:nvPr/>
        </p:nvGrpSpPr>
        <p:grpSpPr>
          <a:xfrm>
            <a:off x="0" y="242743"/>
            <a:ext cx="12192000" cy="541027"/>
            <a:chOff x="0" y="242743"/>
            <a:chExt cx="12192000" cy="54102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C47D262-C4E3-46F5-9267-13DDE9A3CE79}"/>
                </a:ext>
              </a:extLst>
            </p:cNvPr>
            <p:cNvSpPr/>
            <p:nvPr/>
          </p:nvSpPr>
          <p:spPr>
            <a:xfrm>
              <a:off x="0" y="242743"/>
              <a:ext cx="12192000" cy="541027"/>
            </a:xfrm>
            <a:prstGeom prst="rect">
              <a:avLst/>
            </a:prstGeom>
            <a:solidFill>
              <a:srgbClr val="27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tr-TR" b="1" dirty="0">
                <a:solidFill>
                  <a:srgbClr val="00498F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64D5750-F61C-4756-A1F6-7859EB587204}"/>
                </a:ext>
              </a:extLst>
            </p:cNvPr>
            <p:cNvSpPr txBox="1"/>
            <p:nvPr/>
          </p:nvSpPr>
          <p:spPr>
            <a:xfrm>
              <a:off x="392553" y="288910"/>
              <a:ext cx="1578996" cy="400110"/>
            </a:xfrm>
            <a:prstGeom prst="rect">
              <a:avLst/>
            </a:prstGeom>
            <a:solidFill>
              <a:srgbClr val="274C77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Project Brief</a:t>
              </a:r>
              <a:endParaRPr lang="tr-TR" sz="2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8F167C5-FD56-4350-899C-AA827C81378E}"/>
              </a:ext>
            </a:extLst>
          </p:cNvPr>
          <p:cNvGrpSpPr/>
          <p:nvPr/>
        </p:nvGrpSpPr>
        <p:grpSpPr>
          <a:xfrm>
            <a:off x="305152" y="2489598"/>
            <a:ext cx="3177695" cy="1878804"/>
            <a:chOff x="3908705" y="2481402"/>
            <a:chExt cx="3177695" cy="187880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D4BEDF3-6571-4DD7-81C1-951879EA77DF}"/>
                </a:ext>
              </a:extLst>
            </p:cNvPr>
            <p:cNvGrpSpPr/>
            <p:nvPr/>
          </p:nvGrpSpPr>
          <p:grpSpPr>
            <a:xfrm>
              <a:off x="3908705" y="2481402"/>
              <a:ext cx="3177695" cy="1376097"/>
              <a:chOff x="3919722" y="2711575"/>
              <a:chExt cx="3177695" cy="1376097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DEBA5A34-B270-4008-96CF-BF6E17A8CFB0}"/>
                  </a:ext>
                </a:extLst>
              </p:cNvPr>
              <p:cNvGrpSpPr/>
              <p:nvPr/>
            </p:nvGrpSpPr>
            <p:grpSpPr>
              <a:xfrm>
                <a:off x="3930215" y="2711575"/>
                <a:ext cx="3167202" cy="827892"/>
                <a:chOff x="1407886" y="2260271"/>
                <a:chExt cx="3167202" cy="827892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687B6E5A-9E67-406B-8395-8C4FF7E639F3}"/>
                    </a:ext>
                  </a:extLst>
                </p:cNvPr>
                <p:cNvGrpSpPr/>
                <p:nvPr/>
              </p:nvGrpSpPr>
              <p:grpSpPr>
                <a:xfrm>
                  <a:off x="1407886" y="2260271"/>
                  <a:ext cx="1472554" cy="338554"/>
                  <a:chOff x="1197747" y="2434442"/>
                  <a:chExt cx="1472554" cy="338554"/>
                </a:xfrm>
              </p:grpSpPr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ADC2C94A-0216-456D-830B-81AE6E975C13}"/>
                      </a:ext>
                    </a:extLst>
                  </p:cNvPr>
                  <p:cNvSpPr txBox="1"/>
                  <p:nvPr/>
                </p:nvSpPr>
                <p:spPr>
                  <a:xfrm>
                    <a:off x="1493376" y="2434442"/>
                    <a:ext cx="1176925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tr-TR"/>
                    </a:defPPr>
                    <a:lvl1pPr>
                      <a:defRPr>
                        <a:solidFill>
                          <a:schemeClr val="bg1"/>
                        </a:solidFill>
                        <a:latin typeface="+mj-lt"/>
                      </a:defRPr>
                    </a:lvl1pPr>
                  </a:lstStyle>
                  <a:p>
                    <a:r>
                      <a:rPr lang="tr-TR" sz="1600" b="1" dirty="0">
                        <a:solidFill>
                          <a:schemeClr val="tx1"/>
                        </a:solidFill>
                      </a:rPr>
                      <a:t>Proje</a:t>
                    </a:r>
                    <a:r>
                      <a:rPr lang="en-US" sz="1600" b="1" dirty="0">
                        <a:solidFill>
                          <a:schemeClr val="tx1"/>
                        </a:solidFill>
                      </a:rPr>
                      <a:t>ct Brief</a:t>
                    </a:r>
                    <a:endParaRPr lang="tr-TR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31E8F4B1-1ADB-49B8-8BAA-B3E058F6746F}"/>
                      </a:ext>
                    </a:extLst>
                  </p:cNvPr>
                  <p:cNvSpPr/>
                  <p:nvPr/>
                </p:nvSpPr>
                <p:spPr>
                  <a:xfrm>
                    <a:off x="1197747" y="2444724"/>
                    <a:ext cx="272547" cy="282191"/>
                  </a:xfrm>
                  <a:prstGeom prst="ellipse">
                    <a:avLst/>
                  </a:prstGeom>
                  <a:solidFill>
                    <a:srgbClr val="274C77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 sz="14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lt"/>
                    </a:endParaRPr>
                  </a:p>
                </p:txBody>
              </p:sp>
            </p:grp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127266E9-48FE-4DE3-A749-671FA1BCC23C}"/>
                    </a:ext>
                  </a:extLst>
                </p:cNvPr>
                <p:cNvSpPr txBox="1"/>
                <p:nvPr/>
              </p:nvSpPr>
              <p:spPr>
                <a:xfrm>
                  <a:off x="1700926" y="2749609"/>
                  <a:ext cx="287416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tr-TR"/>
                  </a:defPPr>
                  <a:lvl1pPr>
                    <a:defRPr>
                      <a:solidFill>
                        <a:schemeClr val="bg1"/>
                      </a:solidFill>
                      <a:latin typeface="+mj-lt"/>
                    </a:defRPr>
                  </a:lvl1pPr>
                </a:lstStyle>
                <a:p>
                  <a:r>
                    <a:rPr 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Explanatory Data Analysis</a:t>
                  </a:r>
                  <a:endParaRPr lang="en-US" sz="1600" b="1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376247E9-8DCC-482C-86CE-B5E50721A25A}"/>
                    </a:ext>
                  </a:extLst>
                </p:cNvPr>
                <p:cNvSpPr/>
                <p:nvPr/>
              </p:nvSpPr>
              <p:spPr>
                <a:xfrm>
                  <a:off x="1407886" y="2777790"/>
                  <a:ext cx="272547" cy="282191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endParaRPr>
                </a:p>
              </p:txBody>
            </p: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3E9C60F-A991-49F5-893B-FE981F2187A1}"/>
                  </a:ext>
                </a:extLst>
              </p:cNvPr>
              <p:cNvSpPr txBox="1"/>
              <p:nvPr/>
            </p:nvSpPr>
            <p:spPr>
              <a:xfrm>
                <a:off x="4223255" y="3749118"/>
                <a:ext cx="14168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r-TR"/>
                </a:defPPr>
                <a:lvl1pPr>
                  <a:defRPr>
                    <a:solidFill>
                      <a:schemeClr val="bg1"/>
                    </a:solidFill>
                    <a:latin typeface="+mj-lt"/>
                  </a:defRPr>
                </a:lvl1pPr>
              </a:lstStyle>
              <a:p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Results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B24982E-D41E-4485-B7CF-4833981CA37E}"/>
                  </a:ext>
                </a:extLst>
              </p:cNvPr>
              <p:cNvSpPr/>
              <p:nvPr/>
            </p:nvSpPr>
            <p:spPr>
              <a:xfrm>
                <a:off x="3919722" y="3735284"/>
                <a:ext cx="272547" cy="28219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27B496E-F842-4281-995C-35A0E6F5FA22}"/>
                </a:ext>
              </a:extLst>
            </p:cNvPr>
            <p:cNvSpPr txBox="1"/>
            <p:nvPr/>
          </p:nvSpPr>
          <p:spPr>
            <a:xfrm>
              <a:off x="4191745" y="4021652"/>
              <a:ext cx="17692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tr-TR"/>
              </a:defPPr>
              <a:lvl1pPr>
                <a:defRPr>
                  <a:solidFill>
                    <a:schemeClr val="bg1"/>
                  </a:solidFill>
                  <a:latin typeface="+mj-lt"/>
                </a:defRPr>
              </a:lvl1pPr>
            </a:lstStyle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Action Plan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7BD6E48-4458-488D-AD9C-2B7FD3C0D9D8}"/>
                </a:ext>
              </a:extLst>
            </p:cNvPr>
            <p:cNvSpPr/>
            <p:nvPr/>
          </p:nvSpPr>
          <p:spPr>
            <a:xfrm>
              <a:off x="3908705" y="4011301"/>
              <a:ext cx="272547" cy="28219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16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7668DDC-68CB-46AE-A9B4-A78C24E2B66D}"/>
              </a:ext>
            </a:extLst>
          </p:cNvPr>
          <p:cNvGrpSpPr/>
          <p:nvPr/>
        </p:nvGrpSpPr>
        <p:grpSpPr>
          <a:xfrm>
            <a:off x="3086100" y="1234534"/>
            <a:ext cx="9105900" cy="4551722"/>
            <a:chOff x="3086100" y="1234534"/>
            <a:chExt cx="9105900" cy="455172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3F4B18E-835B-4BA7-869E-586E826502B2}"/>
                </a:ext>
              </a:extLst>
            </p:cNvPr>
            <p:cNvGrpSpPr/>
            <p:nvPr/>
          </p:nvGrpSpPr>
          <p:grpSpPr>
            <a:xfrm>
              <a:off x="3086100" y="1683141"/>
              <a:ext cx="9105900" cy="4103115"/>
              <a:chOff x="3086100" y="1683141"/>
              <a:chExt cx="9105900" cy="410311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5032586-199E-4233-813A-6C41B82DAE48}"/>
                  </a:ext>
                </a:extLst>
              </p:cNvPr>
              <p:cNvSpPr/>
              <p:nvPr/>
            </p:nvSpPr>
            <p:spPr>
              <a:xfrm>
                <a:off x="3086100" y="1683141"/>
                <a:ext cx="9105900" cy="3133725"/>
              </a:xfrm>
              <a:prstGeom prst="rect">
                <a:avLst/>
              </a:prstGeom>
              <a:solidFill>
                <a:srgbClr val="E7EC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solidFill>
                      <a:srgbClr val="FFFFFF"/>
                    </a:solidFill>
                    <a:latin typeface="Calibri"/>
                    <a:cs typeface="Calibri"/>
                  </a:rPr>
                  <a:t>	</a:t>
                </a:r>
                <a:endParaRPr lang="en-US" dirty="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F0466DA-6975-4DBE-99F6-31910FCFBA76}"/>
                  </a:ext>
                </a:extLst>
              </p:cNvPr>
              <p:cNvSpPr/>
              <p:nvPr/>
            </p:nvSpPr>
            <p:spPr>
              <a:xfrm rot="16200000">
                <a:off x="7165509" y="759765"/>
                <a:ext cx="947082" cy="9105900"/>
              </a:xfrm>
              <a:prstGeom prst="rect">
                <a:avLst/>
              </a:prstGeom>
              <a:solidFill>
                <a:srgbClr val="274C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solidFill>
                      <a:srgbClr val="FFFFFF"/>
                    </a:solidFill>
                    <a:latin typeface="Calibri"/>
                    <a:cs typeface="Calibri"/>
                  </a:rPr>
                  <a:t>	</a:t>
                </a:r>
                <a:endParaRPr lang="en-US" dirty="0"/>
              </a:p>
            </p:txBody>
          </p:sp>
        </p:grp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09AC38D-4B33-4BA8-A472-5D0E9EDC9C57}"/>
                </a:ext>
              </a:extLst>
            </p:cNvPr>
            <p:cNvSpPr/>
            <p:nvPr/>
          </p:nvSpPr>
          <p:spPr>
            <a:xfrm rot="16200000">
              <a:off x="7429708" y="-3109074"/>
              <a:ext cx="418683" cy="9105900"/>
            </a:xfrm>
            <a:prstGeom prst="rect">
              <a:avLst/>
            </a:prstGeom>
            <a:solidFill>
              <a:srgbClr val="609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FFFFFF"/>
                  </a:solidFill>
                  <a:latin typeface="Calibri"/>
                  <a:cs typeface="Calibri"/>
                </a:rPr>
                <a:t>	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440746-2015-4808-B4DF-5926311221B9}"/>
              </a:ext>
            </a:extLst>
          </p:cNvPr>
          <p:cNvGrpSpPr/>
          <p:nvPr/>
        </p:nvGrpSpPr>
        <p:grpSpPr>
          <a:xfrm>
            <a:off x="0" y="242743"/>
            <a:ext cx="12192000" cy="541027"/>
            <a:chOff x="0" y="242743"/>
            <a:chExt cx="12192000" cy="54102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C47D262-C4E3-46F5-9267-13DDE9A3CE79}"/>
                </a:ext>
              </a:extLst>
            </p:cNvPr>
            <p:cNvSpPr/>
            <p:nvPr/>
          </p:nvSpPr>
          <p:spPr>
            <a:xfrm>
              <a:off x="0" y="242743"/>
              <a:ext cx="12192000" cy="541027"/>
            </a:xfrm>
            <a:prstGeom prst="rect">
              <a:avLst/>
            </a:prstGeom>
            <a:solidFill>
              <a:srgbClr val="27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tr-TR" b="1" dirty="0">
                <a:solidFill>
                  <a:srgbClr val="00498F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64D5750-F61C-4756-A1F6-7859EB587204}"/>
                </a:ext>
              </a:extLst>
            </p:cNvPr>
            <p:cNvSpPr txBox="1"/>
            <p:nvPr/>
          </p:nvSpPr>
          <p:spPr>
            <a:xfrm>
              <a:off x="392553" y="288910"/>
              <a:ext cx="310762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Explanatory Data Analysis</a:t>
              </a:r>
              <a:endParaRPr lang="tr-TR" sz="2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8F167C5-FD56-4350-899C-AA827C81378E}"/>
              </a:ext>
            </a:extLst>
          </p:cNvPr>
          <p:cNvGrpSpPr/>
          <p:nvPr/>
        </p:nvGrpSpPr>
        <p:grpSpPr>
          <a:xfrm>
            <a:off x="322486" y="2732485"/>
            <a:ext cx="3177695" cy="1878804"/>
            <a:chOff x="3908705" y="2481402"/>
            <a:chExt cx="3177695" cy="187880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D4BEDF3-6571-4DD7-81C1-951879EA77DF}"/>
                </a:ext>
              </a:extLst>
            </p:cNvPr>
            <p:cNvGrpSpPr/>
            <p:nvPr/>
          </p:nvGrpSpPr>
          <p:grpSpPr>
            <a:xfrm>
              <a:off x="3908705" y="2481402"/>
              <a:ext cx="3177695" cy="1376097"/>
              <a:chOff x="3919722" y="2711575"/>
              <a:chExt cx="3177695" cy="1376097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DEBA5A34-B270-4008-96CF-BF6E17A8CFB0}"/>
                  </a:ext>
                </a:extLst>
              </p:cNvPr>
              <p:cNvGrpSpPr/>
              <p:nvPr/>
            </p:nvGrpSpPr>
            <p:grpSpPr>
              <a:xfrm>
                <a:off x="3930215" y="2711575"/>
                <a:ext cx="3167202" cy="827892"/>
                <a:chOff x="1407886" y="2260271"/>
                <a:chExt cx="3167202" cy="827892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687B6E5A-9E67-406B-8395-8C4FF7E639F3}"/>
                    </a:ext>
                  </a:extLst>
                </p:cNvPr>
                <p:cNvGrpSpPr/>
                <p:nvPr/>
              </p:nvGrpSpPr>
              <p:grpSpPr>
                <a:xfrm>
                  <a:off x="1407886" y="2260271"/>
                  <a:ext cx="1490187" cy="338554"/>
                  <a:chOff x="1197747" y="2434442"/>
                  <a:chExt cx="1490187" cy="338554"/>
                </a:xfrm>
              </p:grpSpPr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ADC2C94A-0216-456D-830B-81AE6E975C13}"/>
                      </a:ext>
                    </a:extLst>
                  </p:cNvPr>
                  <p:cNvSpPr txBox="1"/>
                  <p:nvPr/>
                </p:nvSpPr>
                <p:spPr>
                  <a:xfrm>
                    <a:off x="1493376" y="2434442"/>
                    <a:ext cx="119455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tr-TR"/>
                    </a:defPPr>
                    <a:lvl1pPr>
                      <a:defRPr>
                        <a:solidFill>
                          <a:schemeClr val="bg1"/>
                        </a:solidFill>
                        <a:latin typeface="+mj-lt"/>
                      </a:defRPr>
                    </a:lvl1pPr>
                  </a:lstStyle>
                  <a:p>
                    <a:r>
                      <a:rPr lang="tr-TR" sz="1600" dirty="0">
                        <a:solidFill>
                          <a:schemeClr val="tx1"/>
                        </a:solidFill>
                      </a:rPr>
                      <a:t>Proje</a:t>
                    </a:r>
                    <a:r>
                      <a:rPr lang="en-US" sz="1600" dirty="0">
                        <a:solidFill>
                          <a:schemeClr val="tx1"/>
                        </a:solidFill>
                      </a:rPr>
                      <a:t>ct Brief</a:t>
                    </a:r>
                    <a:endParaRPr lang="tr-TR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31E8F4B1-1ADB-49B8-8BAA-B3E058F6746F}"/>
                      </a:ext>
                    </a:extLst>
                  </p:cNvPr>
                  <p:cNvSpPr/>
                  <p:nvPr/>
                </p:nvSpPr>
                <p:spPr>
                  <a:xfrm>
                    <a:off x="1197747" y="2444724"/>
                    <a:ext cx="272547" cy="282191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 sz="14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lt"/>
                    </a:endParaRPr>
                  </a:p>
                </p:txBody>
              </p:sp>
            </p:grp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127266E9-48FE-4DE3-A749-671FA1BCC23C}"/>
                    </a:ext>
                  </a:extLst>
                </p:cNvPr>
                <p:cNvSpPr txBox="1"/>
                <p:nvPr/>
              </p:nvSpPr>
              <p:spPr>
                <a:xfrm>
                  <a:off x="1700926" y="2749609"/>
                  <a:ext cx="287416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tr-TR"/>
                  </a:defPPr>
                  <a:lvl1pPr>
                    <a:defRPr>
                      <a:solidFill>
                        <a:schemeClr val="bg1"/>
                      </a:solidFill>
                      <a:latin typeface="+mj-lt"/>
                    </a:defRPr>
                  </a:lvl1pPr>
                </a:lstStyle>
                <a:p>
                  <a:r>
                    <a:rPr lang="en-US" sz="1600" b="1" dirty="0">
                      <a:solidFill>
                        <a:schemeClr val="tx1"/>
                      </a:solidFill>
                    </a:rPr>
                    <a:t>Explanatory Data Analysis</a:t>
                  </a: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376247E9-8DCC-482C-86CE-B5E50721A25A}"/>
                    </a:ext>
                  </a:extLst>
                </p:cNvPr>
                <p:cNvSpPr/>
                <p:nvPr/>
              </p:nvSpPr>
              <p:spPr>
                <a:xfrm>
                  <a:off x="1407886" y="2777790"/>
                  <a:ext cx="272547" cy="282191"/>
                </a:xfrm>
                <a:prstGeom prst="ellipse">
                  <a:avLst/>
                </a:prstGeom>
                <a:solidFill>
                  <a:srgbClr val="274C77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endParaRPr>
                </a:p>
              </p:txBody>
            </p: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3E9C60F-A991-49F5-893B-FE981F2187A1}"/>
                  </a:ext>
                </a:extLst>
              </p:cNvPr>
              <p:cNvSpPr txBox="1"/>
              <p:nvPr/>
            </p:nvSpPr>
            <p:spPr>
              <a:xfrm>
                <a:off x="4223255" y="3749118"/>
                <a:ext cx="14168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r-TR"/>
                </a:defPPr>
                <a:lvl1pPr>
                  <a:defRPr>
                    <a:solidFill>
                      <a:schemeClr val="bg1"/>
                    </a:solidFill>
                    <a:latin typeface="+mj-lt"/>
                  </a:defRPr>
                </a:lvl1pPr>
              </a:lstStyle>
              <a:p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Results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B24982E-D41E-4485-B7CF-4833981CA37E}"/>
                  </a:ext>
                </a:extLst>
              </p:cNvPr>
              <p:cNvSpPr/>
              <p:nvPr/>
            </p:nvSpPr>
            <p:spPr>
              <a:xfrm>
                <a:off x="3919722" y="3735284"/>
                <a:ext cx="272547" cy="28219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27B496E-F842-4281-995C-35A0E6F5FA22}"/>
                </a:ext>
              </a:extLst>
            </p:cNvPr>
            <p:cNvSpPr txBox="1"/>
            <p:nvPr/>
          </p:nvSpPr>
          <p:spPr>
            <a:xfrm>
              <a:off x="4191745" y="4021652"/>
              <a:ext cx="17692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tr-TR"/>
              </a:defPPr>
              <a:lvl1pPr>
                <a:defRPr>
                  <a:solidFill>
                    <a:schemeClr val="bg1"/>
                  </a:solidFill>
                  <a:latin typeface="+mj-lt"/>
                </a:defRPr>
              </a:lvl1pPr>
            </a:lstStyle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Action Plan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7BD6E48-4458-488D-AD9C-2B7FD3C0D9D8}"/>
                </a:ext>
              </a:extLst>
            </p:cNvPr>
            <p:cNvSpPr/>
            <p:nvPr/>
          </p:nvSpPr>
          <p:spPr>
            <a:xfrm>
              <a:off x="3908705" y="4011301"/>
              <a:ext cx="272547" cy="28219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BDCCE47-B9F9-4B51-83BD-210473CDB41D}"/>
              </a:ext>
            </a:extLst>
          </p:cNvPr>
          <p:cNvGrpSpPr/>
          <p:nvPr/>
        </p:nvGrpSpPr>
        <p:grpSpPr>
          <a:xfrm>
            <a:off x="3294935" y="2705237"/>
            <a:ext cx="2477975" cy="1192052"/>
            <a:chOff x="3323424" y="1873021"/>
            <a:chExt cx="2477975" cy="119205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6FA8404-450A-45C7-930A-40A59C8259C2}"/>
                </a:ext>
              </a:extLst>
            </p:cNvPr>
            <p:cNvSpPr txBox="1"/>
            <p:nvPr/>
          </p:nvSpPr>
          <p:spPr>
            <a:xfrm>
              <a:off x="3919450" y="2480569"/>
              <a:ext cx="1881949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ndes" panose="02000000000000000000" pitchFamily="50" charset="0"/>
                  <a:cs typeface="Aldhabi" panose="020B0604020202020204" pitchFamily="2" charset="-78"/>
                </a:rPr>
                <a:t>MTA</a:t>
              </a:r>
            </a:p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Turnstile Data </a:t>
              </a:r>
              <a:endParaRPr lang="en-US" dirty="0"/>
            </a:p>
          </p:txBody>
        </p:sp>
        <p:pic>
          <p:nvPicPr>
            <p:cNvPr id="54" name="Graphic 53" descr="Train outline">
              <a:extLst>
                <a:ext uri="{FF2B5EF4-FFF2-40B4-BE49-F238E27FC236}">
                  <a16:creationId xmlns:a16="http://schemas.microsoft.com/office/drawing/2014/main" id="{B80D3460-B999-479D-A703-F30915D34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23424" y="1873021"/>
              <a:ext cx="1192052" cy="119205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58AA9D-E206-4834-B0C3-E835111F0BA7}"/>
              </a:ext>
            </a:extLst>
          </p:cNvPr>
          <p:cNvGrpSpPr/>
          <p:nvPr/>
        </p:nvGrpSpPr>
        <p:grpSpPr>
          <a:xfrm>
            <a:off x="6519491" y="2014317"/>
            <a:ext cx="1773336" cy="746131"/>
            <a:chOff x="6057764" y="1734431"/>
            <a:chExt cx="1773336" cy="74613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B5F51DC-3B67-4B07-BEDA-94E8A4C05BFD}"/>
                </a:ext>
              </a:extLst>
            </p:cNvPr>
            <p:cNvSpPr txBox="1"/>
            <p:nvPr/>
          </p:nvSpPr>
          <p:spPr>
            <a:xfrm>
              <a:off x="6057764" y="1926564"/>
              <a:ext cx="1773336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ndes" panose="02000000000000000000" pitchFamily="50" charset="0"/>
                  <a:cs typeface="Aldhabi" panose="020B0604020202020204" pitchFamily="2" charset="-78"/>
                </a:rPr>
                <a:t>Coverage</a:t>
              </a:r>
              <a:endPara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es" panose="02000000000000000000" pitchFamily="50" charset="0"/>
                <a:cs typeface="Aldhabi" panose="020B0604020202020204" pitchFamily="2" charset="-78"/>
              </a:endParaRPr>
            </a:p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March</a:t>
              </a:r>
              <a:r>
                <a:rPr lang="tr-T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– 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May 2022</a:t>
              </a:r>
              <a:r>
                <a:rPr lang="tr-T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</a:t>
              </a:r>
            </a:p>
          </p:txBody>
        </p:sp>
        <p:pic>
          <p:nvPicPr>
            <p:cNvPr id="55" name="Graphic 54" descr="Daily calendar outline">
              <a:extLst>
                <a:ext uri="{FF2B5EF4-FFF2-40B4-BE49-F238E27FC236}">
                  <a16:creationId xmlns:a16="http://schemas.microsoft.com/office/drawing/2014/main" id="{9743FEFF-9C76-490B-9776-4ECB8C33C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90272" y="1734431"/>
              <a:ext cx="512728" cy="512728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513848-A6AB-474C-8A22-5BA37043D04C}"/>
              </a:ext>
            </a:extLst>
          </p:cNvPr>
          <p:cNvGrpSpPr/>
          <p:nvPr/>
        </p:nvGrpSpPr>
        <p:grpSpPr>
          <a:xfrm>
            <a:off x="6368936" y="3160472"/>
            <a:ext cx="2197215" cy="866824"/>
            <a:chOff x="5801399" y="2654698"/>
            <a:chExt cx="2197215" cy="86682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AFBF5D8-EF42-4975-8E31-5D4C5EEA4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01399" y="2654698"/>
              <a:ext cx="934281" cy="866824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732FF9D-0083-49D3-9F80-6E68D9BDF53A}"/>
                </a:ext>
              </a:extLst>
            </p:cNvPr>
            <p:cNvSpPr txBox="1"/>
            <p:nvPr/>
          </p:nvSpPr>
          <p:spPr>
            <a:xfrm>
              <a:off x="6225278" y="3175785"/>
              <a:ext cx="17733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ndes" panose="02000000000000000000" pitchFamily="50" charset="0"/>
                  <a:cs typeface="Aldhabi" panose="020B0604020202020204" pitchFamily="2" charset="-78"/>
                </a:rPr>
                <a:t>New York</a:t>
              </a:r>
              <a:endParaRPr lang="tr-T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9B2566-1A44-4580-ACC1-733958159F48}"/>
              </a:ext>
            </a:extLst>
          </p:cNvPr>
          <p:cNvGrpSpPr/>
          <p:nvPr/>
        </p:nvGrpSpPr>
        <p:grpSpPr>
          <a:xfrm>
            <a:off x="9165653" y="2025083"/>
            <a:ext cx="2000809" cy="704184"/>
            <a:chOff x="8742162" y="2036172"/>
            <a:chExt cx="2000809" cy="704184"/>
          </a:xfrm>
        </p:grpSpPr>
        <p:pic>
          <p:nvPicPr>
            <p:cNvPr id="80" name="Graphic 79" descr="Database outline">
              <a:extLst>
                <a:ext uri="{FF2B5EF4-FFF2-40B4-BE49-F238E27FC236}">
                  <a16:creationId xmlns:a16="http://schemas.microsoft.com/office/drawing/2014/main" id="{2DA63632-ABED-4E39-9E13-18D09AD80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2162" y="2036172"/>
              <a:ext cx="454947" cy="454947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F02414A-924D-4E1E-A2E0-3BE1713BB5F1}"/>
                </a:ext>
              </a:extLst>
            </p:cNvPr>
            <p:cNvSpPr txBox="1"/>
            <p:nvPr/>
          </p:nvSpPr>
          <p:spPr>
            <a:xfrm>
              <a:off x="8969635" y="2186358"/>
              <a:ext cx="1773336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ndes" panose="02000000000000000000" pitchFamily="50" charset="0"/>
                  <a:cs typeface="Aldhabi" panose="020B0604020202020204" pitchFamily="2" charset="-78"/>
                </a:rPr>
                <a:t>Data Structure</a:t>
              </a:r>
              <a:endParaRPr lang="tr-T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ndes" panose="02000000000000000000" pitchFamily="50" charset="0"/>
                <a:cs typeface="Aldhabi" panose="020B0604020202020204" pitchFamily="2" charset="-78"/>
              </a:endParaRPr>
            </a:p>
            <a:p>
              <a:pPr algn="ctr"/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xxxxxx</a:t>
              </a:r>
              <a:endParaRPr lang="tr-T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34A7E6-5EDC-42D7-8BE2-D3D1327A07EA}"/>
              </a:ext>
            </a:extLst>
          </p:cNvPr>
          <p:cNvGrpSpPr/>
          <p:nvPr/>
        </p:nvGrpSpPr>
        <p:grpSpPr>
          <a:xfrm>
            <a:off x="9194012" y="3207925"/>
            <a:ext cx="2322769" cy="1403364"/>
            <a:chOff x="8770521" y="3219014"/>
            <a:chExt cx="2322769" cy="1403364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649E0885-3CBB-4FAC-8B8B-885A5C625D46}"/>
                </a:ext>
              </a:extLst>
            </p:cNvPr>
            <p:cNvGrpSpPr/>
            <p:nvPr/>
          </p:nvGrpSpPr>
          <p:grpSpPr>
            <a:xfrm>
              <a:off x="9365661" y="3821363"/>
              <a:ext cx="1727629" cy="801015"/>
              <a:chOff x="9503039" y="3924703"/>
              <a:chExt cx="2422078" cy="1033028"/>
            </a:xfrm>
          </p:grpSpPr>
          <p:pic>
            <p:nvPicPr>
              <p:cNvPr id="74" name="Picture 2" descr="pandas (software) - Wikipedia">
                <a:extLst>
                  <a:ext uri="{FF2B5EF4-FFF2-40B4-BE49-F238E27FC236}">
                    <a16:creationId xmlns:a16="http://schemas.microsoft.com/office/drawing/2014/main" id="{20C708E3-ABC4-4697-970F-A9B2057D1A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03039" y="3998325"/>
                <a:ext cx="1156466" cy="4674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8" descr="Matplotlib logo — Matplotlib 3.6.2 documentation">
                <a:extLst>
                  <a:ext uri="{FF2B5EF4-FFF2-40B4-BE49-F238E27FC236}">
                    <a16:creationId xmlns:a16="http://schemas.microsoft.com/office/drawing/2014/main" id="{AA2206B5-99AD-4E7D-B168-640291D8EA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03039" y="4572737"/>
                <a:ext cx="1038105" cy="2076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10" descr="Discussion of seaborn logo · Issue #2243 · mwaskom/seaborn · GitHub">
                <a:extLst>
                  <a:ext uri="{FF2B5EF4-FFF2-40B4-BE49-F238E27FC236}">
                    <a16:creationId xmlns:a16="http://schemas.microsoft.com/office/drawing/2014/main" id="{BC597DE5-B994-4E3A-B8E5-F8F345B9F6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32759" y="4405222"/>
                <a:ext cx="552509" cy="5525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12">
                <a:extLst>
                  <a:ext uri="{FF2B5EF4-FFF2-40B4-BE49-F238E27FC236}">
                    <a16:creationId xmlns:a16="http://schemas.microsoft.com/office/drawing/2014/main" id="{9BD96A98-1EB6-47B3-9B4A-777DC55639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22835" y="3924703"/>
                <a:ext cx="1202282" cy="5410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2136F87-0270-41CC-B480-BC6A761200A9}"/>
                </a:ext>
              </a:extLst>
            </p:cNvPr>
            <p:cNvGrpSpPr/>
            <p:nvPr/>
          </p:nvGrpSpPr>
          <p:grpSpPr>
            <a:xfrm>
              <a:off x="8770521" y="3219014"/>
              <a:ext cx="2036065" cy="525458"/>
              <a:chOff x="8782203" y="3429000"/>
              <a:chExt cx="2036065" cy="525458"/>
            </a:xfrm>
          </p:grpSpPr>
          <p:pic>
            <p:nvPicPr>
              <p:cNvPr id="12" name="Graphic 11" descr="Laptop outline">
                <a:extLst>
                  <a:ext uri="{FF2B5EF4-FFF2-40B4-BE49-F238E27FC236}">
                    <a16:creationId xmlns:a16="http://schemas.microsoft.com/office/drawing/2014/main" id="{D7446716-80E4-4B72-96C7-39F9FC402B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782203" y="3429000"/>
                <a:ext cx="525458" cy="525458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22C05F1-8EAB-47AB-B824-C942BAAC4577}"/>
                  </a:ext>
                </a:extLst>
              </p:cNvPr>
              <p:cNvSpPr txBox="1"/>
              <p:nvPr/>
            </p:nvSpPr>
            <p:spPr>
              <a:xfrm>
                <a:off x="9044932" y="3585471"/>
                <a:ext cx="177333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ndes" panose="02000000000000000000" pitchFamily="50" charset="0"/>
                    <a:cs typeface="Aldhabi" panose="020B0604020202020204" pitchFamily="2" charset="-78"/>
                  </a:rPr>
                  <a:t>Technologies</a:t>
                </a:r>
                <a:endParaRPr lang="tr-T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BB3AF60-643F-41AC-8D6B-ACA44F5A2F45}"/>
              </a:ext>
            </a:extLst>
          </p:cNvPr>
          <p:cNvCxnSpPr/>
          <p:nvPr/>
        </p:nvCxnSpPr>
        <p:spPr>
          <a:xfrm>
            <a:off x="5638800" y="2206450"/>
            <a:ext cx="0" cy="21374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44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7668DDC-68CB-46AE-A9B4-A78C24E2B66D}"/>
              </a:ext>
            </a:extLst>
          </p:cNvPr>
          <p:cNvGrpSpPr/>
          <p:nvPr/>
        </p:nvGrpSpPr>
        <p:grpSpPr>
          <a:xfrm>
            <a:off x="3086100" y="1251660"/>
            <a:ext cx="9105900" cy="3940325"/>
            <a:chOff x="3086100" y="1234534"/>
            <a:chExt cx="9105900" cy="394032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3F4B18E-835B-4BA7-869E-586E826502B2}"/>
                </a:ext>
              </a:extLst>
            </p:cNvPr>
            <p:cNvGrpSpPr/>
            <p:nvPr/>
          </p:nvGrpSpPr>
          <p:grpSpPr>
            <a:xfrm>
              <a:off x="3086100" y="1683141"/>
              <a:ext cx="9105900" cy="3491718"/>
              <a:chOff x="3086100" y="1683141"/>
              <a:chExt cx="9105900" cy="3491718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5032586-199E-4233-813A-6C41B82DAE48}"/>
                  </a:ext>
                </a:extLst>
              </p:cNvPr>
              <p:cNvSpPr/>
              <p:nvPr/>
            </p:nvSpPr>
            <p:spPr>
              <a:xfrm>
                <a:off x="3086100" y="1683141"/>
                <a:ext cx="9105900" cy="3133725"/>
              </a:xfrm>
              <a:prstGeom prst="rect">
                <a:avLst/>
              </a:prstGeom>
              <a:solidFill>
                <a:srgbClr val="E7EC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solidFill>
                      <a:srgbClr val="FFFFFF"/>
                    </a:solidFill>
                    <a:latin typeface="Calibri"/>
                    <a:cs typeface="Calibri"/>
                  </a:rPr>
                  <a:t>	</a:t>
                </a:r>
                <a:endParaRPr lang="en-US" dirty="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F0466DA-6975-4DBE-99F6-31910FCFBA76}"/>
                  </a:ext>
                </a:extLst>
              </p:cNvPr>
              <p:cNvSpPr/>
              <p:nvPr/>
            </p:nvSpPr>
            <p:spPr>
              <a:xfrm rot="16200000">
                <a:off x="7471207" y="454067"/>
                <a:ext cx="335685" cy="9105900"/>
              </a:xfrm>
              <a:prstGeom prst="rect">
                <a:avLst/>
              </a:prstGeom>
              <a:solidFill>
                <a:srgbClr val="274C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solidFill>
                      <a:srgbClr val="FFFFFF"/>
                    </a:solidFill>
                    <a:latin typeface="Calibri"/>
                    <a:cs typeface="Calibri"/>
                  </a:rPr>
                  <a:t>	</a:t>
                </a:r>
                <a:endParaRPr lang="en-US" dirty="0"/>
              </a:p>
            </p:txBody>
          </p:sp>
        </p:grp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09AC38D-4B33-4BA8-A472-5D0E9EDC9C57}"/>
                </a:ext>
              </a:extLst>
            </p:cNvPr>
            <p:cNvSpPr/>
            <p:nvPr/>
          </p:nvSpPr>
          <p:spPr>
            <a:xfrm rot="16200000">
              <a:off x="7139330" y="-2818696"/>
              <a:ext cx="999440" cy="9105900"/>
            </a:xfrm>
            <a:prstGeom prst="rect">
              <a:avLst/>
            </a:prstGeom>
            <a:solidFill>
              <a:srgbClr val="609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FFFFFF"/>
                  </a:solidFill>
                  <a:latin typeface="Calibri"/>
                  <a:cs typeface="Calibri"/>
                </a:rPr>
                <a:t>	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440746-2015-4808-B4DF-5926311221B9}"/>
              </a:ext>
            </a:extLst>
          </p:cNvPr>
          <p:cNvGrpSpPr/>
          <p:nvPr/>
        </p:nvGrpSpPr>
        <p:grpSpPr>
          <a:xfrm>
            <a:off x="0" y="242743"/>
            <a:ext cx="12192000" cy="541027"/>
            <a:chOff x="0" y="242743"/>
            <a:chExt cx="12192000" cy="54102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C47D262-C4E3-46F5-9267-13DDE9A3CE79}"/>
                </a:ext>
              </a:extLst>
            </p:cNvPr>
            <p:cNvSpPr/>
            <p:nvPr/>
          </p:nvSpPr>
          <p:spPr>
            <a:xfrm>
              <a:off x="0" y="242743"/>
              <a:ext cx="12192000" cy="541027"/>
            </a:xfrm>
            <a:prstGeom prst="rect">
              <a:avLst/>
            </a:prstGeom>
            <a:solidFill>
              <a:srgbClr val="27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tr-TR" b="1" dirty="0">
                <a:solidFill>
                  <a:srgbClr val="00498F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64D5750-F61C-4756-A1F6-7859EB587204}"/>
                </a:ext>
              </a:extLst>
            </p:cNvPr>
            <p:cNvSpPr txBox="1"/>
            <p:nvPr/>
          </p:nvSpPr>
          <p:spPr>
            <a:xfrm>
              <a:off x="392553" y="288910"/>
              <a:ext cx="310762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Explanatory Data Analysis</a:t>
              </a:r>
              <a:endParaRPr lang="tr-TR" sz="2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8F167C5-FD56-4350-899C-AA827C81378E}"/>
              </a:ext>
            </a:extLst>
          </p:cNvPr>
          <p:cNvGrpSpPr/>
          <p:nvPr/>
        </p:nvGrpSpPr>
        <p:grpSpPr>
          <a:xfrm>
            <a:off x="322486" y="2732485"/>
            <a:ext cx="3177695" cy="1878804"/>
            <a:chOff x="3908705" y="2481402"/>
            <a:chExt cx="3177695" cy="187880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D4BEDF3-6571-4DD7-81C1-951879EA77DF}"/>
                </a:ext>
              </a:extLst>
            </p:cNvPr>
            <p:cNvGrpSpPr/>
            <p:nvPr/>
          </p:nvGrpSpPr>
          <p:grpSpPr>
            <a:xfrm>
              <a:off x="3908705" y="2481402"/>
              <a:ext cx="3177695" cy="1376097"/>
              <a:chOff x="3919722" y="2711575"/>
              <a:chExt cx="3177695" cy="1376097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DEBA5A34-B270-4008-96CF-BF6E17A8CFB0}"/>
                  </a:ext>
                </a:extLst>
              </p:cNvPr>
              <p:cNvGrpSpPr/>
              <p:nvPr/>
            </p:nvGrpSpPr>
            <p:grpSpPr>
              <a:xfrm>
                <a:off x="3930215" y="2711575"/>
                <a:ext cx="3167202" cy="827892"/>
                <a:chOff x="1407886" y="2260271"/>
                <a:chExt cx="3167202" cy="827892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687B6E5A-9E67-406B-8395-8C4FF7E639F3}"/>
                    </a:ext>
                  </a:extLst>
                </p:cNvPr>
                <p:cNvGrpSpPr/>
                <p:nvPr/>
              </p:nvGrpSpPr>
              <p:grpSpPr>
                <a:xfrm>
                  <a:off x="1407886" y="2260271"/>
                  <a:ext cx="1490187" cy="338554"/>
                  <a:chOff x="1197747" y="2434442"/>
                  <a:chExt cx="1490187" cy="338554"/>
                </a:xfrm>
              </p:grpSpPr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ADC2C94A-0216-456D-830B-81AE6E975C13}"/>
                      </a:ext>
                    </a:extLst>
                  </p:cNvPr>
                  <p:cNvSpPr txBox="1"/>
                  <p:nvPr/>
                </p:nvSpPr>
                <p:spPr>
                  <a:xfrm>
                    <a:off x="1493376" y="2434442"/>
                    <a:ext cx="119455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tr-TR"/>
                    </a:defPPr>
                    <a:lvl1pPr>
                      <a:defRPr>
                        <a:solidFill>
                          <a:schemeClr val="bg1"/>
                        </a:solidFill>
                        <a:latin typeface="+mj-lt"/>
                      </a:defRPr>
                    </a:lvl1pPr>
                  </a:lstStyle>
                  <a:p>
                    <a:r>
                      <a:rPr lang="tr-TR" sz="1600" dirty="0">
                        <a:solidFill>
                          <a:schemeClr val="tx1"/>
                        </a:solidFill>
                      </a:rPr>
                      <a:t>Proje</a:t>
                    </a:r>
                    <a:r>
                      <a:rPr lang="en-US" sz="1600" dirty="0">
                        <a:solidFill>
                          <a:schemeClr val="tx1"/>
                        </a:solidFill>
                      </a:rPr>
                      <a:t>ct Brief</a:t>
                    </a:r>
                    <a:endParaRPr lang="tr-TR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31E8F4B1-1ADB-49B8-8BAA-B3E058F6746F}"/>
                      </a:ext>
                    </a:extLst>
                  </p:cNvPr>
                  <p:cNvSpPr/>
                  <p:nvPr/>
                </p:nvSpPr>
                <p:spPr>
                  <a:xfrm>
                    <a:off x="1197747" y="2444724"/>
                    <a:ext cx="272547" cy="282191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 sz="14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lt"/>
                    </a:endParaRPr>
                  </a:p>
                </p:txBody>
              </p:sp>
            </p:grp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127266E9-48FE-4DE3-A749-671FA1BCC23C}"/>
                    </a:ext>
                  </a:extLst>
                </p:cNvPr>
                <p:cNvSpPr txBox="1"/>
                <p:nvPr/>
              </p:nvSpPr>
              <p:spPr>
                <a:xfrm>
                  <a:off x="1700926" y="2749609"/>
                  <a:ext cx="287416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tr-TR"/>
                  </a:defPPr>
                  <a:lvl1pPr>
                    <a:defRPr>
                      <a:solidFill>
                        <a:schemeClr val="bg1"/>
                      </a:solidFill>
                      <a:latin typeface="+mj-lt"/>
                    </a:defRPr>
                  </a:lvl1pPr>
                </a:lstStyle>
                <a:p>
                  <a:r>
                    <a:rPr lang="en-US" sz="1600" dirty="0">
                      <a:solidFill>
                        <a:schemeClr val="tx1"/>
                      </a:solidFill>
                    </a:rPr>
                    <a:t>Explanatory Data Analysis</a:t>
                  </a: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376247E9-8DCC-482C-86CE-B5E50721A25A}"/>
                    </a:ext>
                  </a:extLst>
                </p:cNvPr>
                <p:cNvSpPr/>
                <p:nvPr/>
              </p:nvSpPr>
              <p:spPr>
                <a:xfrm>
                  <a:off x="1407886" y="2777790"/>
                  <a:ext cx="272547" cy="282191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endParaRPr>
                </a:p>
              </p:txBody>
            </p: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3E9C60F-A991-49F5-893B-FE981F2187A1}"/>
                  </a:ext>
                </a:extLst>
              </p:cNvPr>
              <p:cNvSpPr txBox="1"/>
              <p:nvPr/>
            </p:nvSpPr>
            <p:spPr>
              <a:xfrm>
                <a:off x="4223255" y="3749118"/>
                <a:ext cx="14168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r-TR"/>
                </a:defPPr>
                <a:lvl1pPr>
                  <a:defRPr>
                    <a:solidFill>
                      <a:schemeClr val="bg1"/>
                    </a:solidFill>
                    <a:latin typeface="+mj-lt"/>
                  </a:defRPr>
                </a:lvl1pPr>
              </a:lstStyle>
              <a:p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Results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B24982E-D41E-4485-B7CF-4833981CA37E}"/>
                  </a:ext>
                </a:extLst>
              </p:cNvPr>
              <p:cNvSpPr/>
              <p:nvPr/>
            </p:nvSpPr>
            <p:spPr>
              <a:xfrm>
                <a:off x="3919722" y="3735284"/>
                <a:ext cx="272547" cy="282191"/>
              </a:xfrm>
              <a:prstGeom prst="ellipse">
                <a:avLst/>
              </a:prstGeom>
              <a:solidFill>
                <a:srgbClr val="274C7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27B496E-F842-4281-995C-35A0E6F5FA22}"/>
                </a:ext>
              </a:extLst>
            </p:cNvPr>
            <p:cNvSpPr txBox="1"/>
            <p:nvPr/>
          </p:nvSpPr>
          <p:spPr>
            <a:xfrm>
              <a:off x="4191745" y="4021652"/>
              <a:ext cx="17692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tr-TR"/>
              </a:defPPr>
              <a:lvl1pPr>
                <a:defRPr>
                  <a:solidFill>
                    <a:schemeClr val="bg1"/>
                  </a:solidFill>
                  <a:latin typeface="+mj-lt"/>
                </a:defRPr>
              </a:lvl1pPr>
            </a:lstStyle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Action Plan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7BD6E48-4458-488D-AD9C-2B7FD3C0D9D8}"/>
                </a:ext>
              </a:extLst>
            </p:cNvPr>
            <p:cNvSpPr/>
            <p:nvPr/>
          </p:nvSpPr>
          <p:spPr>
            <a:xfrm>
              <a:off x="3908705" y="4011301"/>
              <a:ext cx="272547" cy="28219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F84DB22-E146-4339-BE8D-067613F43155}"/>
              </a:ext>
            </a:extLst>
          </p:cNvPr>
          <p:cNvGrpSpPr/>
          <p:nvPr/>
        </p:nvGrpSpPr>
        <p:grpSpPr>
          <a:xfrm>
            <a:off x="3388644" y="1346113"/>
            <a:ext cx="1689851" cy="869347"/>
            <a:chOff x="2761467" y="1804002"/>
            <a:chExt cx="1689851" cy="869347"/>
          </a:xfrm>
        </p:grpSpPr>
        <p:pic>
          <p:nvPicPr>
            <p:cNvPr id="22" name="Graphic 21" descr="Train outline">
              <a:extLst>
                <a:ext uri="{FF2B5EF4-FFF2-40B4-BE49-F238E27FC236}">
                  <a16:creationId xmlns:a16="http://schemas.microsoft.com/office/drawing/2014/main" id="{FDB77283-5F6E-493C-9423-91AF16331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20990" y="1804002"/>
              <a:ext cx="558381" cy="59928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5EBA926-72B9-4D06-A381-E76DEA426809}"/>
                </a:ext>
              </a:extLst>
            </p:cNvPr>
            <p:cNvSpPr txBox="1"/>
            <p:nvPr/>
          </p:nvSpPr>
          <p:spPr>
            <a:xfrm>
              <a:off x="2761467" y="1934685"/>
              <a:ext cx="1689851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  <a:latin typeface="Andes" panose="02000000000000000000" pitchFamily="50" charset="0"/>
                  <a:cs typeface="Aldhabi" panose="020B0604020202020204" pitchFamily="2" charset="-78"/>
                </a:rPr>
                <a:t>top </a:t>
              </a:r>
              <a:r>
                <a:rPr lang="en-US" sz="2800" b="1" dirty="0">
                  <a:solidFill>
                    <a:schemeClr val="bg1"/>
                  </a:solidFill>
                  <a:latin typeface="Andes" panose="02000000000000000000" pitchFamily="50" charset="0"/>
                  <a:cs typeface="Aldhabi" panose="020B0604020202020204" pitchFamily="2" charset="-78"/>
                </a:rPr>
                <a:t>5</a:t>
              </a:r>
              <a:r>
                <a:rPr lang="en-US" sz="1400" dirty="0">
                  <a:solidFill>
                    <a:schemeClr val="bg1"/>
                  </a:solidFill>
                  <a:latin typeface="Andes" panose="02000000000000000000" pitchFamily="50" charset="0"/>
                  <a:cs typeface="Aldhabi" panose="020B0604020202020204" pitchFamily="2" charset="-78"/>
                </a:rPr>
                <a:t> 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  <a:latin typeface="Andes" panose="02000000000000000000" pitchFamily="50" charset="0"/>
                  <a:cs typeface="Aldhabi" panose="020B0604020202020204" pitchFamily="2" charset="-78"/>
                </a:rPr>
                <a:t>busiest station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F70569C-0456-44D6-B04F-D77F186A9744}"/>
              </a:ext>
            </a:extLst>
          </p:cNvPr>
          <p:cNvGrpSpPr/>
          <p:nvPr/>
        </p:nvGrpSpPr>
        <p:grpSpPr>
          <a:xfrm>
            <a:off x="3568228" y="2698906"/>
            <a:ext cx="2352239" cy="1934623"/>
            <a:chOff x="3318431" y="2860080"/>
            <a:chExt cx="2352239" cy="193462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16AB9C8-AE19-477A-8F5B-019D5F8512B8}"/>
                </a:ext>
              </a:extLst>
            </p:cNvPr>
            <p:cNvSpPr/>
            <p:nvPr/>
          </p:nvSpPr>
          <p:spPr>
            <a:xfrm>
              <a:off x="3318431" y="2860080"/>
              <a:ext cx="249131" cy="257532"/>
            </a:xfrm>
            <a:prstGeom prst="ellipse">
              <a:avLst/>
            </a:prstGeom>
            <a:solidFill>
              <a:srgbClr val="27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/>
                <a:t>1</a:t>
              </a:r>
              <a:endParaRPr lang="en-US" sz="11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99092ED-34BF-4221-B1E0-7693ABD605DB}"/>
                </a:ext>
              </a:extLst>
            </p:cNvPr>
            <p:cNvSpPr txBox="1"/>
            <p:nvPr/>
          </p:nvSpPr>
          <p:spPr>
            <a:xfrm>
              <a:off x="3567562" y="2873157"/>
              <a:ext cx="2103108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ndes" panose="02000000000000000000" pitchFamily="50" charset="0"/>
                  <a:cs typeface="Aldhabi" panose="020B0604020202020204" pitchFamily="2" charset="-78"/>
                </a:rPr>
                <a:t>34 ST-Penn station</a:t>
              </a:r>
              <a:endParaRPr lang="tr-TR" sz="1050" i="1" dirty="0">
                <a:solidFill>
                  <a:srgbClr val="002060"/>
                </a:solidFill>
                <a:latin typeface="+mj-lt"/>
                <a:cs typeface="Aldhabi" panose="020B0604020202020204" pitchFamily="2" charset="-78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7305C2E-0424-4C77-ACA8-B0D43DF8B618}"/>
                </a:ext>
              </a:extLst>
            </p:cNvPr>
            <p:cNvSpPr/>
            <p:nvPr/>
          </p:nvSpPr>
          <p:spPr>
            <a:xfrm>
              <a:off x="3318431" y="3287205"/>
              <a:ext cx="249131" cy="257532"/>
            </a:xfrm>
            <a:prstGeom prst="ellipse">
              <a:avLst/>
            </a:prstGeom>
            <a:solidFill>
              <a:srgbClr val="27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4A50066-F14D-4663-811F-30AEFBA4E404}"/>
                </a:ext>
              </a:extLst>
            </p:cNvPr>
            <p:cNvSpPr txBox="1"/>
            <p:nvPr/>
          </p:nvSpPr>
          <p:spPr>
            <a:xfrm>
              <a:off x="3567562" y="3300282"/>
              <a:ext cx="2103108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ndes" panose="02000000000000000000" pitchFamily="50" charset="0"/>
                  <a:cs typeface="Aldhabi" panose="020B0604020202020204" pitchFamily="2" charset="-78"/>
                </a:rPr>
                <a:t>Grand Central 42 ST 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D2E920A-D559-46D4-BE03-08647DD8E03C}"/>
                </a:ext>
              </a:extLst>
            </p:cNvPr>
            <p:cNvSpPr/>
            <p:nvPr/>
          </p:nvSpPr>
          <p:spPr>
            <a:xfrm>
              <a:off x="3318431" y="3701253"/>
              <a:ext cx="249131" cy="257532"/>
            </a:xfrm>
            <a:prstGeom prst="ellipse">
              <a:avLst/>
            </a:prstGeom>
            <a:solidFill>
              <a:srgbClr val="27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B6C92F-9E76-48C0-9BF5-636A036F3385}"/>
                </a:ext>
              </a:extLst>
            </p:cNvPr>
            <p:cNvSpPr txBox="1"/>
            <p:nvPr/>
          </p:nvSpPr>
          <p:spPr>
            <a:xfrm>
              <a:off x="3567562" y="3714330"/>
              <a:ext cx="2103108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ndes" panose="02000000000000000000" pitchFamily="50" charset="0"/>
                  <a:cs typeface="Aldhabi" panose="020B0604020202020204" pitchFamily="2" charset="-78"/>
                </a:rPr>
                <a:t>34 ST-Herald SQ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3C547F1-E7DD-40E2-8770-CAD58EF7B97E}"/>
                </a:ext>
              </a:extLst>
            </p:cNvPr>
            <p:cNvSpPr/>
            <p:nvPr/>
          </p:nvSpPr>
          <p:spPr>
            <a:xfrm>
              <a:off x="3318431" y="4119212"/>
              <a:ext cx="249131" cy="257532"/>
            </a:xfrm>
            <a:prstGeom prst="ellipse">
              <a:avLst/>
            </a:prstGeom>
            <a:solidFill>
              <a:srgbClr val="27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4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B3B9DA-8C47-4C0D-A7AC-A544779BCAB0}"/>
                </a:ext>
              </a:extLst>
            </p:cNvPr>
            <p:cNvSpPr txBox="1"/>
            <p:nvPr/>
          </p:nvSpPr>
          <p:spPr>
            <a:xfrm>
              <a:off x="3567562" y="4132289"/>
              <a:ext cx="794888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ndes" panose="02000000000000000000" pitchFamily="50" charset="0"/>
                  <a:cs typeface="Aldhabi" panose="020B0604020202020204" pitchFamily="2" charset="-78"/>
                </a:rPr>
                <a:t>86 ST</a:t>
              </a:r>
              <a:endParaRPr lang="tr-T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ndes" panose="02000000000000000000" pitchFamily="50" charset="0"/>
                <a:cs typeface="Aldhabi" panose="020B0604020202020204" pitchFamily="2" charset="-78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88173AE-5FD2-4D61-9F98-525BBE625104}"/>
                </a:ext>
              </a:extLst>
            </p:cNvPr>
            <p:cNvSpPr/>
            <p:nvPr/>
          </p:nvSpPr>
          <p:spPr>
            <a:xfrm>
              <a:off x="3327310" y="4527710"/>
              <a:ext cx="249131" cy="257532"/>
            </a:xfrm>
            <a:prstGeom prst="ellipse">
              <a:avLst/>
            </a:prstGeom>
            <a:solidFill>
              <a:srgbClr val="27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CC2BAA4-E870-4C1F-BBE8-62E1AC5E1CB8}"/>
                </a:ext>
              </a:extLst>
            </p:cNvPr>
            <p:cNvSpPr txBox="1"/>
            <p:nvPr/>
          </p:nvSpPr>
          <p:spPr>
            <a:xfrm>
              <a:off x="3576441" y="4540787"/>
              <a:ext cx="126293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ndes" panose="02000000000000000000" pitchFamily="50" charset="0"/>
                  <a:cs typeface="Aldhabi" panose="020B0604020202020204" pitchFamily="2" charset="-78"/>
                </a:rPr>
                <a:t>14 ST Union SQ</a:t>
              </a:r>
              <a:endParaRPr lang="tr-T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ndes" panose="02000000000000000000" pitchFamily="50" charset="0"/>
                <a:cs typeface="Aldhabi" panose="020B0604020202020204" pitchFamily="2" charset="-78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1126D1-7B23-4DE3-967F-792E03A7824F}"/>
              </a:ext>
            </a:extLst>
          </p:cNvPr>
          <p:cNvGrpSpPr/>
          <p:nvPr/>
        </p:nvGrpSpPr>
        <p:grpSpPr>
          <a:xfrm>
            <a:off x="5983052" y="1358121"/>
            <a:ext cx="1338407" cy="765448"/>
            <a:chOff x="6231155" y="1358567"/>
            <a:chExt cx="1338407" cy="76544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4E5C52-5BBA-450F-A5F2-B8F0E7FDBBDC}"/>
                </a:ext>
              </a:extLst>
            </p:cNvPr>
            <p:cNvSpPr txBox="1"/>
            <p:nvPr/>
          </p:nvSpPr>
          <p:spPr>
            <a:xfrm>
              <a:off x="6231155" y="1600795"/>
              <a:ext cx="133840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  <a:latin typeface="Andes" panose="02000000000000000000" pitchFamily="50" charset="0"/>
                  <a:cs typeface="Aldhabi" panose="020B0604020202020204" pitchFamily="2" charset="-78"/>
                </a:rPr>
                <a:t>most   crowded days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37" name="Graphic 36" descr="Daily calendar outline">
              <a:extLst>
                <a:ext uri="{FF2B5EF4-FFF2-40B4-BE49-F238E27FC236}">
                  <a16:creationId xmlns:a16="http://schemas.microsoft.com/office/drawing/2014/main" id="{2E2E5DF3-170C-4AB8-A3DA-82756246A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93444" y="1358567"/>
              <a:ext cx="558380" cy="55838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5A3715-39ED-4D88-8B5D-B89B4206F480}"/>
              </a:ext>
            </a:extLst>
          </p:cNvPr>
          <p:cNvGrpSpPr/>
          <p:nvPr/>
        </p:nvGrpSpPr>
        <p:grpSpPr>
          <a:xfrm>
            <a:off x="6204191" y="2669327"/>
            <a:ext cx="1199060" cy="1725736"/>
            <a:chOff x="6404134" y="2852552"/>
            <a:chExt cx="1199060" cy="172573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163EBB6-A463-43CD-8FB4-B43CFEB17DD3}"/>
                </a:ext>
              </a:extLst>
            </p:cNvPr>
            <p:cNvSpPr txBox="1"/>
            <p:nvPr/>
          </p:nvSpPr>
          <p:spPr>
            <a:xfrm>
              <a:off x="6497303" y="2852552"/>
              <a:ext cx="9729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  <a:latin typeface="Andes" panose="02000000000000000000" pitchFamily="50" charset="0"/>
                  <a:cs typeface="Aldhabi" panose="020B0604020202020204" pitchFamily="2" charset="-78"/>
                </a:rPr>
                <a:t>Weekdays</a:t>
              </a:r>
              <a:endParaRPr lang="tr-TR" sz="1200" dirty="0">
                <a:solidFill>
                  <a:schemeClr val="bg2">
                    <a:lumMod val="25000"/>
                  </a:schemeClr>
                </a:solidFill>
                <a:latin typeface="+mj-lt"/>
                <a:cs typeface="Aldhabi" panose="020B0604020202020204" pitchFamily="2" charset="-78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C44B81D-E221-4749-957D-7427AF3C1858}"/>
                </a:ext>
              </a:extLst>
            </p:cNvPr>
            <p:cNvCxnSpPr>
              <a:cxnSpLocks/>
            </p:cNvCxnSpPr>
            <p:nvPr/>
          </p:nvCxnSpPr>
          <p:spPr>
            <a:xfrm>
              <a:off x="6472361" y="3039471"/>
              <a:ext cx="0" cy="15388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239AF5-7D56-44D9-A24A-FBACCD42F748}"/>
                </a:ext>
              </a:extLst>
            </p:cNvPr>
            <p:cNvSpPr txBox="1"/>
            <p:nvPr/>
          </p:nvSpPr>
          <p:spPr>
            <a:xfrm>
              <a:off x="6525300" y="3259111"/>
              <a:ext cx="1077894" cy="8947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b="1" dirty="0">
                  <a:solidFill>
                    <a:srgbClr val="E96D9F"/>
                  </a:solidFill>
                  <a:latin typeface="+mj-lt"/>
                  <a:cs typeface="Aldhabi" panose="020B0604020202020204" pitchFamily="2" charset="-78"/>
                </a:rPr>
                <a:t>Tuesday</a:t>
              </a:r>
            </a:p>
            <a:p>
              <a:pPr>
                <a:lnSpc>
                  <a:spcPct val="150000"/>
                </a:lnSpc>
              </a:pPr>
              <a:r>
                <a:rPr lang="en-US" sz="1200" b="1" dirty="0">
                  <a:solidFill>
                    <a:srgbClr val="8A1545"/>
                  </a:solidFill>
                  <a:latin typeface="+mj-lt"/>
                  <a:cs typeface="Aldhabi" panose="020B0604020202020204" pitchFamily="2" charset="-78"/>
                </a:rPr>
                <a:t>Wednesday</a:t>
              </a:r>
            </a:p>
            <a:p>
              <a:pPr>
                <a:lnSpc>
                  <a:spcPct val="150000"/>
                </a:lnSpc>
              </a:pPr>
              <a:r>
                <a:rPr lang="en-US" sz="1200" b="1" dirty="0">
                  <a:solidFill>
                    <a:srgbClr val="D9216B"/>
                  </a:solidFill>
                  <a:latin typeface="+mj-lt"/>
                  <a:cs typeface="Aldhabi" panose="020B0604020202020204" pitchFamily="2" charset="-78"/>
                </a:rPr>
                <a:t>Thursday</a:t>
              </a:r>
              <a:endParaRPr lang="en-US" sz="1200" dirty="0">
                <a:solidFill>
                  <a:srgbClr val="D9216B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49DC4F9-F032-4AF3-A736-D492A4C7F8EA}"/>
                </a:ext>
              </a:extLst>
            </p:cNvPr>
            <p:cNvSpPr/>
            <p:nvPr/>
          </p:nvSpPr>
          <p:spPr>
            <a:xfrm>
              <a:off x="6404134" y="2897852"/>
              <a:ext cx="159086" cy="166602"/>
            </a:xfrm>
            <a:prstGeom prst="ellipse">
              <a:avLst/>
            </a:prstGeom>
            <a:solidFill>
              <a:srgbClr val="27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A065D5-9EDE-4618-B823-9EE380F40AA0}"/>
              </a:ext>
            </a:extLst>
          </p:cNvPr>
          <p:cNvGrpSpPr/>
          <p:nvPr/>
        </p:nvGrpSpPr>
        <p:grpSpPr>
          <a:xfrm>
            <a:off x="8159453" y="1396352"/>
            <a:ext cx="1338407" cy="731591"/>
            <a:chOff x="8385932" y="1376147"/>
            <a:chExt cx="1338407" cy="73159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2577CD-BC8A-404D-AC6B-F5E041DB52BA}"/>
                </a:ext>
              </a:extLst>
            </p:cNvPr>
            <p:cNvSpPr txBox="1"/>
            <p:nvPr/>
          </p:nvSpPr>
          <p:spPr>
            <a:xfrm>
              <a:off x="8385932" y="1584518"/>
              <a:ext cx="133840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  <a:latin typeface="Andes" panose="02000000000000000000" pitchFamily="50" charset="0"/>
                  <a:cs typeface="Aldhabi" panose="020B0604020202020204" pitchFamily="2" charset="-78"/>
                </a:rPr>
                <a:t>monthly</a:t>
              </a:r>
            </a:p>
            <a:p>
              <a:pPr algn="r"/>
              <a:r>
                <a:rPr lang="en-US" sz="1400" dirty="0">
                  <a:solidFill>
                    <a:schemeClr val="bg1"/>
                  </a:solidFill>
                  <a:latin typeface="Andes" panose="02000000000000000000" pitchFamily="50" charset="0"/>
                  <a:cs typeface="Aldhabi" panose="020B0604020202020204" pitchFamily="2" charset="-78"/>
                </a:rPr>
                <a:t>fluctuations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5" name="Graphic 14" descr="Bar chart outline">
              <a:extLst>
                <a:ext uri="{FF2B5EF4-FFF2-40B4-BE49-F238E27FC236}">
                  <a16:creationId xmlns:a16="http://schemas.microsoft.com/office/drawing/2014/main" id="{F7871B10-5526-4225-B8AC-007DCCE21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60612" y="1376147"/>
              <a:ext cx="523220" cy="52322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B3A1AF-BE3D-4F0A-88DB-2708177FD571}"/>
              </a:ext>
            </a:extLst>
          </p:cNvPr>
          <p:cNvGrpSpPr/>
          <p:nvPr/>
        </p:nvGrpSpPr>
        <p:grpSpPr>
          <a:xfrm>
            <a:off x="10368683" y="1401920"/>
            <a:ext cx="1385617" cy="672640"/>
            <a:chOff x="10375817" y="1358567"/>
            <a:chExt cx="1385617" cy="672640"/>
          </a:xfrm>
        </p:grpSpPr>
        <p:pic>
          <p:nvPicPr>
            <p:cNvPr id="57" name="Graphic 56" descr="Clock outline">
              <a:extLst>
                <a:ext uri="{FF2B5EF4-FFF2-40B4-BE49-F238E27FC236}">
                  <a16:creationId xmlns:a16="http://schemas.microsoft.com/office/drawing/2014/main" id="{42AA88A4-3CA6-46F7-9C58-9C0419EEB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375817" y="1358567"/>
              <a:ext cx="558380" cy="558380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C9A46B8-7109-4276-A2FE-360C5A58EE1A}"/>
                </a:ext>
              </a:extLst>
            </p:cNvPr>
            <p:cNvSpPr txBox="1"/>
            <p:nvPr/>
          </p:nvSpPr>
          <p:spPr>
            <a:xfrm>
              <a:off x="10632419" y="1723430"/>
              <a:ext cx="112901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  <a:latin typeface="Andes" panose="02000000000000000000" pitchFamily="50" charset="0"/>
                  <a:cs typeface="Aldhabi" panose="020B0604020202020204" pitchFamily="2" charset="-78"/>
                </a:rPr>
                <a:t>rush hours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2FBB759-5A5D-4EE0-8A0D-6DB0022F7635}"/>
              </a:ext>
            </a:extLst>
          </p:cNvPr>
          <p:cNvGrpSpPr/>
          <p:nvPr/>
        </p:nvGrpSpPr>
        <p:grpSpPr>
          <a:xfrm>
            <a:off x="8061314" y="2673690"/>
            <a:ext cx="1820017" cy="954107"/>
            <a:chOff x="8179532" y="2647782"/>
            <a:chExt cx="1820017" cy="95410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1ECC777-8854-4311-AE49-492F77685DBC}"/>
                </a:ext>
              </a:extLst>
            </p:cNvPr>
            <p:cNvSpPr txBox="1"/>
            <p:nvPr/>
          </p:nvSpPr>
          <p:spPr>
            <a:xfrm>
              <a:off x="8338618" y="2647782"/>
              <a:ext cx="1660931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ldhabi" panose="020B0604020202020204" pitchFamily="2" charset="-78"/>
                </a:rPr>
                <a:t>«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ldhabi" panose="020B0604020202020204" pitchFamily="2" charset="-78"/>
                </a:rPr>
                <a:t>The fluctuations in the monthly total passenger traffic </a:t>
              </a:r>
              <a:r>
                <a:rPr lang="tr-T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ldhabi" panose="020B0604020202020204" pitchFamily="2" charset="-78"/>
                </a:rPr>
                <a:t>are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ldhabi" panose="020B0604020202020204" pitchFamily="2" charset="-78"/>
                </a:rPr>
                <a:t>negligible</a:t>
              </a:r>
              <a:r>
                <a:rPr lang="tr-T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ldhabi" panose="020B0604020202020204" pitchFamily="2" charset="-78"/>
                </a:rPr>
                <a:t>.»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ldhabi" panose="020B0604020202020204" pitchFamily="2" charset="-78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3F3C805-C4FB-416F-9AA6-8FCD26B21546}"/>
                </a:ext>
              </a:extLst>
            </p:cNvPr>
            <p:cNvSpPr/>
            <p:nvPr/>
          </p:nvSpPr>
          <p:spPr>
            <a:xfrm>
              <a:off x="8179532" y="2698906"/>
              <a:ext cx="159086" cy="166602"/>
            </a:xfrm>
            <a:prstGeom prst="ellipse">
              <a:avLst/>
            </a:prstGeom>
            <a:solidFill>
              <a:srgbClr val="27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C871743-A317-4D4E-B8D3-6D45172CBAC1}"/>
              </a:ext>
            </a:extLst>
          </p:cNvPr>
          <p:cNvGrpSpPr/>
          <p:nvPr/>
        </p:nvGrpSpPr>
        <p:grpSpPr>
          <a:xfrm>
            <a:off x="10323802" y="2674570"/>
            <a:ext cx="1637109" cy="1771613"/>
            <a:chOff x="10308648" y="2627813"/>
            <a:chExt cx="1637109" cy="1771613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25E99A0-C1D8-44AF-BC3C-FE6D453D0F75}"/>
                </a:ext>
              </a:extLst>
            </p:cNvPr>
            <p:cNvCxnSpPr>
              <a:cxnSpLocks/>
            </p:cNvCxnSpPr>
            <p:nvPr/>
          </p:nvCxnSpPr>
          <p:spPr>
            <a:xfrm>
              <a:off x="10379062" y="2860609"/>
              <a:ext cx="0" cy="15388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60610E1-E646-4C82-8F50-C4BEBE65E832}"/>
                </a:ext>
              </a:extLst>
            </p:cNvPr>
            <p:cNvSpPr txBox="1"/>
            <p:nvPr/>
          </p:nvSpPr>
          <p:spPr>
            <a:xfrm>
              <a:off x="10427070" y="3070481"/>
              <a:ext cx="1077894" cy="8947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b="1" dirty="0">
                  <a:solidFill>
                    <a:srgbClr val="F7436E"/>
                  </a:solidFill>
                  <a:latin typeface="+mj-lt"/>
                  <a:cs typeface="Aldhabi" panose="020B0604020202020204" pitchFamily="2" charset="-78"/>
                </a:rPr>
                <a:t>Afternoon</a:t>
              </a:r>
            </a:p>
            <a:p>
              <a:pPr>
                <a:lnSpc>
                  <a:spcPct val="150000"/>
                </a:lnSpc>
              </a:pPr>
              <a:r>
                <a:rPr lang="en-US" sz="1200" b="1" dirty="0">
                  <a:solidFill>
                    <a:srgbClr val="8A1545"/>
                  </a:solidFill>
                  <a:latin typeface="+mj-lt"/>
                  <a:cs typeface="Aldhabi" panose="020B0604020202020204" pitchFamily="2" charset="-78"/>
                </a:rPr>
                <a:t>Evening</a:t>
              </a:r>
            </a:p>
            <a:p>
              <a:pPr>
                <a:lnSpc>
                  <a:spcPct val="150000"/>
                </a:lnSpc>
              </a:pPr>
              <a:endParaRPr lang="en-US" sz="12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6F4E846-B247-44D2-8454-4723D5C29789}"/>
                </a:ext>
              </a:extLst>
            </p:cNvPr>
            <p:cNvGrpSpPr/>
            <p:nvPr/>
          </p:nvGrpSpPr>
          <p:grpSpPr>
            <a:xfrm>
              <a:off x="10308648" y="2627813"/>
              <a:ext cx="1637109" cy="276999"/>
              <a:chOff x="10308648" y="2627813"/>
              <a:chExt cx="1637109" cy="276999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2FD4218-F3D3-46A9-BA2C-B5B325F7C60F}"/>
                  </a:ext>
                </a:extLst>
              </p:cNvPr>
              <p:cNvSpPr txBox="1"/>
              <p:nvPr/>
            </p:nvSpPr>
            <p:spPr>
              <a:xfrm>
                <a:off x="10407637" y="2627813"/>
                <a:ext cx="153812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2">
                        <a:lumMod val="25000"/>
                      </a:schemeClr>
                    </a:solidFill>
                    <a:latin typeface="+mj-lt"/>
                    <a:cs typeface="Aldhabi" panose="020B0604020202020204" pitchFamily="2" charset="-78"/>
                  </a:rPr>
                  <a:t>Out of business hours</a:t>
                </a:r>
                <a:endParaRPr lang="en-US" sz="12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91150FB5-027A-4795-9041-A27A652E1BCA}"/>
                  </a:ext>
                </a:extLst>
              </p:cNvPr>
              <p:cNvSpPr/>
              <p:nvPr/>
            </p:nvSpPr>
            <p:spPr>
              <a:xfrm>
                <a:off x="10308648" y="2698906"/>
                <a:ext cx="159086" cy="166602"/>
              </a:xfrm>
              <a:prstGeom prst="ellipse">
                <a:avLst/>
              </a:prstGeom>
              <a:solidFill>
                <a:srgbClr val="274C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281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1D2F6DA-3700-4827-AB3A-1533466A0F05}"/>
              </a:ext>
            </a:extLst>
          </p:cNvPr>
          <p:cNvGrpSpPr/>
          <p:nvPr/>
        </p:nvGrpSpPr>
        <p:grpSpPr>
          <a:xfrm>
            <a:off x="0" y="242743"/>
            <a:ext cx="12192000" cy="541027"/>
            <a:chOff x="0" y="242743"/>
            <a:chExt cx="12192000" cy="5410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248831-BB40-495C-8D57-FA0B385500DD}"/>
                </a:ext>
              </a:extLst>
            </p:cNvPr>
            <p:cNvSpPr/>
            <p:nvPr/>
          </p:nvSpPr>
          <p:spPr>
            <a:xfrm>
              <a:off x="0" y="242743"/>
              <a:ext cx="12192000" cy="541027"/>
            </a:xfrm>
            <a:prstGeom prst="rect">
              <a:avLst/>
            </a:prstGeom>
            <a:solidFill>
              <a:srgbClr val="27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tr-TR" b="1" dirty="0">
                <a:solidFill>
                  <a:srgbClr val="00498F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B62ACF3-4309-4759-86E0-F596F219D567}"/>
                </a:ext>
              </a:extLst>
            </p:cNvPr>
            <p:cNvSpPr txBox="1"/>
            <p:nvPr/>
          </p:nvSpPr>
          <p:spPr>
            <a:xfrm>
              <a:off x="392553" y="288910"/>
              <a:ext cx="618922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Results - </a:t>
              </a:r>
              <a:r>
                <a:rPr lang="en-US" sz="16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lt"/>
                </a:rPr>
                <a:t>Total Traffic in 3 Months</a:t>
              </a:r>
              <a:r>
                <a:rPr lang="tr-TR" sz="16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lt"/>
                </a:rPr>
                <a:t> by Stations</a:t>
              </a:r>
              <a:endParaRPr lang="tr-TR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endParaRPr>
            </a:p>
          </p:txBody>
        </p:sp>
      </p:grp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39362438-EEB8-43CE-851E-337DAE902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62" y="1225293"/>
            <a:ext cx="10379875" cy="3838575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F5C9DE14-BE73-4E1C-9B46-9820F1C59D2E}"/>
              </a:ext>
            </a:extLst>
          </p:cNvPr>
          <p:cNvGrpSpPr/>
          <p:nvPr/>
        </p:nvGrpSpPr>
        <p:grpSpPr>
          <a:xfrm>
            <a:off x="0" y="5505392"/>
            <a:ext cx="12192001" cy="1352608"/>
            <a:chOff x="-2" y="5505392"/>
            <a:chExt cx="12192001" cy="1352608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8905890-0AF4-4760-8B78-58841A1E6ECD}"/>
                </a:ext>
              </a:extLst>
            </p:cNvPr>
            <p:cNvGrpSpPr/>
            <p:nvPr/>
          </p:nvGrpSpPr>
          <p:grpSpPr>
            <a:xfrm>
              <a:off x="-2" y="5505392"/>
              <a:ext cx="12192001" cy="1352608"/>
              <a:chOff x="-2" y="5505392"/>
              <a:chExt cx="12192001" cy="1352608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21E1664-04FC-434F-8BCC-C53F0210D3E6}"/>
                  </a:ext>
                </a:extLst>
              </p:cNvPr>
              <p:cNvGrpSpPr/>
              <p:nvPr/>
            </p:nvGrpSpPr>
            <p:grpSpPr>
              <a:xfrm>
                <a:off x="-2" y="5505392"/>
                <a:ext cx="12192001" cy="1352608"/>
                <a:chOff x="-1" y="5262649"/>
                <a:chExt cx="12192001" cy="1352608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49739206-689F-448E-9142-5CFB6A49379A}"/>
                    </a:ext>
                  </a:extLst>
                </p:cNvPr>
                <p:cNvSpPr/>
                <p:nvPr/>
              </p:nvSpPr>
              <p:spPr>
                <a:xfrm>
                  <a:off x="-1" y="5263207"/>
                  <a:ext cx="12192000" cy="1352050"/>
                </a:xfrm>
                <a:prstGeom prst="rect">
                  <a:avLst/>
                </a:prstGeom>
                <a:solidFill>
                  <a:srgbClr val="E7EC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rgbClr val="FFFFFF"/>
                      </a:solidFill>
                      <a:latin typeface="Calibri"/>
                      <a:cs typeface="Calibri"/>
                    </a:rPr>
                    <a:t>	</a:t>
                  </a:r>
                  <a:endParaRPr lang="en-US" dirty="0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3755F14-3012-44D0-9827-16B85C131E62}"/>
                    </a:ext>
                  </a:extLst>
                </p:cNvPr>
                <p:cNvSpPr/>
                <p:nvPr/>
              </p:nvSpPr>
              <p:spPr>
                <a:xfrm rot="16200000">
                  <a:off x="6008030" y="-745381"/>
                  <a:ext cx="175940" cy="12192000"/>
                </a:xfrm>
                <a:prstGeom prst="rect">
                  <a:avLst/>
                </a:prstGeom>
                <a:solidFill>
                  <a:srgbClr val="6096BA"/>
                </a:solidFill>
                <a:ln>
                  <a:noFill/>
                </a:ln>
                <a:effectLst>
                  <a:reflection blurRad="6350" stA="50000" endA="300" endPos="550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rgbClr val="FFFFFF"/>
                      </a:solidFill>
                      <a:latin typeface="Calibri"/>
                      <a:cs typeface="Calibri"/>
                    </a:rPr>
                    <a:t>	</a:t>
                  </a:r>
                  <a:endParaRPr lang="en-US" dirty="0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A7CF23C-CC52-4E31-A260-26EF0363A33F}"/>
                  </a:ext>
                </a:extLst>
              </p:cNvPr>
              <p:cNvGrpSpPr/>
              <p:nvPr/>
            </p:nvGrpSpPr>
            <p:grpSpPr>
              <a:xfrm>
                <a:off x="970765" y="5865740"/>
                <a:ext cx="1689851" cy="919673"/>
                <a:chOff x="4002776" y="1880117"/>
                <a:chExt cx="2034584" cy="1206728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7947ABF-8FF9-4CF5-B356-2878852EB27C}"/>
                    </a:ext>
                  </a:extLst>
                </p:cNvPr>
                <p:cNvSpPr txBox="1"/>
                <p:nvPr/>
              </p:nvSpPr>
              <p:spPr>
                <a:xfrm>
                  <a:off x="4002776" y="2117624"/>
                  <a:ext cx="2034584" cy="969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ndes" panose="02000000000000000000" pitchFamily="50" charset="0"/>
                      <a:cs typeface="Aldhabi" panose="020B0604020202020204" pitchFamily="2" charset="-78"/>
                    </a:rPr>
                    <a:t>top </a:t>
                  </a:r>
                  <a:r>
                    <a:rPr lang="en-US" sz="2800" b="1" dirty="0">
                      <a:solidFill>
                        <a:srgbClr val="8A1545"/>
                      </a:solidFill>
                      <a:latin typeface="Andes" panose="02000000000000000000" pitchFamily="50" charset="0"/>
                      <a:cs typeface="Aldhabi" panose="020B0604020202020204" pitchFamily="2" charset="-78"/>
                    </a:rPr>
                    <a:t>6</a:t>
                  </a: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ndes" panose="02000000000000000000" pitchFamily="50" charset="0"/>
                      <a:cs typeface="Aldhabi" panose="020B0604020202020204" pitchFamily="2" charset="-78"/>
                    </a:rPr>
                    <a:t> </a:t>
                  </a:r>
                </a:p>
                <a:p>
                  <a:pPr algn="r"/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ndes" panose="02000000000000000000" pitchFamily="50" charset="0"/>
                      <a:cs typeface="Aldhabi" panose="020B0604020202020204" pitchFamily="2" charset="-78"/>
                    </a:rPr>
                    <a:t>busiest station</a:t>
                  </a:r>
                  <a:endParaRPr lang="en-US" dirty="0"/>
                </a:p>
              </p:txBody>
            </p:sp>
            <p:pic>
              <p:nvPicPr>
                <p:cNvPr id="11" name="Graphic 10" descr="Train outline">
                  <a:extLst>
                    <a:ext uri="{FF2B5EF4-FFF2-40B4-BE49-F238E27FC236}">
                      <a16:creationId xmlns:a16="http://schemas.microsoft.com/office/drawing/2014/main" id="{A1F1A755-4C27-4732-898B-ACBB20E8BD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500" y="1880117"/>
                  <a:ext cx="672292" cy="786333"/>
                </a:xfrm>
                <a:prstGeom prst="rect">
                  <a:avLst/>
                </a:prstGeom>
              </p:spPr>
            </p:pic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F4ED10D-3877-43E6-8AD9-0E7B7CBBB0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9925" y="5804338"/>
                <a:ext cx="0" cy="98107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FD8FF24-5E4B-435C-BEE0-98AED7DE1784}"/>
                </a:ext>
              </a:extLst>
            </p:cNvPr>
            <p:cNvGrpSpPr/>
            <p:nvPr/>
          </p:nvGrpSpPr>
          <p:grpSpPr>
            <a:xfrm>
              <a:off x="4048927" y="5925543"/>
              <a:ext cx="6905252" cy="689714"/>
              <a:chOff x="3284641" y="5800012"/>
              <a:chExt cx="6905252" cy="68971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05F1990-7692-4539-9C93-7CAB88403344}"/>
                  </a:ext>
                </a:extLst>
              </p:cNvPr>
              <p:cNvGrpSpPr/>
              <p:nvPr/>
            </p:nvGrpSpPr>
            <p:grpSpPr>
              <a:xfrm>
                <a:off x="3284641" y="5805811"/>
                <a:ext cx="2352239" cy="290076"/>
                <a:chOff x="676224" y="2807373"/>
                <a:chExt cx="2352239" cy="290076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B70FD812-78E3-4E49-9CAA-7088B505981D}"/>
                    </a:ext>
                  </a:extLst>
                </p:cNvPr>
                <p:cNvSpPr/>
                <p:nvPr/>
              </p:nvSpPr>
              <p:spPr>
                <a:xfrm>
                  <a:off x="676224" y="2807373"/>
                  <a:ext cx="249131" cy="257532"/>
                </a:xfrm>
                <a:prstGeom prst="ellipse">
                  <a:avLst/>
                </a:prstGeom>
                <a:solidFill>
                  <a:srgbClr val="274C7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400" dirty="0"/>
                    <a:t>1</a:t>
                  </a:r>
                  <a:endParaRPr lang="en-US" sz="1400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9459CB5-47D6-43E5-B10A-8F6295E02B35}"/>
                    </a:ext>
                  </a:extLst>
                </p:cNvPr>
                <p:cNvSpPr txBox="1"/>
                <p:nvPr/>
              </p:nvSpPr>
              <p:spPr>
                <a:xfrm>
                  <a:off x="925355" y="2820450"/>
                  <a:ext cx="210310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tr-T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ndes" panose="02000000000000000000" pitchFamily="50" charset="0"/>
                      <a:cs typeface="Aldhabi" panose="020B0604020202020204" pitchFamily="2" charset="-78"/>
                    </a:rPr>
                    <a:t>34 ST-Penn station</a:t>
                  </a:r>
                  <a:endParaRPr lang="tr-TR" sz="1200" i="1" dirty="0">
                    <a:solidFill>
                      <a:srgbClr val="002060"/>
                    </a:solidFill>
                    <a:latin typeface="+mj-lt"/>
                    <a:cs typeface="Aldhabi" panose="020B0604020202020204" pitchFamily="2" charset="-78"/>
                  </a:endParaRP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5E65D6C-32C8-4BBF-B67B-E3C07314C30F}"/>
                  </a:ext>
                </a:extLst>
              </p:cNvPr>
              <p:cNvGrpSpPr/>
              <p:nvPr/>
            </p:nvGrpSpPr>
            <p:grpSpPr>
              <a:xfrm>
                <a:off x="3284641" y="6186131"/>
                <a:ext cx="2352239" cy="290076"/>
                <a:chOff x="676224" y="2807373"/>
                <a:chExt cx="2352239" cy="290076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7439E7E5-334D-4BF4-A0DB-6D14538F7C1A}"/>
                    </a:ext>
                  </a:extLst>
                </p:cNvPr>
                <p:cNvSpPr/>
                <p:nvPr/>
              </p:nvSpPr>
              <p:spPr>
                <a:xfrm>
                  <a:off x="676224" y="2807373"/>
                  <a:ext cx="249131" cy="257532"/>
                </a:xfrm>
                <a:prstGeom prst="ellipse">
                  <a:avLst/>
                </a:prstGeom>
                <a:solidFill>
                  <a:srgbClr val="274C7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2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44889C9-BD06-46CE-8C25-F7CCB03995A0}"/>
                    </a:ext>
                  </a:extLst>
                </p:cNvPr>
                <p:cNvSpPr txBox="1"/>
                <p:nvPr/>
              </p:nvSpPr>
              <p:spPr>
                <a:xfrm>
                  <a:off x="925355" y="2820450"/>
                  <a:ext cx="210310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tr-T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ndes" panose="02000000000000000000" pitchFamily="50" charset="0"/>
                      <a:cs typeface="Aldhabi" panose="020B0604020202020204" pitchFamily="2" charset="-78"/>
                    </a:rPr>
                    <a:t>Grand Central 42 ST 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9467E116-D878-486A-A7EF-889AA1873235}"/>
                  </a:ext>
                </a:extLst>
              </p:cNvPr>
              <p:cNvGrpSpPr/>
              <p:nvPr/>
            </p:nvGrpSpPr>
            <p:grpSpPr>
              <a:xfrm>
                <a:off x="5668024" y="5800012"/>
                <a:ext cx="2352239" cy="290076"/>
                <a:chOff x="3059607" y="2042636"/>
                <a:chExt cx="2352239" cy="290076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87F91390-216B-4DA7-847E-3F2B1E5CE53F}"/>
                    </a:ext>
                  </a:extLst>
                </p:cNvPr>
                <p:cNvSpPr/>
                <p:nvPr/>
              </p:nvSpPr>
              <p:spPr>
                <a:xfrm>
                  <a:off x="3059607" y="2042636"/>
                  <a:ext cx="249131" cy="257532"/>
                </a:xfrm>
                <a:prstGeom prst="ellipse">
                  <a:avLst/>
                </a:prstGeom>
                <a:solidFill>
                  <a:srgbClr val="274C7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3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032391A-AA10-4D9B-8775-FBA097A1BF3F}"/>
                    </a:ext>
                  </a:extLst>
                </p:cNvPr>
                <p:cNvSpPr txBox="1"/>
                <p:nvPr/>
              </p:nvSpPr>
              <p:spPr>
                <a:xfrm>
                  <a:off x="3308738" y="2055713"/>
                  <a:ext cx="210310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tr-T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ndes" panose="02000000000000000000" pitchFamily="50" charset="0"/>
                      <a:cs typeface="Aldhabi" panose="020B0604020202020204" pitchFamily="2" charset="-78"/>
                    </a:rPr>
                    <a:t>34 ST-Herald SQ</a:t>
                  </a: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F83AB624-0CF2-4FCC-A7C3-BBB93141A357}"/>
                  </a:ext>
                </a:extLst>
              </p:cNvPr>
              <p:cNvGrpSpPr/>
              <p:nvPr/>
            </p:nvGrpSpPr>
            <p:grpSpPr>
              <a:xfrm>
                <a:off x="5668024" y="6199650"/>
                <a:ext cx="2352239" cy="290076"/>
                <a:chOff x="-746584" y="2989743"/>
                <a:chExt cx="2352239" cy="290076"/>
              </a:xfrm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760D95C-D177-4BFA-9540-3056BE713CE4}"/>
                    </a:ext>
                  </a:extLst>
                </p:cNvPr>
                <p:cNvSpPr/>
                <p:nvPr/>
              </p:nvSpPr>
              <p:spPr>
                <a:xfrm>
                  <a:off x="-746584" y="2989743"/>
                  <a:ext cx="249131" cy="257532"/>
                </a:xfrm>
                <a:prstGeom prst="ellipse">
                  <a:avLst/>
                </a:prstGeom>
                <a:solidFill>
                  <a:srgbClr val="274C7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4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8777159-D24D-4376-BB60-659891C029E4}"/>
                    </a:ext>
                  </a:extLst>
                </p:cNvPr>
                <p:cNvSpPr txBox="1"/>
                <p:nvPr/>
              </p:nvSpPr>
              <p:spPr>
                <a:xfrm>
                  <a:off x="-497453" y="3002820"/>
                  <a:ext cx="210310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ndes" panose="02000000000000000000" pitchFamily="50" charset="0"/>
                      <a:cs typeface="Aldhabi" panose="020B0604020202020204" pitchFamily="2" charset="-78"/>
                    </a:rPr>
                    <a:t>86</a:t>
                  </a:r>
                  <a:r>
                    <a:rPr lang="tr-T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ndes" panose="02000000000000000000" pitchFamily="50" charset="0"/>
                      <a:cs typeface="Aldhabi" panose="020B0604020202020204" pitchFamily="2" charset="-78"/>
                    </a:rPr>
                    <a:t> </a:t>
                  </a:r>
                  <a:r>
                    <a:rPr 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ndes" panose="02000000000000000000" pitchFamily="50" charset="0"/>
                      <a:cs typeface="Aldhabi" panose="020B0604020202020204" pitchFamily="2" charset="-78"/>
                    </a:rPr>
                    <a:t>ST</a:t>
                  </a:r>
                  <a:endParaRPr lang="tr-TR" sz="1200" i="1" dirty="0">
                    <a:solidFill>
                      <a:srgbClr val="002060"/>
                    </a:solidFill>
                    <a:latin typeface="+mj-lt"/>
                    <a:cs typeface="Aldhabi" panose="020B0604020202020204" pitchFamily="2" charset="-78"/>
                  </a:endParaRP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D541097-BA73-4A87-B0B2-800E8C290C78}"/>
                  </a:ext>
                </a:extLst>
              </p:cNvPr>
              <p:cNvGrpSpPr/>
              <p:nvPr/>
            </p:nvGrpSpPr>
            <p:grpSpPr>
              <a:xfrm>
                <a:off x="7837654" y="5813726"/>
                <a:ext cx="2352239" cy="290076"/>
                <a:chOff x="1423046" y="2223499"/>
                <a:chExt cx="2352239" cy="290076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FB0A5E43-BD28-4C12-B954-D8439129DD39}"/>
                    </a:ext>
                  </a:extLst>
                </p:cNvPr>
                <p:cNvSpPr/>
                <p:nvPr/>
              </p:nvSpPr>
              <p:spPr>
                <a:xfrm>
                  <a:off x="1423046" y="2223499"/>
                  <a:ext cx="249131" cy="257532"/>
                </a:xfrm>
                <a:prstGeom prst="ellipse">
                  <a:avLst/>
                </a:prstGeom>
                <a:solidFill>
                  <a:srgbClr val="274C7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5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0FE9123-8083-4766-89A0-59C655D1D601}"/>
                    </a:ext>
                  </a:extLst>
                </p:cNvPr>
                <p:cNvSpPr txBox="1"/>
                <p:nvPr/>
              </p:nvSpPr>
              <p:spPr>
                <a:xfrm>
                  <a:off x="1672177" y="2236576"/>
                  <a:ext cx="210310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ndes" panose="02000000000000000000" pitchFamily="50" charset="0"/>
                      <a:cs typeface="Aldhabi" panose="020B0604020202020204" pitchFamily="2" charset="-78"/>
                    </a:rPr>
                    <a:t>14 ST-Union SQ</a:t>
                  </a:r>
                  <a:endParaRPr lang="tr-T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ndes" panose="02000000000000000000" pitchFamily="50" charset="0"/>
                    <a:cs typeface="Aldhabi" panose="020B0604020202020204" pitchFamily="2" charset="-78"/>
                  </a:endParaRPr>
                </a:p>
              </p:txBody>
            </p:sp>
          </p:grp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2831AFE-8486-49D5-B979-3D6E274D4BF3}"/>
                  </a:ext>
                </a:extLst>
              </p:cNvPr>
              <p:cNvSpPr/>
              <p:nvPr/>
            </p:nvSpPr>
            <p:spPr>
              <a:xfrm>
                <a:off x="7837654" y="6181012"/>
                <a:ext cx="249131" cy="257532"/>
              </a:xfrm>
              <a:prstGeom prst="ellipse">
                <a:avLst/>
              </a:prstGeom>
              <a:solidFill>
                <a:srgbClr val="274C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6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9C2D820-74CF-4E85-91F0-3C5F3F4F306B}"/>
                  </a:ext>
                </a:extLst>
              </p:cNvPr>
              <p:cNvSpPr txBox="1"/>
              <p:nvPr/>
            </p:nvSpPr>
            <p:spPr>
              <a:xfrm>
                <a:off x="8086785" y="6194089"/>
                <a:ext cx="210310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ndes" panose="02000000000000000000" pitchFamily="50" charset="0"/>
                    <a:cs typeface="Aldhabi" panose="020B0604020202020204" pitchFamily="2" charset="-78"/>
                  </a:rPr>
                  <a:t>23 ST</a:t>
                </a:r>
                <a:endParaRPr lang="tr-T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ndes" panose="02000000000000000000" pitchFamily="50" charset="0"/>
                  <a:cs typeface="Aldhabi" panose="020B0604020202020204" pitchFamily="2" charset="-7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641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A8EABB3-7373-460F-BDAE-C9521D73E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36" y="1176668"/>
            <a:ext cx="10071825" cy="394126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D1584E9-890D-4E5C-957E-4AFEDA8FBED6}"/>
              </a:ext>
            </a:extLst>
          </p:cNvPr>
          <p:cNvGrpSpPr/>
          <p:nvPr/>
        </p:nvGrpSpPr>
        <p:grpSpPr>
          <a:xfrm>
            <a:off x="0" y="242743"/>
            <a:ext cx="12192000" cy="541027"/>
            <a:chOff x="0" y="242743"/>
            <a:chExt cx="12192000" cy="54102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EA6636F-9E38-42E4-B37E-1139AC5E87F8}"/>
                </a:ext>
              </a:extLst>
            </p:cNvPr>
            <p:cNvSpPr/>
            <p:nvPr/>
          </p:nvSpPr>
          <p:spPr>
            <a:xfrm>
              <a:off x="0" y="242743"/>
              <a:ext cx="12192000" cy="541027"/>
            </a:xfrm>
            <a:prstGeom prst="rect">
              <a:avLst/>
            </a:prstGeom>
            <a:solidFill>
              <a:srgbClr val="27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tr-TR" b="1" dirty="0">
                <a:solidFill>
                  <a:srgbClr val="00498F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9744802-7B21-4BA7-825B-CFCD858FA604}"/>
                </a:ext>
              </a:extLst>
            </p:cNvPr>
            <p:cNvSpPr txBox="1"/>
            <p:nvPr/>
          </p:nvSpPr>
          <p:spPr>
            <a:xfrm>
              <a:off x="392553" y="288910"/>
              <a:ext cx="415087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Results -  </a:t>
              </a:r>
              <a:r>
                <a:rPr lang="en-US" sz="16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lt"/>
                </a:rPr>
                <a:t>Average Daily Traffic</a:t>
              </a:r>
              <a:r>
                <a:rPr lang="tr-TR" sz="16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lt"/>
                </a:rPr>
                <a:t> by Stations</a:t>
              </a:r>
              <a:endParaRPr lang="tr-TR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BBCE3AF-4EB2-41CF-89F1-A48B693954B5}"/>
              </a:ext>
            </a:extLst>
          </p:cNvPr>
          <p:cNvGrpSpPr/>
          <p:nvPr/>
        </p:nvGrpSpPr>
        <p:grpSpPr>
          <a:xfrm>
            <a:off x="-1" y="5505392"/>
            <a:ext cx="12192001" cy="1352608"/>
            <a:chOff x="-1" y="5505392"/>
            <a:chExt cx="12192001" cy="135260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B29B572-3423-4F92-865F-EEA710C0506B}"/>
                </a:ext>
              </a:extLst>
            </p:cNvPr>
            <p:cNvGrpSpPr/>
            <p:nvPr/>
          </p:nvGrpSpPr>
          <p:grpSpPr>
            <a:xfrm>
              <a:off x="-1" y="5505392"/>
              <a:ext cx="12192001" cy="1352608"/>
              <a:chOff x="-1" y="5262649"/>
              <a:chExt cx="12192001" cy="1352608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C5AAEB0-949C-40C8-A7BB-BED08D11A409}"/>
                  </a:ext>
                </a:extLst>
              </p:cNvPr>
              <p:cNvSpPr/>
              <p:nvPr/>
            </p:nvSpPr>
            <p:spPr>
              <a:xfrm>
                <a:off x="-1" y="5263207"/>
                <a:ext cx="12192000" cy="1352050"/>
              </a:xfrm>
              <a:prstGeom prst="rect">
                <a:avLst/>
              </a:prstGeom>
              <a:solidFill>
                <a:srgbClr val="E7EC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solidFill>
                      <a:srgbClr val="FFFFFF"/>
                    </a:solidFill>
                    <a:latin typeface="Calibri"/>
                    <a:cs typeface="Calibri"/>
                  </a:rPr>
                  <a:t>	</a:t>
                </a:r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5CA3661-ABF6-4274-A837-889B01A3BF77}"/>
                  </a:ext>
                </a:extLst>
              </p:cNvPr>
              <p:cNvSpPr/>
              <p:nvPr/>
            </p:nvSpPr>
            <p:spPr>
              <a:xfrm rot="16200000">
                <a:off x="6008030" y="-745381"/>
                <a:ext cx="175940" cy="12192000"/>
              </a:xfrm>
              <a:prstGeom prst="rect">
                <a:avLst/>
              </a:prstGeom>
              <a:solidFill>
                <a:srgbClr val="6096BA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solidFill>
                      <a:srgbClr val="FFFFFF"/>
                    </a:solidFill>
                    <a:latin typeface="Calibri"/>
                    <a:cs typeface="Calibri"/>
                  </a:rPr>
                  <a:t>	</a:t>
                </a:r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C815F3B-A07F-47C0-B678-1E393DDF7C50}"/>
                </a:ext>
              </a:extLst>
            </p:cNvPr>
            <p:cNvGrpSpPr/>
            <p:nvPr/>
          </p:nvGrpSpPr>
          <p:grpSpPr>
            <a:xfrm>
              <a:off x="1276616" y="5804338"/>
              <a:ext cx="9698411" cy="981075"/>
              <a:chOff x="1276616" y="5804338"/>
              <a:chExt cx="9698411" cy="981075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4E2EAC3-F955-485E-AFE2-EBFF9DD57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9926" y="5804338"/>
                <a:ext cx="0" cy="98107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8CD1FC3-7A28-47FD-96A5-7335923784A6}"/>
                  </a:ext>
                </a:extLst>
              </p:cNvPr>
              <p:cNvGrpSpPr/>
              <p:nvPr/>
            </p:nvGrpSpPr>
            <p:grpSpPr>
              <a:xfrm>
                <a:off x="3492790" y="6149837"/>
                <a:ext cx="1222085" cy="290076"/>
                <a:chOff x="676224" y="2807373"/>
                <a:chExt cx="1222085" cy="290076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E2D27EEA-1047-48B8-959F-3BED6E13AF34}"/>
                    </a:ext>
                  </a:extLst>
                </p:cNvPr>
                <p:cNvSpPr/>
                <p:nvPr/>
              </p:nvSpPr>
              <p:spPr>
                <a:xfrm>
                  <a:off x="676224" y="2807373"/>
                  <a:ext cx="249131" cy="257532"/>
                </a:xfrm>
                <a:prstGeom prst="ellipse">
                  <a:avLst/>
                </a:prstGeom>
                <a:solidFill>
                  <a:srgbClr val="274C7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DAAF4B1-9291-4F62-9FFF-8533B542D04A}"/>
                    </a:ext>
                  </a:extLst>
                </p:cNvPr>
                <p:cNvSpPr txBox="1"/>
                <p:nvPr/>
              </p:nvSpPr>
              <p:spPr>
                <a:xfrm>
                  <a:off x="925355" y="2820450"/>
                  <a:ext cx="972954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2">
                          <a:lumMod val="25000"/>
                        </a:schemeClr>
                      </a:solidFill>
                      <a:latin typeface="Andes" panose="02000000000000000000" pitchFamily="50" charset="0"/>
                      <a:cs typeface="Aldhabi" panose="020B0604020202020204" pitchFamily="2" charset="-78"/>
                    </a:rPr>
                    <a:t>Weekdays</a:t>
                  </a:r>
                  <a:endParaRPr lang="tr-TR" sz="1200" dirty="0">
                    <a:solidFill>
                      <a:schemeClr val="bg2">
                        <a:lumMod val="25000"/>
                      </a:schemeClr>
                    </a:solidFill>
                    <a:latin typeface="+mj-lt"/>
                    <a:cs typeface="Aldhabi" panose="020B0604020202020204" pitchFamily="2" charset="-78"/>
                  </a:endParaRPr>
                </a:p>
              </p:txBody>
            </p: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AE25889-FC7F-4B3F-9A1B-192066C19B6E}"/>
                  </a:ext>
                </a:extLst>
              </p:cNvPr>
              <p:cNvGrpSpPr/>
              <p:nvPr/>
            </p:nvGrpSpPr>
            <p:grpSpPr>
              <a:xfrm>
                <a:off x="1276616" y="5825795"/>
                <a:ext cx="1338407" cy="765448"/>
                <a:chOff x="1276616" y="5825795"/>
                <a:chExt cx="1338407" cy="765448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53C714F-EDAA-44CC-93EA-1726F1DA21C0}"/>
                    </a:ext>
                  </a:extLst>
                </p:cNvPr>
                <p:cNvSpPr txBox="1"/>
                <p:nvPr/>
              </p:nvSpPr>
              <p:spPr>
                <a:xfrm>
                  <a:off x="1276616" y="6068023"/>
                  <a:ext cx="1338407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ndes" panose="02000000000000000000" pitchFamily="50" charset="0"/>
                      <a:cs typeface="Aldhabi" panose="020B0604020202020204" pitchFamily="2" charset="-78"/>
                    </a:rPr>
                    <a:t>most   crowded days </a:t>
                  </a:r>
                  <a:endParaRPr lang="en-US" dirty="0"/>
                </a:p>
              </p:txBody>
            </p:sp>
            <p:pic>
              <p:nvPicPr>
                <p:cNvPr id="40" name="Graphic 39" descr="Daily calendar outline">
                  <a:extLst>
                    <a:ext uri="{FF2B5EF4-FFF2-40B4-BE49-F238E27FC236}">
                      <a16:creationId xmlns:a16="http://schemas.microsoft.com/office/drawing/2014/main" id="{5F8DD291-D8AD-4841-9D50-78EC02164B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38905" y="5825795"/>
                  <a:ext cx="558380" cy="558380"/>
                </a:xfrm>
                <a:prstGeom prst="rect">
                  <a:avLst/>
                </a:prstGeom>
              </p:spPr>
            </p:pic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76FA0FB-2CA6-437B-AFE3-A41162E75401}"/>
                  </a:ext>
                </a:extLst>
              </p:cNvPr>
              <p:cNvSpPr txBox="1"/>
              <p:nvPr/>
            </p:nvSpPr>
            <p:spPr>
              <a:xfrm>
                <a:off x="4995259" y="6039803"/>
                <a:ext cx="422494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tr-TR" sz="1400" b="1" dirty="0">
                    <a:solidFill>
                      <a:schemeClr val="tx2"/>
                    </a:solidFill>
                    <a:latin typeface="+mj-lt"/>
                    <a:cs typeface="Aldhabi" panose="020B0604020202020204" pitchFamily="2" charset="-78"/>
                  </a:rPr>
                  <a:t>« </a:t>
                </a:r>
                <a:r>
                  <a:rPr lang="en-US" sz="1400" b="1" dirty="0">
                    <a:solidFill>
                      <a:schemeClr val="tx2"/>
                    </a:solidFill>
                    <a:latin typeface="+mj-lt"/>
                    <a:cs typeface="Aldhabi" panose="020B0604020202020204" pitchFamily="2" charset="-78"/>
                  </a:rPr>
                  <a:t>The average daily traffic displays a marked diminution during the weekend as opposed to the weekdays</a:t>
                </a:r>
                <a:r>
                  <a:rPr lang="tr-TR" sz="1400" b="1" dirty="0">
                    <a:solidFill>
                      <a:schemeClr val="tx2"/>
                    </a:solidFill>
                    <a:latin typeface="+mj-lt"/>
                    <a:cs typeface="Aldhabi" panose="020B0604020202020204" pitchFamily="2" charset="-78"/>
                  </a:rPr>
                  <a:t> »</a:t>
                </a:r>
                <a:endParaRPr lang="en-US" sz="1400" b="1" dirty="0">
                  <a:solidFill>
                    <a:schemeClr val="tx2"/>
                  </a:solidFill>
                  <a:latin typeface="+mj-lt"/>
                  <a:cs typeface="Aldhabi" panose="020B0604020202020204" pitchFamily="2" charset="-78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918E247-39F2-4D88-9CF1-1DADE91EE3CF}"/>
                  </a:ext>
                </a:extLst>
              </p:cNvPr>
              <p:cNvSpPr txBox="1"/>
              <p:nvPr/>
            </p:nvSpPr>
            <p:spPr>
              <a:xfrm>
                <a:off x="9220201" y="5825795"/>
                <a:ext cx="175482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tr-TR" sz="1200" b="1" dirty="0">
                    <a:solidFill>
                      <a:srgbClr val="8A1545"/>
                    </a:solidFill>
                    <a:latin typeface="+mj-lt"/>
                    <a:cs typeface="Aldhabi" panose="020B0604020202020204" pitchFamily="2" charset="-78"/>
                  </a:rPr>
                  <a:t>     More prominent for</a:t>
                </a:r>
              </a:p>
              <a:p>
                <a:pPr lvl="1"/>
                <a:r>
                  <a:rPr lang="tr-TR" sz="1200" dirty="0">
                    <a:solidFill>
                      <a:schemeClr val="bg2">
                        <a:lumMod val="25000"/>
                      </a:schemeClr>
                    </a:solidFill>
                    <a:latin typeface="+mj-lt"/>
                    <a:cs typeface="Aldhabi" panose="020B0604020202020204" pitchFamily="2" charset="-78"/>
                  </a:rPr>
                  <a:t>- Grand Central, </a:t>
                </a:r>
              </a:p>
              <a:p>
                <a:pPr lvl="1"/>
                <a:r>
                  <a:rPr lang="tr-TR" sz="1200" dirty="0">
                    <a:solidFill>
                      <a:schemeClr val="bg2">
                        <a:lumMod val="25000"/>
                      </a:schemeClr>
                    </a:solidFill>
                    <a:latin typeface="+mj-lt"/>
                    <a:cs typeface="Aldhabi" panose="020B0604020202020204" pitchFamily="2" charset="-78"/>
                  </a:rPr>
                  <a:t>- 34 ST Penn STA,</a:t>
                </a:r>
              </a:p>
              <a:p>
                <a:pPr lvl="1"/>
                <a:r>
                  <a:rPr lang="tr-TR" sz="1200" dirty="0">
                    <a:solidFill>
                      <a:schemeClr val="bg2">
                        <a:lumMod val="25000"/>
                      </a:schemeClr>
                    </a:solidFill>
                    <a:latin typeface="+mj-lt"/>
                    <a:cs typeface="Aldhabi" panose="020B0604020202020204" pitchFamily="2" charset="-78"/>
                  </a:rPr>
                  <a:t>- Fulton S 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097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387C73E9-2A07-44FC-A3A9-8B614A03D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1568235"/>
            <a:ext cx="11182350" cy="319044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5574774-CD51-4514-B132-5046E4A817CA}"/>
              </a:ext>
            </a:extLst>
          </p:cNvPr>
          <p:cNvGrpSpPr/>
          <p:nvPr/>
        </p:nvGrpSpPr>
        <p:grpSpPr>
          <a:xfrm>
            <a:off x="0" y="242743"/>
            <a:ext cx="12192000" cy="541027"/>
            <a:chOff x="0" y="242743"/>
            <a:chExt cx="12192000" cy="541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0B9A24F-A0BC-4A6D-A526-08297840895F}"/>
                </a:ext>
              </a:extLst>
            </p:cNvPr>
            <p:cNvSpPr/>
            <p:nvPr/>
          </p:nvSpPr>
          <p:spPr>
            <a:xfrm>
              <a:off x="0" y="242743"/>
              <a:ext cx="12192000" cy="541027"/>
            </a:xfrm>
            <a:prstGeom prst="rect">
              <a:avLst/>
            </a:prstGeom>
            <a:solidFill>
              <a:srgbClr val="27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tr-TR" b="1" dirty="0">
                <a:solidFill>
                  <a:srgbClr val="00498F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4CB855-E741-41A7-B7C1-72719444BA8A}"/>
                </a:ext>
              </a:extLst>
            </p:cNvPr>
            <p:cNvSpPr txBox="1"/>
            <p:nvPr/>
          </p:nvSpPr>
          <p:spPr>
            <a:xfrm>
              <a:off x="392553" y="288910"/>
              <a:ext cx="398894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Results</a:t>
              </a:r>
              <a:r>
                <a:rPr lang="tr-TR" sz="2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-</a:t>
              </a:r>
              <a:r>
                <a:rPr lang="tr-TR" sz="2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tr-TR" sz="16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lt"/>
                </a:rPr>
                <a:t>Monthly</a:t>
              </a:r>
              <a:r>
                <a:rPr lang="tr-TR" sz="2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tr-TR" sz="16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lt"/>
                </a:rPr>
                <a:t>Total Traffıc by Stations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BAAA320-7670-4411-B8CC-080E4EB6C0F2}"/>
              </a:ext>
            </a:extLst>
          </p:cNvPr>
          <p:cNvGrpSpPr/>
          <p:nvPr/>
        </p:nvGrpSpPr>
        <p:grpSpPr>
          <a:xfrm>
            <a:off x="-1" y="5505392"/>
            <a:ext cx="12192001" cy="1352608"/>
            <a:chOff x="-1" y="5505392"/>
            <a:chExt cx="12192001" cy="135260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4E27D05-8B8E-4FAA-8A2E-F5662F1F8596}"/>
                </a:ext>
              </a:extLst>
            </p:cNvPr>
            <p:cNvGrpSpPr/>
            <p:nvPr/>
          </p:nvGrpSpPr>
          <p:grpSpPr>
            <a:xfrm>
              <a:off x="-1" y="5505392"/>
              <a:ext cx="12192001" cy="1352608"/>
              <a:chOff x="-1" y="5262649"/>
              <a:chExt cx="12192001" cy="135260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945BFD2-9000-4348-ABA9-1E943E36A6A2}"/>
                  </a:ext>
                </a:extLst>
              </p:cNvPr>
              <p:cNvSpPr/>
              <p:nvPr/>
            </p:nvSpPr>
            <p:spPr>
              <a:xfrm>
                <a:off x="-1" y="5263207"/>
                <a:ext cx="12192000" cy="1352050"/>
              </a:xfrm>
              <a:prstGeom prst="rect">
                <a:avLst/>
              </a:prstGeom>
              <a:solidFill>
                <a:srgbClr val="E7EC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solidFill>
                      <a:srgbClr val="FFFFFF"/>
                    </a:solidFill>
                    <a:latin typeface="Calibri"/>
                    <a:cs typeface="Calibri"/>
                  </a:rPr>
                  <a:t>	</a:t>
                </a:r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3170E39-C08E-46FF-9848-B29D5C46B1AB}"/>
                  </a:ext>
                </a:extLst>
              </p:cNvPr>
              <p:cNvSpPr/>
              <p:nvPr/>
            </p:nvSpPr>
            <p:spPr>
              <a:xfrm rot="16200000">
                <a:off x="6008030" y="-745381"/>
                <a:ext cx="175940" cy="12192000"/>
              </a:xfrm>
              <a:prstGeom prst="rect">
                <a:avLst/>
              </a:prstGeom>
              <a:solidFill>
                <a:srgbClr val="6096BA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solidFill>
                      <a:srgbClr val="FFFFFF"/>
                    </a:solidFill>
                    <a:latin typeface="Calibri"/>
                    <a:cs typeface="Calibri"/>
                  </a:rPr>
                  <a:t>	</a:t>
                </a:r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0DB100F-339B-40F0-8973-9B3369ACB2C8}"/>
                </a:ext>
              </a:extLst>
            </p:cNvPr>
            <p:cNvGrpSpPr/>
            <p:nvPr/>
          </p:nvGrpSpPr>
          <p:grpSpPr>
            <a:xfrm>
              <a:off x="1064067" y="5804338"/>
              <a:ext cx="10305006" cy="981075"/>
              <a:chOff x="1064067" y="5804338"/>
              <a:chExt cx="10305006" cy="981075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4CE3F13B-3546-47DA-B7FB-8A03C75731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9926" y="5804338"/>
                <a:ext cx="0" cy="98107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B9229A35-CC34-4B4B-B5BC-CD340F81128E}"/>
                  </a:ext>
                </a:extLst>
              </p:cNvPr>
              <p:cNvGrpSpPr/>
              <p:nvPr/>
            </p:nvGrpSpPr>
            <p:grpSpPr>
              <a:xfrm>
                <a:off x="1064067" y="5825795"/>
                <a:ext cx="1628122" cy="760347"/>
                <a:chOff x="1064067" y="5825795"/>
                <a:chExt cx="1628122" cy="760347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BBC8CC5-22CC-4BC4-8BEA-3B76949E4B35}"/>
                    </a:ext>
                  </a:extLst>
                </p:cNvPr>
                <p:cNvSpPr txBox="1"/>
                <p:nvPr/>
              </p:nvSpPr>
              <p:spPr>
                <a:xfrm>
                  <a:off x="1064067" y="6062922"/>
                  <a:ext cx="1628122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ndes" panose="02000000000000000000" pitchFamily="50" charset="0"/>
                      <a:cs typeface="Aldhabi" panose="020B0604020202020204" pitchFamily="2" charset="-78"/>
                    </a:rPr>
                    <a:t>most  </a:t>
                  </a:r>
                  <a:endParaRPr lang="tr-T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ndes" panose="02000000000000000000" pitchFamily="50" charset="0"/>
                    <a:cs typeface="Aldhabi" panose="020B0604020202020204" pitchFamily="2" charset="-78"/>
                  </a:endParaRPr>
                </a:p>
                <a:p>
                  <a:pPr algn="r"/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ndes" panose="02000000000000000000" pitchFamily="50" charset="0"/>
                      <a:cs typeface="Aldhabi" panose="020B0604020202020204" pitchFamily="2" charset="-78"/>
                    </a:rPr>
                    <a:t> crowded </a:t>
                  </a:r>
                  <a:r>
                    <a:rPr lang="tr-T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ndes" panose="02000000000000000000" pitchFamily="50" charset="0"/>
                      <a:cs typeface="Aldhabi" panose="020B0604020202020204" pitchFamily="2" charset="-78"/>
                    </a:rPr>
                    <a:t>month</a:t>
                  </a: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ndes" panose="02000000000000000000" pitchFamily="50" charset="0"/>
                      <a:cs typeface="Aldhabi" panose="020B0604020202020204" pitchFamily="2" charset="-78"/>
                    </a:rPr>
                    <a:t> </a:t>
                  </a:r>
                  <a:endParaRPr lang="en-US" dirty="0"/>
                </a:p>
              </p:txBody>
            </p:sp>
            <p:pic>
              <p:nvPicPr>
                <p:cNvPr id="19" name="Graphic 18" descr="Daily calendar outline">
                  <a:extLst>
                    <a:ext uri="{FF2B5EF4-FFF2-40B4-BE49-F238E27FC236}">
                      <a16:creationId xmlns:a16="http://schemas.microsoft.com/office/drawing/2014/main" id="{7A7FAABF-BCFA-4CC3-A62D-518390D7D6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38905" y="5825795"/>
                  <a:ext cx="558380" cy="558380"/>
                </a:xfrm>
                <a:prstGeom prst="rect">
                  <a:avLst/>
                </a:prstGeom>
              </p:spPr>
            </p:pic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2C5BB16-1F4B-4332-887C-69DA00BEF1B8}"/>
                  </a:ext>
                </a:extLst>
              </p:cNvPr>
              <p:cNvSpPr txBox="1"/>
              <p:nvPr/>
            </p:nvSpPr>
            <p:spPr>
              <a:xfrm>
                <a:off x="3727664" y="5808321"/>
                <a:ext cx="764140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tr-TR" sz="1400" dirty="0">
                    <a:solidFill>
                      <a:schemeClr val="tx2"/>
                    </a:solidFill>
                    <a:latin typeface="+mj-lt"/>
                    <a:cs typeface="Aldhabi" panose="020B0604020202020204" pitchFamily="2" charset="-78"/>
                  </a:rPr>
                  <a:t>« </a:t>
                </a:r>
                <a:r>
                  <a:rPr lang="en-US" sz="1400" dirty="0">
                    <a:solidFill>
                      <a:schemeClr val="tx2"/>
                    </a:solidFill>
                    <a:latin typeface="+mj-lt"/>
                    <a:cs typeface="Aldhabi" panose="020B0604020202020204" pitchFamily="2" charset="-78"/>
                  </a:rPr>
                  <a:t>Although there is minimal fluctuation in overall traffic throughout the month, it has been observed that the top three stations exhibit consistent traffic levels regardless of the month in question.</a:t>
                </a:r>
                <a:r>
                  <a:rPr lang="tr-TR" sz="1400" dirty="0">
                    <a:solidFill>
                      <a:schemeClr val="tx2"/>
                    </a:solidFill>
                    <a:latin typeface="+mj-lt"/>
                    <a:cs typeface="Aldhabi" panose="020B0604020202020204" pitchFamily="2" charset="-78"/>
                  </a:rPr>
                  <a:t>»</a:t>
                </a:r>
                <a:endParaRPr lang="en-US" sz="1400" dirty="0">
                  <a:solidFill>
                    <a:schemeClr val="tx2"/>
                  </a:solidFill>
                  <a:latin typeface="+mj-lt"/>
                  <a:cs typeface="Aldhabi" panose="020B0604020202020204" pitchFamily="2" charset="-78"/>
                </a:endParaRPr>
              </a:p>
            </p:txBody>
          </p: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7C90FEE6-6C9E-422F-AAD3-F8C56B782A7C}"/>
              </a:ext>
            </a:extLst>
          </p:cNvPr>
          <p:cNvSpPr/>
          <p:nvPr/>
        </p:nvSpPr>
        <p:spPr>
          <a:xfrm>
            <a:off x="4566206" y="6424081"/>
            <a:ext cx="249131" cy="257532"/>
          </a:xfrm>
          <a:prstGeom prst="ellipse">
            <a:avLst/>
          </a:prstGeom>
          <a:solidFill>
            <a:srgbClr val="27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dirty="0"/>
              <a:t>1</a:t>
            </a:r>
            <a:endParaRPr 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6393C1-42E0-42F8-9B8A-082D1512E5D5}"/>
              </a:ext>
            </a:extLst>
          </p:cNvPr>
          <p:cNvSpPr txBox="1"/>
          <p:nvPr/>
        </p:nvSpPr>
        <p:spPr>
          <a:xfrm>
            <a:off x="4815337" y="6437158"/>
            <a:ext cx="210310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ndes" panose="02000000000000000000" pitchFamily="50" charset="0"/>
                <a:cs typeface="Aldhabi" panose="020B0604020202020204" pitchFamily="2" charset="-78"/>
              </a:rPr>
              <a:t>34 ST-Penn station</a:t>
            </a:r>
            <a:endParaRPr lang="tr-TR" sz="1050" i="1" dirty="0">
              <a:solidFill>
                <a:srgbClr val="002060"/>
              </a:solidFill>
              <a:latin typeface="+mj-lt"/>
              <a:cs typeface="Aldhabi" panose="020B0604020202020204" pitchFamily="2" charset="-78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353F89D-FB47-49DB-8A62-C9088AB90EED}"/>
              </a:ext>
            </a:extLst>
          </p:cNvPr>
          <p:cNvSpPr/>
          <p:nvPr/>
        </p:nvSpPr>
        <p:spPr>
          <a:xfrm>
            <a:off x="6609087" y="6420606"/>
            <a:ext cx="249131" cy="257532"/>
          </a:xfrm>
          <a:prstGeom prst="ellipse">
            <a:avLst/>
          </a:prstGeom>
          <a:solidFill>
            <a:srgbClr val="27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D470DD-AFAE-4F92-BD8F-A6839B87FBBB}"/>
              </a:ext>
            </a:extLst>
          </p:cNvPr>
          <p:cNvSpPr txBox="1"/>
          <p:nvPr/>
        </p:nvSpPr>
        <p:spPr>
          <a:xfrm>
            <a:off x="6858218" y="6433683"/>
            <a:ext cx="210310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ndes" panose="02000000000000000000" pitchFamily="50" charset="0"/>
                <a:cs typeface="Aldhabi" panose="020B0604020202020204" pitchFamily="2" charset="-78"/>
              </a:rPr>
              <a:t>Grand Central 42 ST 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D114DF-3FAB-474F-A241-FB3DDB0BA1B1}"/>
              </a:ext>
            </a:extLst>
          </p:cNvPr>
          <p:cNvSpPr/>
          <p:nvPr/>
        </p:nvSpPr>
        <p:spPr>
          <a:xfrm>
            <a:off x="8651968" y="6414967"/>
            <a:ext cx="249131" cy="257532"/>
          </a:xfrm>
          <a:prstGeom prst="ellipse">
            <a:avLst/>
          </a:prstGeom>
          <a:solidFill>
            <a:srgbClr val="27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C9FFB2-C480-4079-8C35-3D4274D6B347}"/>
              </a:ext>
            </a:extLst>
          </p:cNvPr>
          <p:cNvSpPr txBox="1"/>
          <p:nvPr/>
        </p:nvSpPr>
        <p:spPr>
          <a:xfrm>
            <a:off x="8901099" y="6428044"/>
            <a:ext cx="210310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ndes" panose="02000000000000000000" pitchFamily="50" charset="0"/>
                <a:cs typeface="Aldhabi" panose="020B0604020202020204" pitchFamily="2" charset="-78"/>
              </a:rPr>
              <a:t>34 ST-Herald SQ</a:t>
            </a:r>
          </a:p>
        </p:txBody>
      </p:sp>
    </p:spTree>
    <p:extLst>
      <p:ext uri="{BB962C8B-B14F-4D97-AF65-F5344CB8AC3E}">
        <p14:creationId xmlns:p14="http://schemas.microsoft.com/office/powerpoint/2010/main" val="403825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09E6541-BF39-441D-96CE-A6ABCD424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40" y="1122921"/>
            <a:ext cx="10332623" cy="404331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A42C2F6-053F-4F19-8DC8-1AC300702572}"/>
              </a:ext>
            </a:extLst>
          </p:cNvPr>
          <p:cNvGrpSpPr/>
          <p:nvPr/>
        </p:nvGrpSpPr>
        <p:grpSpPr>
          <a:xfrm>
            <a:off x="0" y="242743"/>
            <a:ext cx="12192000" cy="541027"/>
            <a:chOff x="0" y="242743"/>
            <a:chExt cx="12192000" cy="54102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066F41-9BE6-47E1-8B4A-F7CD2BA18952}"/>
                </a:ext>
              </a:extLst>
            </p:cNvPr>
            <p:cNvSpPr/>
            <p:nvPr/>
          </p:nvSpPr>
          <p:spPr>
            <a:xfrm>
              <a:off x="0" y="242743"/>
              <a:ext cx="12192000" cy="541027"/>
            </a:xfrm>
            <a:prstGeom prst="rect">
              <a:avLst/>
            </a:prstGeom>
            <a:solidFill>
              <a:srgbClr val="27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tr-TR" b="1" dirty="0">
                <a:solidFill>
                  <a:srgbClr val="00498F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71E409-2ABF-43F9-82B8-B06449F3DA6E}"/>
                </a:ext>
              </a:extLst>
            </p:cNvPr>
            <p:cNvSpPr txBox="1"/>
            <p:nvPr/>
          </p:nvSpPr>
          <p:spPr>
            <a:xfrm>
              <a:off x="392553" y="288910"/>
              <a:ext cx="505574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Results – </a:t>
              </a:r>
              <a:r>
                <a:rPr lang="en-US" sz="16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lt"/>
                </a:rPr>
                <a:t>Average Daily Traffic by Stations and Days</a:t>
              </a:r>
              <a:endParaRPr lang="tr-TR" sz="2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DA68166-5336-4685-9E62-D5F60A1283C9}"/>
              </a:ext>
            </a:extLst>
          </p:cNvPr>
          <p:cNvGrpSpPr/>
          <p:nvPr/>
        </p:nvGrpSpPr>
        <p:grpSpPr>
          <a:xfrm>
            <a:off x="-1" y="5505392"/>
            <a:ext cx="12192001" cy="1352608"/>
            <a:chOff x="-1" y="5505392"/>
            <a:chExt cx="12192001" cy="135260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20B893D-FDC3-4720-BD99-FD638620AEDF}"/>
                </a:ext>
              </a:extLst>
            </p:cNvPr>
            <p:cNvGrpSpPr/>
            <p:nvPr/>
          </p:nvGrpSpPr>
          <p:grpSpPr>
            <a:xfrm>
              <a:off x="-1" y="5505392"/>
              <a:ext cx="12192001" cy="1352608"/>
              <a:chOff x="-1" y="5262649"/>
              <a:chExt cx="12192001" cy="1352608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C938BB1-E78C-4442-8866-B8177052AC52}"/>
                  </a:ext>
                </a:extLst>
              </p:cNvPr>
              <p:cNvSpPr/>
              <p:nvPr/>
            </p:nvSpPr>
            <p:spPr>
              <a:xfrm>
                <a:off x="-1" y="5263207"/>
                <a:ext cx="12192000" cy="1352050"/>
              </a:xfrm>
              <a:prstGeom prst="rect">
                <a:avLst/>
              </a:prstGeom>
              <a:solidFill>
                <a:srgbClr val="E7EC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solidFill>
                      <a:srgbClr val="FFFFFF"/>
                    </a:solidFill>
                    <a:latin typeface="Calibri"/>
                    <a:cs typeface="Calibri"/>
                  </a:rPr>
                  <a:t>	</a:t>
                </a:r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F1081ED-EB1B-400C-B46C-CC2EB70E06C8}"/>
                  </a:ext>
                </a:extLst>
              </p:cNvPr>
              <p:cNvSpPr/>
              <p:nvPr/>
            </p:nvSpPr>
            <p:spPr>
              <a:xfrm rot="16200000">
                <a:off x="6008030" y="-745381"/>
                <a:ext cx="175940" cy="12192000"/>
              </a:xfrm>
              <a:prstGeom prst="rect">
                <a:avLst/>
              </a:prstGeom>
              <a:solidFill>
                <a:srgbClr val="6096BA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dirty="0">
                    <a:solidFill>
                      <a:srgbClr val="FFFFFF"/>
                    </a:solidFill>
                    <a:latin typeface="Calibri"/>
                    <a:cs typeface="Calibri"/>
                  </a:rPr>
                  <a:t>	</a:t>
                </a:r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BB8789-1B53-47F3-AD44-16CA62CEF26B}"/>
                </a:ext>
              </a:extLst>
            </p:cNvPr>
            <p:cNvGrpSpPr/>
            <p:nvPr/>
          </p:nvGrpSpPr>
          <p:grpSpPr>
            <a:xfrm>
              <a:off x="743707" y="5777946"/>
              <a:ext cx="1665764" cy="981075"/>
              <a:chOff x="743707" y="5777946"/>
              <a:chExt cx="1665764" cy="981075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C7EC5F9-7C71-4F2C-939E-B43E7F1B77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9471" y="5777946"/>
                <a:ext cx="0" cy="98107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812A46A-94C9-42AA-931F-4D8992002EC4}"/>
                  </a:ext>
                </a:extLst>
              </p:cNvPr>
              <p:cNvGrpSpPr/>
              <p:nvPr/>
            </p:nvGrpSpPr>
            <p:grpSpPr>
              <a:xfrm>
                <a:off x="743707" y="5800760"/>
                <a:ext cx="1338407" cy="765448"/>
                <a:chOff x="743707" y="5800760"/>
                <a:chExt cx="1338407" cy="765448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A332317-B0D1-4528-A00D-94C3D88B088C}"/>
                    </a:ext>
                  </a:extLst>
                </p:cNvPr>
                <p:cNvSpPr txBox="1"/>
                <p:nvPr/>
              </p:nvSpPr>
              <p:spPr>
                <a:xfrm>
                  <a:off x="743707" y="6042988"/>
                  <a:ext cx="1338407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ndes" panose="02000000000000000000" pitchFamily="50" charset="0"/>
                      <a:cs typeface="Aldhabi" panose="020B0604020202020204" pitchFamily="2" charset="-78"/>
                    </a:rPr>
                    <a:t>most   crowded days </a:t>
                  </a:r>
                  <a:endParaRPr lang="en-US" dirty="0"/>
                </a:p>
              </p:txBody>
            </p:sp>
            <p:pic>
              <p:nvPicPr>
                <p:cNvPr id="20" name="Graphic 19" descr="Daily calendar outline">
                  <a:extLst>
                    <a:ext uri="{FF2B5EF4-FFF2-40B4-BE49-F238E27FC236}">
                      <a16:creationId xmlns:a16="http://schemas.microsoft.com/office/drawing/2014/main" id="{15DF8B4F-D6CB-46A1-AC43-EC83692A50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5996" y="5800760"/>
                  <a:ext cx="558380" cy="55838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1BFD654-69C7-4234-9580-3BF1DFEAF7C6}"/>
                </a:ext>
              </a:extLst>
            </p:cNvPr>
            <p:cNvGrpSpPr/>
            <p:nvPr/>
          </p:nvGrpSpPr>
          <p:grpSpPr>
            <a:xfrm>
              <a:off x="2708538" y="6055018"/>
              <a:ext cx="9483462" cy="543645"/>
              <a:chOff x="2708538" y="6055018"/>
              <a:chExt cx="9483462" cy="54364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B654982B-56DD-4354-AF3C-1A590DC27804}"/>
                  </a:ext>
                </a:extLst>
              </p:cNvPr>
              <p:cNvGrpSpPr/>
              <p:nvPr/>
            </p:nvGrpSpPr>
            <p:grpSpPr>
              <a:xfrm>
                <a:off x="2708538" y="6055018"/>
                <a:ext cx="9483462" cy="299190"/>
                <a:chOff x="2614085" y="6016004"/>
                <a:chExt cx="9483462" cy="299190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E3428487-1355-4519-8470-C95A2ABF72FF}"/>
                    </a:ext>
                  </a:extLst>
                </p:cNvPr>
                <p:cNvGrpSpPr/>
                <p:nvPr/>
              </p:nvGrpSpPr>
              <p:grpSpPr>
                <a:xfrm>
                  <a:off x="2614085" y="6025118"/>
                  <a:ext cx="2352239" cy="290076"/>
                  <a:chOff x="2614085" y="6025118"/>
                  <a:chExt cx="2352239" cy="290076"/>
                </a:xfrm>
              </p:grpSpPr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33A7201E-FDAC-4072-B445-375EE59268EF}"/>
                      </a:ext>
                    </a:extLst>
                  </p:cNvPr>
                  <p:cNvSpPr/>
                  <p:nvPr/>
                </p:nvSpPr>
                <p:spPr>
                  <a:xfrm>
                    <a:off x="2614085" y="6025118"/>
                    <a:ext cx="249131" cy="257532"/>
                  </a:xfrm>
                  <a:prstGeom prst="ellipse">
                    <a:avLst/>
                  </a:prstGeom>
                  <a:solidFill>
                    <a:srgbClr val="274C7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tr-TR" sz="1400" dirty="0"/>
                      <a:t>1</a:t>
                    </a:r>
                    <a:endParaRPr lang="en-US" sz="1400" dirty="0"/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317153D-985C-42D1-A9C6-1712688FBB92}"/>
                      </a:ext>
                    </a:extLst>
                  </p:cNvPr>
                  <p:cNvSpPr txBox="1"/>
                  <p:nvPr/>
                </p:nvSpPr>
                <p:spPr>
                  <a:xfrm>
                    <a:off x="2863216" y="6038195"/>
                    <a:ext cx="2103108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tr-T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ndes" panose="02000000000000000000" pitchFamily="50" charset="0"/>
                        <a:cs typeface="Aldhabi" panose="020B0604020202020204" pitchFamily="2" charset="-78"/>
                      </a:rPr>
                      <a:t>34 ST-Penn station</a:t>
                    </a:r>
                    <a:endParaRPr lang="tr-TR" sz="1200" i="1" dirty="0">
                      <a:solidFill>
                        <a:srgbClr val="002060"/>
                      </a:solidFill>
                      <a:latin typeface="+mj-lt"/>
                      <a:cs typeface="Aldhabi" panose="020B0604020202020204" pitchFamily="2" charset="-78"/>
                    </a:endParaRPr>
                  </a:p>
                </p:txBody>
              </p:sp>
            </p:grpSp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E6196739-B091-4F65-92CB-3223DCDB2572}"/>
                    </a:ext>
                  </a:extLst>
                </p:cNvPr>
                <p:cNvGrpSpPr/>
                <p:nvPr/>
              </p:nvGrpSpPr>
              <p:grpSpPr>
                <a:xfrm>
                  <a:off x="4656966" y="6021643"/>
                  <a:ext cx="2352239" cy="290076"/>
                  <a:chOff x="4656966" y="6021643"/>
                  <a:chExt cx="2352239" cy="290076"/>
                </a:xfrm>
              </p:grpSpPr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74CA59AD-E820-47D3-B199-61553D421FAA}"/>
                      </a:ext>
                    </a:extLst>
                  </p:cNvPr>
                  <p:cNvSpPr/>
                  <p:nvPr/>
                </p:nvSpPr>
                <p:spPr>
                  <a:xfrm>
                    <a:off x="4656966" y="6021643"/>
                    <a:ext cx="249131" cy="257532"/>
                  </a:xfrm>
                  <a:prstGeom prst="ellipse">
                    <a:avLst/>
                  </a:prstGeom>
                  <a:solidFill>
                    <a:srgbClr val="274C7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2</a:t>
                    </a: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C364B0A9-9C8D-434B-87E5-15912113135C}"/>
                      </a:ext>
                    </a:extLst>
                  </p:cNvPr>
                  <p:cNvSpPr txBox="1"/>
                  <p:nvPr/>
                </p:nvSpPr>
                <p:spPr>
                  <a:xfrm>
                    <a:off x="4906097" y="6034720"/>
                    <a:ext cx="2103108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tr-T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ndes" panose="02000000000000000000" pitchFamily="50" charset="0"/>
                        <a:cs typeface="Aldhabi" panose="020B0604020202020204" pitchFamily="2" charset="-78"/>
                      </a:rPr>
                      <a:t>Grand Central 42 ST </a:t>
                    </a:r>
                  </a:p>
                </p:txBody>
              </p:sp>
            </p:grpSp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B203D932-C000-4054-A2BE-07B3DD813EAE}"/>
                    </a:ext>
                  </a:extLst>
                </p:cNvPr>
                <p:cNvGrpSpPr/>
                <p:nvPr/>
              </p:nvGrpSpPr>
              <p:grpSpPr>
                <a:xfrm>
                  <a:off x="6699847" y="6016004"/>
                  <a:ext cx="2352239" cy="290076"/>
                  <a:chOff x="6699847" y="6016004"/>
                  <a:chExt cx="2352239" cy="290076"/>
                </a:xfrm>
              </p:grpSpPr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F0C64004-864E-43DA-979E-0BEE54A97A2F}"/>
                      </a:ext>
                    </a:extLst>
                  </p:cNvPr>
                  <p:cNvSpPr/>
                  <p:nvPr/>
                </p:nvSpPr>
                <p:spPr>
                  <a:xfrm>
                    <a:off x="6699847" y="6016004"/>
                    <a:ext cx="249131" cy="257532"/>
                  </a:xfrm>
                  <a:prstGeom prst="ellipse">
                    <a:avLst/>
                  </a:prstGeom>
                  <a:solidFill>
                    <a:srgbClr val="274C7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3</a:t>
                    </a: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92A53328-F859-4286-AC7F-423E084E8B2C}"/>
                      </a:ext>
                    </a:extLst>
                  </p:cNvPr>
                  <p:cNvSpPr txBox="1"/>
                  <p:nvPr/>
                </p:nvSpPr>
                <p:spPr>
                  <a:xfrm>
                    <a:off x="6948978" y="6029081"/>
                    <a:ext cx="2103108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tr-T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ndes" panose="02000000000000000000" pitchFamily="50" charset="0"/>
                        <a:cs typeface="Aldhabi" panose="020B0604020202020204" pitchFamily="2" charset="-78"/>
                      </a:rPr>
                      <a:t>34 ST-Herald SQ</a:t>
                    </a:r>
                  </a:p>
                </p:txBody>
              </p: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3B700A69-D128-4DB0-BC5F-056570ABBA99}"/>
                    </a:ext>
                  </a:extLst>
                </p:cNvPr>
                <p:cNvGrpSpPr/>
                <p:nvPr/>
              </p:nvGrpSpPr>
              <p:grpSpPr>
                <a:xfrm>
                  <a:off x="8553824" y="6025118"/>
                  <a:ext cx="2352239" cy="290076"/>
                  <a:chOff x="8553824" y="6025118"/>
                  <a:chExt cx="2352239" cy="290076"/>
                </a:xfrm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0680A621-02D2-4E07-8129-796D856AA49F}"/>
                      </a:ext>
                    </a:extLst>
                  </p:cNvPr>
                  <p:cNvSpPr/>
                  <p:nvPr/>
                </p:nvSpPr>
                <p:spPr>
                  <a:xfrm>
                    <a:off x="8553824" y="6025118"/>
                    <a:ext cx="249131" cy="257532"/>
                  </a:xfrm>
                  <a:prstGeom prst="ellipse">
                    <a:avLst/>
                  </a:prstGeom>
                  <a:solidFill>
                    <a:srgbClr val="274C7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4</a:t>
                    </a: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56F18E13-A591-41DF-806E-0F927127B238}"/>
                      </a:ext>
                    </a:extLst>
                  </p:cNvPr>
                  <p:cNvSpPr txBox="1"/>
                  <p:nvPr/>
                </p:nvSpPr>
                <p:spPr>
                  <a:xfrm>
                    <a:off x="8802955" y="6038195"/>
                    <a:ext cx="2103108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ndes" panose="02000000000000000000" pitchFamily="50" charset="0"/>
                        <a:cs typeface="Aldhabi" panose="020B0604020202020204" pitchFamily="2" charset="-78"/>
                      </a:rPr>
                      <a:t>86</a:t>
                    </a:r>
                    <a:r>
                      <a:rPr lang="tr-T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ndes" panose="02000000000000000000" pitchFamily="50" charset="0"/>
                        <a:cs typeface="Aldhabi" panose="020B0604020202020204" pitchFamily="2" charset="-78"/>
                      </a:rPr>
                      <a:t> </a:t>
                    </a:r>
                    <a:r>
                      <a: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ndes" panose="02000000000000000000" pitchFamily="50" charset="0"/>
                        <a:cs typeface="Aldhabi" panose="020B0604020202020204" pitchFamily="2" charset="-78"/>
                      </a:rPr>
                      <a:t>ST</a:t>
                    </a:r>
                    <a:endParaRPr lang="tr-TR" sz="1200" i="1" dirty="0">
                      <a:solidFill>
                        <a:srgbClr val="002060"/>
                      </a:solidFill>
                      <a:latin typeface="+mj-lt"/>
                      <a:cs typeface="Aldhabi" panose="020B0604020202020204" pitchFamily="2" charset="-78"/>
                    </a:endParaRPr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7B6D6CFD-C45A-4F78-A59B-F018BFCC2368}"/>
                    </a:ext>
                  </a:extLst>
                </p:cNvPr>
                <p:cNvGrpSpPr/>
                <p:nvPr/>
              </p:nvGrpSpPr>
              <p:grpSpPr>
                <a:xfrm>
                  <a:off x="9745308" y="6016004"/>
                  <a:ext cx="2352239" cy="290076"/>
                  <a:chOff x="9745308" y="6016004"/>
                  <a:chExt cx="2352239" cy="290076"/>
                </a:xfrm>
              </p:grpSpPr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B4A414FC-2FEB-43EE-AC8C-8897312C0851}"/>
                      </a:ext>
                    </a:extLst>
                  </p:cNvPr>
                  <p:cNvSpPr/>
                  <p:nvPr/>
                </p:nvSpPr>
                <p:spPr>
                  <a:xfrm>
                    <a:off x="9745308" y="6016004"/>
                    <a:ext cx="249131" cy="257532"/>
                  </a:xfrm>
                  <a:prstGeom prst="ellipse">
                    <a:avLst/>
                  </a:prstGeom>
                  <a:solidFill>
                    <a:srgbClr val="274C7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5</a:t>
                    </a: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8362AFE1-5799-4493-A740-FF2FB9B9E4C5}"/>
                      </a:ext>
                    </a:extLst>
                  </p:cNvPr>
                  <p:cNvSpPr txBox="1"/>
                  <p:nvPr/>
                </p:nvSpPr>
                <p:spPr>
                  <a:xfrm>
                    <a:off x="9994439" y="6029081"/>
                    <a:ext cx="2103108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ndes" panose="02000000000000000000" pitchFamily="50" charset="0"/>
                        <a:cs typeface="Aldhabi" panose="020B0604020202020204" pitchFamily="2" charset="-78"/>
                      </a:rPr>
                      <a:t>14 ST-Union SQ</a:t>
                    </a:r>
                    <a:endParaRPr lang="tr-T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ndes" panose="02000000000000000000" pitchFamily="50" charset="0"/>
                      <a:cs typeface="Aldhabi" panose="020B0604020202020204" pitchFamily="2" charset="-78"/>
                    </a:endParaRPr>
                  </a:p>
                </p:txBody>
              </p:sp>
            </p:grp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65A1775B-5A62-4057-9619-A757E1B7C855}"/>
                  </a:ext>
                </a:extLst>
              </p:cNvPr>
              <p:cNvGrpSpPr/>
              <p:nvPr/>
            </p:nvGrpSpPr>
            <p:grpSpPr>
              <a:xfrm>
                <a:off x="3125328" y="6319500"/>
                <a:ext cx="8012922" cy="279163"/>
                <a:chOff x="3125328" y="6319500"/>
                <a:chExt cx="8012922" cy="279163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7D74FA1-819F-4691-8354-4E64DC2DB8A4}"/>
                    </a:ext>
                  </a:extLst>
                </p:cNvPr>
                <p:cNvSpPr txBox="1"/>
                <p:nvPr/>
              </p:nvSpPr>
              <p:spPr>
                <a:xfrm>
                  <a:off x="10222235" y="6321664"/>
                  <a:ext cx="91601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8A1545"/>
                      </a:solidFill>
                      <a:latin typeface="+mj-lt"/>
                      <a:cs typeface="Aldhabi" panose="020B0604020202020204" pitchFamily="2" charset="-78"/>
                    </a:rPr>
                    <a:t>Wed-Thu</a:t>
                  </a:r>
                  <a:endParaRPr lang="en-US" sz="1200" dirty="0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3E9E8DA-6A50-48D7-B716-410C96470C3F}"/>
                    </a:ext>
                  </a:extLst>
                </p:cNvPr>
                <p:cNvSpPr txBox="1"/>
                <p:nvPr/>
              </p:nvSpPr>
              <p:spPr>
                <a:xfrm>
                  <a:off x="7143098" y="6319500"/>
                  <a:ext cx="91601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rgbClr val="8A1545"/>
                      </a:solidFill>
                      <a:latin typeface="+mj-lt"/>
                      <a:cs typeface="Aldhabi" panose="020B0604020202020204" pitchFamily="2" charset="-78"/>
                    </a:rPr>
                    <a:t>Wed-Thu</a:t>
                  </a:r>
                  <a:endParaRPr lang="en-US" sz="1200" dirty="0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C1021F5-0701-4323-B60F-3884A88E84DB}"/>
                    </a:ext>
                  </a:extLst>
                </p:cNvPr>
                <p:cNvSpPr txBox="1"/>
                <p:nvPr/>
              </p:nvSpPr>
              <p:spPr>
                <a:xfrm>
                  <a:off x="5174308" y="6319500"/>
                  <a:ext cx="91601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8A1545"/>
                      </a:solidFill>
                      <a:latin typeface="+mj-lt"/>
                      <a:cs typeface="Aldhabi" panose="020B0604020202020204" pitchFamily="2" charset="-78"/>
                    </a:rPr>
                    <a:t>Wednesday</a:t>
                  </a:r>
                  <a:endParaRPr lang="en-US" sz="1200" dirty="0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4B7F663-85AA-45DC-8434-652AC5CCDD33}"/>
                    </a:ext>
                  </a:extLst>
                </p:cNvPr>
                <p:cNvSpPr txBox="1"/>
                <p:nvPr/>
              </p:nvSpPr>
              <p:spPr>
                <a:xfrm>
                  <a:off x="3125328" y="6319500"/>
                  <a:ext cx="1077894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8A1545"/>
                      </a:solidFill>
                      <a:latin typeface="+mj-lt"/>
                      <a:cs typeface="Aldhabi" panose="020B0604020202020204" pitchFamily="2" charset="-78"/>
                    </a:rPr>
                    <a:t>Tue-Wed-Thu</a:t>
                  </a:r>
                  <a:endParaRPr lang="en-US" sz="1200" dirty="0"/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0F04ED8-BB49-4FDE-A32B-E1CDBF66F21B}"/>
                    </a:ext>
                  </a:extLst>
                </p:cNvPr>
                <p:cNvSpPr txBox="1"/>
                <p:nvPr/>
              </p:nvSpPr>
              <p:spPr>
                <a:xfrm>
                  <a:off x="8752335" y="6319500"/>
                  <a:ext cx="1077894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8A1545"/>
                      </a:solidFill>
                      <a:latin typeface="+mj-lt"/>
                      <a:cs typeface="Aldhabi" panose="020B0604020202020204" pitchFamily="2" charset="-78"/>
                    </a:rPr>
                    <a:t>Thursday</a:t>
                  </a:r>
                  <a:endParaRPr lang="en-US" sz="12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10602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B5D89C97-675B-400C-8F95-51430F05A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611" y="829937"/>
            <a:ext cx="7221527" cy="54664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54D797A-FABF-42F7-BDD3-01E0FC6E0230}"/>
              </a:ext>
            </a:extLst>
          </p:cNvPr>
          <p:cNvGrpSpPr/>
          <p:nvPr/>
        </p:nvGrpSpPr>
        <p:grpSpPr>
          <a:xfrm>
            <a:off x="0" y="242743"/>
            <a:ext cx="12192000" cy="541027"/>
            <a:chOff x="0" y="242743"/>
            <a:chExt cx="12192000" cy="5410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BE43EA8-DBC3-4E39-AF8C-AEBFBA80A306}"/>
                </a:ext>
              </a:extLst>
            </p:cNvPr>
            <p:cNvSpPr/>
            <p:nvPr/>
          </p:nvSpPr>
          <p:spPr>
            <a:xfrm>
              <a:off x="0" y="242743"/>
              <a:ext cx="12192000" cy="541027"/>
            </a:xfrm>
            <a:prstGeom prst="rect">
              <a:avLst/>
            </a:prstGeom>
            <a:solidFill>
              <a:srgbClr val="27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tr-TR" b="1" dirty="0">
                <a:solidFill>
                  <a:srgbClr val="00498F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90AD45-ABDF-4517-A00C-A8CD100A55E5}"/>
                </a:ext>
              </a:extLst>
            </p:cNvPr>
            <p:cNvSpPr txBox="1"/>
            <p:nvPr/>
          </p:nvSpPr>
          <p:spPr>
            <a:xfrm>
              <a:off x="392553" y="288910"/>
              <a:ext cx="430327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+mj-lt"/>
                </a:rPr>
                <a:t>Results</a:t>
              </a:r>
              <a:r>
                <a:rPr lang="tr-TR" sz="2000" b="1" dirty="0">
                  <a:solidFill>
                    <a:schemeClr val="bg1"/>
                  </a:solidFill>
                  <a:latin typeface="+mj-lt"/>
                </a:rPr>
                <a:t> – </a:t>
              </a:r>
              <a:r>
                <a:rPr lang="tr-TR" sz="16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lt"/>
                </a:rPr>
                <a:t>Rush hours by Stations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23D1FE3-5649-4B3C-9375-53198397566B}"/>
              </a:ext>
            </a:extLst>
          </p:cNvPr>
          <p:cNvGrpSpPr/>
          <p:nvPr/>
        </p:nvGrpSpPr>
        <p:grpSpPr>
          <a:xfrm>
            <a:off x="504825" y="801521"/>
            <a:ext cx="3176128" cy="6056479"/>
            <a:chOff x="504825" y="801521"/>
            <a:chExt cx="3176128" cy="605647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581457-5507-4D56-A09C-CD156D00656A}"/>
                </a:ext>
              </a:extLst>
            </p:cNvPr>
            <p:cNvSpPr/>
            <p:nvPr/>
          </p:nvSpPr>
          <p:spPr>
            <a:xfrm>
              <a:off x="504825" y="1016578"/>
              <a:ext cx="3176128" cy="5841422"/>
            </a:xfrm>
            <a:prstGeom prst="rect">
              <a:avLst/>
            </a:prstGeom>
            <a:solidFill>
              <a:srgbClr val="E7EC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FFFFFF"/>
                  </a:solidFill>
                  <a:latin typeface="Calibri"/>
                  <a:cs typeface="Calibri"/>
                </a:rPr>
                <a:t>	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7D111D-8184-49A1-B7BE-B235FF18DFE0}"/>
                </a:ext>
              </a:extLst>
            </p:cNvPr>
            <p:cNvSpPr/>
            <p:nvPr/>
          </p:nvSpPr>
          <p:spPr>
            <a:xfrm rot="16200000">
              <a:off x="1994236" y="-687890"/>
              <a:ext cx="197306" cy="3176128"/>
            </a:xfrm>
            <a:prstGeom prst="rect">
              <a:avLst/>
            </a:prstGeom>
            <a:solidFill>
              <a:srgbClr val="609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FFFFFF"/>
                  </a:solidFill>
                  <a:latin typeface="Calibri"/>
                  <a:cs typeface="Calibri"/>
                </a:rPr>
                <a:t>	</a:t>
              </a:r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173E29C-12FA-464A-8B3D-313906169374}"/>
                </a:ext>
              </a:extLst>
            </p:cNvPr>
            <p:cNvGrpSpPr/>
            <p:nvPr/>
          </p:nvGrpSpPr>
          <p:grpSpPr>
            <a:xfrm>
              <a:off x="1113637" y="1424292"/>
              <a:ext cx="1595009" cy="724688"/>
              <a:chOff x="1447012" y="993615"/>
              <a:chExt cx="1595009" cy="724688"/>
            </a:xfrm>
          </p:grpSpPr>
          <p:pic>
            <p:nvPicPr>
              <p:cNvPr id="3" name="Graphic 2" descr="Clock outline">
                <a:extLst>
                  <a:ext uri="{FF2B5EF4-FFF2-40B4-BE49-F238E27FC236}">
                    <a16:creationId xmlns:a16="http://schemas.microsoft.com/office/drawing/2014/main" id="{09807C3E-3E21-43C4-8444-010D18F9AF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47012" y="993615"/>
                <a:ext cx="724688" cy="72468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74CB51-799C-44EE-B466-9FE916585DC3}"/>
                  </a:ext>
                </a:extLst>
              </p:cNvPr>
              <p:cNvSpPr txBox="1"/>
              <p:nvPr/>
            </p:nvSpPr>
            <p:spPr>
              <a:xfrm>
                <a:off x="1913006" y="1355959"/>
                <a:ext cx="112901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ndes" panose="02000000000000000000" pitchFamily="50" charset="0"/>
                    <a:cs typeface="Aldhabi" panose="020B0604020202020204" pitchFamily="2" charset="-78"/>
                  </a:rPr>
                  <a:t>rush hours</a:t>
                </a:r>
                <a:endParaRPr lang="en-US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4B2AB79-181A-4E89-8D20-C374993D39E0}"/>
                </a:ext>
              </a:extLst>
            </p:cNvPr>
            <p:cNvSpPr txBox="1"/>
            <p:nvPr/>
          </p:nvSpPr>
          <p:spPr>
            <a:xfrm>
              <a:off x="627862" y="2436925"/>
              <a:ext cx="281940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tr-TR" sz="1400" b="1" dirty="0">
                  <a:solidFill>
                    <a:schemeClr val="tx2"/>
                  </a:solidFill>
                  <a:latin typeface="+mj-lt"/>
                  <a:cs typeface="Aldhabi" panose="020B0604020202020204" pitchFamily="2" charset="-78"/>
                </a:rPr>
                <a:t>« T</a:t>
              </a:r>
              <a:r>
                <a:rPr lang="en-US" sz="1400" b="1" dirty="0">
                  <a:solidFill>
                    <a:schemeClr val="tx2"/>
                  </a:solidFill>
                  <a:latin typeface="+mj-lt"/>
                  <a:cs typeface="Aldhabi" panose="020B0604020202020204" pitchFamily="2" charset="-78"/>
                </a:rPr>
                <a:t>he daily traffic demonstrates a culmination during the evening hours across all the stations.</a:t>
              </a:r>
              <a:r>
                <a:rPr lang="tr-TR" sz="1400" b="1" dirty="0">
                  <a:solidFill>
                    <a:schemeClr val="tx2"/>
                  </a:solidFill>
                  <a:latin typeface="+mj-lt"/>
                  <a:cs typeface="Aldhabi" panose="020B0604020202020204" pitchFamily="2" charset="-78"/>
                </a:rPr>
                <a:t> »</a:t>
              </a:r>
              <a:endParaRPr lang="en-US" sz="1400" b="1" dirty="0">
                <a:solidFill>
                  <a:schemeClr val="tx2"/>
                </a:solidFill>
                <a:latin typeface="+mj-lt"/>
                <a:cs typeface="Aldhabi" panose="020B0604020202020204" pitchFamily="2" charset="-78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A4BEBC-3BB2-4FCD-A6AD-F414B926A8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5596" y="2219991"/>
              <a:ext cx="15430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FC0113E-11DF-4460-BCDC-B801201BEDE2}"/>
                </a:ext>
              </a:extLst>
            </p:cNvPr>
            <p:cNvGrpSpPr/>
            <p:nvPr/>
          </p:nvGrpSpPr>
          <p:grpSpPr>
            <a:xfrm>
              <a:off x="779170" y="3780985"/>
              <a:ext cx="2330081" cy="746881"/>
              <a:chOff x="942717" y="3521550"/>
              <a:chExt cx="2330081" cy="74688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6976332-3CCE-42F9-9AC5-66172954A2D6}"/>
                  </a:ext>
                </a:extLst>
              </p:cNvPr>
              <p:cNvGrpSpPr/>
              <p:nvPr/>
            </p:nvGrpSpPr>
            <p:grpSpPr>
              <a:xfrm>
                <a:off x="1006558" y="3521550"/>
                <a:ext cx="2266240" cy="475215"/>
                <a:chOff x="1006558" y="3521550"/>
                <a:chExt cx="2266240" cy="475215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EF596CAC-05C0-418D-A3A6-528321F7594F}"/>
                    </a:ext>
                  </a:extLst>
                </p:cNvPr>
                <p:cNvGrpSpPr/>
                <p:nvPr/>
              </p:nvGrpSpPr>
              <p:grpSpPr>
                <a:xfrm>
                  <a:off x="1169690" y="3521550"/>
                  <a:ext cx="2103108" cy="475215"/>
                  <a:chOff x="1169690" y="3521550"/>
                  <a:chExt cx="2103108" cy="475215"/>
                </a:xfrm>
              </p:grpSpPr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74968C3-EA3E-4E24-B911-6FB356B65781}"/>
                      </a:ext>
                    </a:extLst>
                  </p:cNvPr>
                  <p:cNvSpPr txBox="1"/>
                  <p:nvPr/>
                </p:nvSpPr>
                <p:spPr>
                  <a:xfrm>
                    <a:off x="1169690" y="3742849"/>
                    <a:ext cx="2103108" cy="25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tr-TR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ndes" panose="02000000000000000000" pitchFamily="50" charset="0"/>
                        <a:cs typeface="Aldhabi" panose="020B0604020202020204" pitchFamily="2" charset="-78"/>
                      </a:rPr>
                      <a:t>Grand Central 42 ST </a:t>
                    </a:r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5616448A-E42D-4988-97FA-93B0A64D48D5}"/>
                      </a:ext>
                    </a:extLst>
                  </p:cNvPr>
                  <p:cNvSpPr txBox="1"/>
                  <p:nvPr/>
                </p:nvSpPr>
                <p:spPr>
                  <a:xfrm>
                    <a:off x="1170787" y="3521550"/>
                    <a:ext cx="1448588" cy="25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tr-TR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ndes" panose="02000000000000000000" pitchFamily="50" charset="0"/>
                        <a:cs typeface="Aldhabi" panose="020B0604020202020204" pitchFamily="2" charset="-78"/>
                      </a:rPr>
                      <a:t>34 ST-Herald SQ</a:t>
                    </a:r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B058D3FD-FBA1-45DD-B20F-8110D553B389}"/>
                    </a:ext>
                  </a:extLst>
                </p:cNvPr>
                <p:cNvSpPr/>
                <p:nvPr/>
              </p:nvSpPr>
              <p:spPr>
                <a:xfrm>
                  <a:off x="1006558" y="3577453"/>
                  <a:ext cx="163132" cy="167962"/>
                </a:xfrm>
                <a:prstGeom prst="ellipse">
                  <a:avLst/>
                </a:prstGeom>
                <a:solidFill>
                  <a:srgbClr val="274C7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69BFEA-BADB-4D7E-98B7-FDCD8F7A0F07}"/>
                  </a:ext>
                </a:extLst>
              </p:cNvPr>
              <p:cNvSpPr txBox="1"/>
              <p:nvPr/>
            </p:nvSpPr>
            <p:spPr>
              <a:xfrm>
                <a:off x="942717" y="4014515"/>
                <a:ext cx="2103108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tr-TR" sz="1050" b="1" dirty="0">
                    <a:solidFill>
                      <a:srgbClr val="8A1545"/>
                    </a:solidFill>
                    <a:latin typeface="+mj-lt"/>
                    <a:cs typeface="Aldhabi" panose="020B0604020202020204" pitchFamily="2" charset="-78"/>
                  </a:rPr>
                  <a:t>Late morning </a:t>
                </a:r>
                <a:r>
                  <a:rPr lang="en-US" sz="1050" b="1" dirty="0">
                    <a:solidFill>
                      <a:srgbClr val="8A1545"/>
                    </a:solidFill>
                    <a:latin typeface="+mj-lt"/>
                    <a:cs typeface="Aldhabi" panose="020B0604020202020204" pitchFamily="2" charset="-78"/>
                  </a:rPr>
                  <a:t>| </a:t>
                </a:r>
                <a:r>
                  <a:rPr lang="tr-TR" sz="1050" b="1" dirty="0">
                    <a:solidFill>
                      <a:srgbClr val="8A1545"/>
                    </a:solidFill>
                    <a:latin typeface="+mj-lt"/>
                    <a:cs typeface="Aldhabi" panose="020B0604020202020204" pitchFamily="2" charset="-78"/>
                  </a:rPr>
                  <a:t>Afternoon</a:t>
                </a:r>
                <a:r>
                  <a:rPr lang="en-US" sz="1050" b="1" dirty="0">
                    <a:solidFill>
                      <a:srgbClr val="8A1545"/>
                    </a:solidFill>
                    <a:latin typeface="+mj-lt"/>
                    <a:cs typeface="Aldhabi" panose="020B0604020202020204" pitchFamily="2" charset="-78"/>
                  </a:rPr>
                  <a:t> | </a:t>
                </a:r>
                <a:r>
                  <a:rPr lang="tr-TR" sz="1050" b="1" dirty="0">
                    <a:solidFill>
                      <a:srgbClr val="8A1545"/>
                    </a:solidFill>
                    <a:latin typeface="+mj-lt"/>
                    <a:cs typeface="Aldhabi" panose="020B0604020202020204" pitchFamily="2" charset="-78"/>
                  </a:rPr>
                  <a:t>Evening</a:t>
                </a:r>
                <a:endParaRPr lang="en-US" sz="1050" b="1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2F6C5D8-FE38-49B0-BD29-9C9B63A605FA}"/>
                </a:ext>
              </a:extLst>
            </p:cNvPr>
            <p:cNvGrpSpPr/>
            <p:nvPr/>
          </p:nvGrpSpPr>
          <p:grpSpPr>
            <a:xfrm>
              <a:off x="843011" y="5089439"/>
              <a:ext cx="1546142" cy="1042978"/>
              <a:chOff x="1006558" y="4816382"/>
              <a:chExt cx="1546142" cy="104297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F166695-0B39-49B8-BBB8-4772B32E1BFF}"/>
                  </a:ext>
                </a:extLst>
              </p:cNvPr>
              <p:cNvGrpSpPr/>
              <p:nvPr/>
            </p:nvGrpSpPr>
            <p:grpSpPr>
              <a:xfrm>
                <a:off x="1006558" y="4816382"/>
                <a:ext cx="1546142" cy="742515"/>
                <a:chOff x="1006558" y="4522129"/>
                <a:chExt cx="1546142" cy="742515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8F32387A-6DE5-4A3E-9E54-DDF82311F048}"/>
                    </a:ext>
                  </a:extLst>
                </p:cNvPr>
                <p:cNvGrpSpPr/>
                <p:nvPr/>
              </p:nvGrpSpPr>
              <p:grpSpPr>
                <a:xfrm>
                  <a:off x="1149734" y="4522129"/>
                  <a:ext cx="1402966" cy="742515"/>
                  <a:chOff x="1149210" y="4522129"/>
                  <a:chExt cx="1480093" cy="742515"/>
                </a:xfrm>
              </p:grpSpPr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CE836479-63A7-4A51-A8BB-15AD0699F3B7}"/>
                      </a:ext>
                    </a:extLst>
                  </p:cNvPr>
                  <p:cNvSpPr txBox="1"/>
                  <p:nvPr/>
                </p:nvSpPr>
                <p:spPr>
                  <a:xfrm>
                    <a:off x="1149210" y="4522129"/>
                    <a:ext cx="1480093" cy="25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tr-TR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ndes" panose="02000000000000000000" pitchFamily="50" charset="0"/>
                        <a:cs typeface="Aldhabi" panose="020B0604020202020204" pitchFamily="2" charset="-78"/>
                      </a:rPr>
                      <a:t>34 ST-Penn station</a:t>
                    </a:r>
                    <a:endParaRPr lang="tr-TR" sz="1050" i="1" dirty="0">
                      <a:solidFill>
                        <a:srgbClr val="002060"/>
                      </a:solidFill>
                      <a:latin typeface="+mj-lt"/>
                      <a:cs typeface="Aldhabi" panose="020B0604020202020204" pitchFamily="2" charset="-78"/>
                    </a:endParaRP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1DB2088-0911-4071-BA1B-BE413F1A9E8C}"/>
                      </a:ext>
                    </a:extLst>
                  </p:cNvPr>
                  <p:cNvSpPr txBox="1"/>
                  <p:nvPr/>
                </p:nvSpPr>
                <p:spPr>
                  <a:xfrm>
                    <a:off x="1224678" y="5010728"/>
                    <a:ext cx="658013" cy="25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tr-TR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ndes" panose="02000000000000000000" pitchFamily="50" charset="0"/>
                        <a:cs typeface="Aldhabi" panose="020B0604020202020204" pitchFamily="2" charset="-78"/>
                      </a:rPr>
                      <a:t>86 ST</a:t>
                    </a:r>
                    <a:endParaRPr lang="tr-TR" sz="1050" i="1" dirty="0">
                      <a:solidFill>
                        <a:srgbClr val="002060"/>
                      </a:solidFill>
                      <a:latin typeface="+mj-lt"/>
                      <a:cs typeface="Aldhabi" panose="020B0604020202020204" pitchFamily="2" charset="-78"/>
                    </a:endParaRPr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982E032-071F-4616-8ADE-82A03568F045}"/>
                      </a:ext>
                    </a:extLst>
                  </p:cNvPr>
                  <p:cNvSpPr txBox="1"/>
                  <p:nvPr/>
                </p:nvSpPr>
                <p:spPr>
                  <a:xfrm>
                    <a:off x="1170263" y="4739062"/>
                    <a:ext cx="1212467" cy="25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tr-TR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ndes" panose="02000000000000000000" pitchFamily="50" charset="0"/>
                        <a:cs typeface="Aldhabi" panose="020B0604020202020204" pitchFamily="2" charset="-78"/>
                      </a:rPr>
                      <a:t>14 ST-Union SQ</a:t>
                    </a:r>
                    <a:endParaRPr lang="tr-TR" sz="1050" i="1" dirty="0">
                      <a:solidFill>
                        <a:srgbClr val="002060"/>
                      </a:solidFill>
                      <a:latin typeface="+mj-lt"/>
                      <a:cs typeface="Aldhabi" panose="020B0604020202020204" pitchFamily="2" charset="-78"/>
                    </a:endParaRPr>
                  </a:p>
                </p:txBody>
              </p:sp>
            </p:grp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02C81FBE-D88E-4222-9474-1CC1C099CB4C}"/>
                    </a:ext>
                  </a:extLst>
                </p:cNvPr>
                <p:cNvSpPr/>
                <p:nvPr/>
              </p:nvSpPr>
              <p:spPr>
                <a:xfrm>
                  <a:off x="1006558" y="4577426"/>
                  <a:ext cx="163132" cy="167962"/>
                </a:xfrm>
                <a:prstGeom prst="ellipse">
                  <a:avLst/>
                </a:prstGeom>
                <a:solidFill>
                  <a:srgbClr val="274C7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4DBDD96-39EE-4F1C-A2B8-B88FFAED8228}"/>
                  </a:ext>
                </a:extLst>
              </p:cNvPr>
              <p:cNvSpPr txBox="1"/>
              <p:nvPr/>
            </p:nvSpPr>
            <p:spPr>
              <a:xfrm>
                <a:off x="1006558" y="5605444"/>
                <a:ext cx="1402966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tr-TR" sz="1050" b="1" dirty="0">
                    <a:solidFill>
                      <a:srgbClr val="8A1545"/>
                    </a:solidFill>
                    <a:latin typeface="+mj-lt"/>
                    <a:cs typeface="Aldhabi" panose="020B0604020202020204" pitchFamily="2" charset="-78"/>
                  </a:rPr>
                  <a:t>Afternoon</a:t>
                </a:r>
                <a:r>
                  <a:rPr lang="en-US" sz="1050" b="1" dirty="0">
                    <a:solidFill>
                      <a:srgbClr val="8A1545"/>
                    </a:solidFill>
                    <a:latin typeface="+mj-lt"/>
                    <a:cs typeface="Aldhabi" panose="020B0604020202020204" pitchFamily="2" charset="-78"/>
                  </a:rPr>
                  <a:t> | </a:t>
                </a:r>
                <a:r>
                  <a:rPr lang="tr-TR" sz="1050" b="1" dirty="0">
                    <a:solidFill>
                      <a:srgbClr val="8A1545"/>
                    </a:solidFill>
                    <a:latin typeface="+mj-lt"/>
                    <a:cs typeface="Aldhabi" panose="020B0604020202020204" pitchFamily="2" charset="-78"/>
                  </a:rPr>
                  <a:t>Evening</a:t>
                </a:r>
                <a:endParaRPr lang="en-US" sz="1050" b="1" dirty="0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D808956-CA7C-4EB1-A624-F1EFDD0C53D5}"/>
              </a:ext>
            </a:extLst>
          </p:cNvPr>
          <p:cNvSpPr txBox="1"/>
          <p:nvPr/>
        </p:nvSpPr>
        <p:spPr>
          <a:xfrm>
            <a:off x="5989179" y="6633257"/>
            <a:ext cx="620282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i="1" dirty="0">
                <a:solidFill>
                  <a:srgbClr val="8A1545"/>
                </a:solidFill>
                <a:latin typeface="+mj-lt"/>
                <a:cs typeface="Aldhabi" panose="020B0604020202020204" pitchFamily="2" charset="-78"/>
              </a:rPr>
              <a:t>Note</a:t>
            </a:r>
            <a:r>
              <a:rPr lang="en-US" sz="800" dirty="0">
                <a:solidFill>
                  <a:srgbClr val="8A1545"/>
                </a:solidFill>
                <a:latin typeface="+mj-lt"/>
                <a:cs typeface="Aldhabi" panose="020B0604020202020204" pitchFamily="2" charset="-78"/>
              </a:rPr>
              <a:t>: Time-based statistics are not robust because of the data limitation. Please refer to project notebook for further information.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6003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1025</Words>
  <Application>Microsoft Office PowerPoint</Application>
  <PresentationFormat>Widescreen</PresentationFormat>
  <Paragraphs>289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Abadi</vt:lpstr>
      <vt:lpstr>Andes</vt:lpstr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Meliz Tyurkileri</dc:creator>
  <cp:lastModifiedBy>Meliz Tyurkileri</cp:lastModifiedBy>
  <cp:revision>18</cp:revision>
  <dcterms:created xsi:type="dcterms:W3CDTF">2022-04-03T17:00:07Z</dcterms:created>
  <dcterms:modified xsi:type="dcterms:W3CDTF">2023-01-10T13:56:55Z</dcterms:modified>
</cp:coreProperties>
</file>