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8" r:id="rId9"/>
    <p:sldId id="265" r:id="rId10"/>
    <p:sldId id="267" r:id="rId11"/>
    <p:sldId id="263" r:id="rId12"/>
    <p:sldId id="270" r:id="rId13"/>
    <p:sldId id="271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13.1.2017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chemeClr val="bg1"/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pPr algn="ctr"/>
            <a:r>
              <a:rPr lang="tr-TR" dirty="0" smtClean="0"/>
              <a:t>LED DİMMER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7584" y="3212976"/>
            <a:ext cx="7200800" cy="2400672"/>
          </a:xfrm>
        </p:spPr>
        <p:txBody>
          <a:bodyPr>
            <a:normAutofit/>
          </a:bodyPr>
          <a:lstStyle/>
          <a:p>
            <a:r>
              <a:rPr lang="tr-TR" sz="4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ALİ ÇAKIR     </a:t>
            </a:r>
          </a:p>
          <a:p>
            <a:r>
              <a:rPr lang="tr-TR" sz="4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SAMET KANGI</a:t>
            </a:r>
          </a:p>
        </p:txBody>
      </p:sp>
    </p:spTree>
    <p:extLst>
      <p:ext uri="{BB962C8B-B14F-4D97-AF65-F5344CB8AC3E}">
        <p14:creationId xmlns:p14="http://schemas.microsoft.com/office/powerpoint/2010/main" val="34918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tr-TR" dirty="0" err="1" smtClean="0"/>
              <a:t>App</a:t>
            </a:r>
            <a:r>
              <a:rPr lang="tr-TR" dirty="0" smtClean="0"/>
              <a:t> </a:t>
            </a:r>
            <a:r>
              <a:rPr lang="tr-TR" dirty="0" err="1" smtClean="0"/>
              <a:t>İnventor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tr-TR" dirty="0" smtClean="0"/>
              <a:t>Devrenin telefondan kontrolü için yapılan uygulamanın kodları aşağıda verilmiştir.</a:t>
            </a:r>
            <a:endParaRPr lang="tr-T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560840" cy="39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tr-TR" dirty="0" smtClean="0"/>
              <a:t> Uygulama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95536" y="1268760"/>
            <a:ext cx="4464496" cy="5204048"/>
          </a:xfrm>
        </p:spPr>
        <p:txBody>
          <a:bodyPr/>
          <a:lstStyle/>
          <a:p>
            <a:r>
              <a:rPr lang="tr-TR" dirty="0" smtClean="0"/>
              <a:t>Uygulamanın telefon </a:t>
            </a:r>
            <a:r>
              <a:rPr lang="tr-TR" dirty="0" err="1" smtClean="0"/>
              <a:t>arayüzü</a:t>
            </a:r>
            <a:endParaRPr lang="tr-TR" dirty="0" smtClean="0"/>
          </a:p>
          <a:p>
            <a:pPr marL="114300" indent="0">
              <a:buNone/>
            </a:pPr>
            <a:r>
              <a:rPr lang="tr-TR" dirty="0" smtClean="0"/>
              <a:t>   	</a:t>
            </a:r>
          </a:p>
          <a:p>
            <a:pPr marL="114300" indent="0">
              <a:buNone/>
            </a:pPr>
            <a:r>
              <a:rPr lang="tr-TR" sz="1800" dirty="0" smtClean="0"/>
              <a:t>      </a:t>
            </a:r>
            <a:r>
              <a:rPr lang="tr-TR" sz="1800" dirty="0" err="1" smtClean="0"/>
              <a:t>Ip</a:t>
            </a:r>
            <a:r>
              <a:rPr lang="tr-TR" sz="1800" dirty="0" smtClean="0"/>
              <a:t> giriniz kısmına ESP8266’nın </a:t>
            </a:r>
            <a:r>
              <a:rPr lang="tr-TR" sz="1800" dirty="0" err="1" smtClean="0"/>
              <a:t>ıp</a:t>
            </a:r>
            <a:r>
              <a:rPr lang="tr-TR" sz="1800" dirty="0" smtClean="0"/>
              <a:t> adresi yazılarak bağlantı sağlanır. </a:t>
            </a:r>
            <a:r>
              <a:rPr lang="tr-TR" sz="1800" dirty="0" err="1" smtClean="0"/>
              <a:t>Sliderdan</a:t>
            </a:r>
            <a:r>
              <a:rPr lang="tr-TR" sz="1800" dirty="0" smtClean="0"/>
              <a:t> </a:t>
            </a:r>
            <a:r>
              <a:rPr lang="tr-TR" sz="1800" dirty="0" err="1" smtClean="0"/>
              <a:t>ledin</a:t>
            </a:r>
            <a:r>
              <a:rPr lang="tr-TR" sz="1800" dirty="0" smtClean="0"/>
              <a:t> parlaklığı ayarlanır.</a:t>
            </a:r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2700337" cy="43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Devrenin Çalışması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0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627784" y="2708920"/>
            <a:ext cx="3960440" cy="1143000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84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Amaç ve Hedef 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Bu </a:t>
            </a:r>
            <a:r>
              <a:rPr lang="tr-TR" sz="2400" dirty="0" smtClean="0"/>
              <a:t>proje elektronik cihazın </a:t>
            </a:r>
            <a:r>
              <a:rPr lang="tr-TR" sz="2400" dirty="0" err="1" smtClean="0"/>
              <a:t>wifi</a:t>
            </a:r>
            <a:r>
              <a:rPr lang="tr-TR" sz="2400" dirty="0" smtClean="0"/>
              <a:t> modülü üzerinden kontrolünü </a:t>
            </a:r>
            <a:r>
              <a:rPr lang="tr-TR" sz="2400" dirty="0"/>
              <a:t>sağlamaktır. Bu </a:t>
            </a:r>
            <a:r>
              <a:rPr lang="tr-TR" sz="2400" dirty="0" smtClean="0"/>
              <a:t>kontrol, </a:t>
            </a:r>
            <a:r>
              <a:rPr lang="tr-TR" sz="2400" dirty="0" err="1" smtClean="0"/>
              <a:t>wifi</a:t>
            </a:r>
            <a:r>
              <a:rPr lang="tr-TR" sz="2400" dirty="0" smtClean="0"/>
              <a:t> modülü  ESP8266nın çıkışına bağlı olan elektronik cihazın gücünü kontrol etmektir.</a:t>
            </a:r>
          </a:p>
          <a:p>
            <a:pPr algn="just"/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r>
              <a:rPr lang="tr-TR" sz="2400" dirty="0" smtClean="0"/>
              <a:t>Projenin hedefi elektronik cihazların uzak mesafelerden kontrolünü sağlamaktır. Gündelik hayatı kolaylaştırmaktır.</a:t>
            </a:r>
          </a:p>
          <a:p>
            <a:pPr algn="just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410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Prensibi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tr-TR" dirty="0" smtClean="0"/>
              <a:t>	Devreye adaptörden gelen 12V LM2596 gerilim regülatörü ile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tr-TR" dirty="0" smtClean="0"/>
              <a:t>3.3V’a düşürülerek ESP8266nın çalışması sağlanır. ESP8266 çalışmaya başladıktan sonra telefon üzerinden </a:t>
            </a:r>
            <a:r>
              <a:rPr lang="tr-TR" dirty="0" err="1" smtClean="0"/>
              <a:t>açılmmış</a:t>
            </a:r>
            <a:r>
              <a:rPr lang="tr-TR" dirty="0" smtClean="0"/>
              <a:t> </a:t>
            </a:r>
            <a:r>
              <a:rPr lang="tr-TR" dirty="0" err="1" smtClean="0"/>
              <a:t>wifi</a:t>
            </a:r>
            <a:r>
              <a:rPr lang="tr-TR" dirty="0" smtClean="0"/>
              <a:t> </a:t>
            </a:r>
            <a:r>
              <a:rPr lang="tr-TR" dirty="0" err="1" smtClean="0"/>
              <a:t>hotspota</a:t>
            </a:r>
            <a:r>
              <a:rPr lang="tr-TR" dirty="0" smtClean="0"/>
              <a:t> otomatik olarak bağlanır.  Bağlı olduğu telefon üzerinden görülen ESP8266nın </a:t>
            </a:r>
            <a:r>
              <a:rPr lang="tr-TR" dirty="0" err="1" smtClean="0"/>
              <a:t>ıp</a:t>
            </a:r>
            <a:r>
              <a:rPr lang="tr-TR" dirty="0" smtClean="0"/>
              <a:t> adresi uygulamaya yazılarak bağlantı tamamlanmış olur. Uygulama üzerinden gönderilen veriyi ESP8266 işleyerek çıkışına verir. Çıkıştan alınan sinyal, L7805C beslemesi ile çalışan IR2112 sinyali güçlendirerek  IRFZ44N tetiklenmesini sağlar, IRFZ44N </a:t>
            </a:r>
            <a:r>
              <a:rPr lang="tr-TR" dirty="0" err="1" smtClean="0"/>
              <a:t>mosfet</a:t>
            </a:r>
            <a:r>
              <a:rPr lang="tr-TR" dirty="0" smtClean="0"/>
              <a:t> de sinyali anahtarlama yaparak </a:t>
            </a:r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ledin</a:t>
            </a:r>
            <a:r>
              <a:rPr lang="tr-TR" dirty="0" smtClean="0"/>
              <a:t> parlaklığı ayarlanır.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21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r>
              <a:rPr lang="tr-TR" dirty="0" smtClean="0"/>
              <a:t>Kullanılan Malzemeler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616624"/>
          </a:xfrm>
        </p:spPr>
        <p:txBody>
          <a:bodyPr/>
          <a:lstStyle/>
          <a:p>
            <a:r>
              <a:rPr lang="tr-TR" dirty="0" smtClean="0"/>
              <a:t>LM2596 DC-DC regülatör</a:t>
            </a:r>
          </a:p>
          <a:p>
            <a:pPr marL="114300" indent="0">
              <a:buNone/>
            </a:pPr>
            <a:endParaRPr lang="tr-TR" dirty="0" smtClean="0"/>
          </a:p>
          <a:p>
            <a:pPr marL="114300" indent="0">
              <a:buNone/>
            </a:pPr>
            <a:endParaRPr lang="tr-TR" dirty="0" smtClean="0"/>
          </a:p>
          <a:p>
            <a:r>
              <a:rPr lang="tr-TR" dirty="0" smtClean="0"/>
              <a:t>L7805C pozitif voltaj regülatörü</a:t>
            </a:r>
          </a:p>
          <a:p>
            <a:pPr marL="114300" indent="0">
              <a:buNone/>
            </a:pPr>
            <a:endParaRPr lang="tr-TR" dirty="0" smtClean="0"/>
          </a:p>
          <a:p>
            <a:pPr marL="114300" indent="0">
              <a:buNone/>
            </a:pPr>
            <a:endParaRPr lang="tr-TR" dirty="0" smtClean="0"/>
          </a:p>
          <a:p>
            <a:r>
              <a:rPr lang="tr-TR" dirty="0" smtClean="0"/>
              <a:t>ESP8266 </a:t>
            </a:r>
            <a:r>
              <a:rPr lang="tr-TR" dirty="0" err="1" smtClean="0"/>
              <a:t>wifi</a:t>
            </a:r>
            <a:r>
              <a:rPr lang="tr-TR" dirty="0" smtClean="0"/>
              <a:t> modülü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IRFZ44N </a:t>
            </a:r>
            <a:r>
              <a:rPr lang="tr-TR" dirty="0" err="1" smtClean="0"/>
              <a:t>mosfet</a:t>
            </a:r>
            <a:r>
              <a:rPr lang="tr-TR" dirty="0" smtClean="0"/>
              <a:t> 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IR2112 sürücü</a:t>
            </a:r>
          </a:p>
          <a:p>
            <a:endParaRPr lang="tr-TR" dirty="0"/>
          </a:p>
        </p:txBody>
      </p:sp>
      <p:pic>
        <p:nvPicPr>
          <p:cNvPr id="1027" name="Picture 3" descr="C:\Users\Pc\Desktop\lm25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21" y="980728"/>
            <a:ext cx="1951037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\Desktop\M029653P01W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1" t="1848" r="28585"/>
          <a:stretch/>
        </p:blipFill>
        <p:spPr bwMode="auto">
          <a:xfrm rot="16200000">
            <a:off x="5503104" y="1607316"/>
            <a:ext cx="1033398" cy="17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c\Desktop\es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31636" y="2703242"/>
            <a:ext cx="12655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c\Desktop\Mosfet-transistor-IRFZ44N-IRFZ44-IRF244N-TO22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7" t="4838" r="25673"/>
          <a:stretch/>
        </p:blipFill>
        <p:spPr bwMode="auto">
          <a:xfrm rot="16200000">
            <a:off x="5635847" y="3881735"/>
            <a:ext cx="76145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c\Desktop\ir2113-500x50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3" t="29134" r="20017" b="38113"/>
          <a:stretch/>
        </p:blipFill>
        <p:spPr bwMode="auto">
          <a:xfrm>
            <a:off x="5110427" y="5373216"/>
            <a:ext cx="1909846" cy="9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Malzemeler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b="1" dirty="0"/>
              <a:t>LM2596 </a:t>
            </a:r>
            <a:r>
              <a:rPr lang="tr-TR" sz="1600" dirty="0" smtClean="0"/>
              <a:t>: Adaptörden gelen 12 V gerilimi </a:t>
            </a:r>
            <a:r>
              <a:rPr lang="tr-TR" sz="1600" dirty="0" err="1" smtClean="0"/>
              <a:t>espnin</a:t>
            </a:r>
            <a:r>
              <a:rPr lang="tr-TR" sz="1600" dirty="0" smtClean="0"/>
              <a:t> çalışma gerilimi olan 3.3 V yapar.</a:t>
            </a:r>
          </a:p>
          <a:p>
            <a:endParaRPr lang="tr-TR" sz="1600" dirty="0" smtClean="0"/>
          </a:p>
          <a:p>
            <a:endParaRPr lang="tr-TR" sz="1600" dirty="0"/>
          </a:p>
          <a:p>
            <a:r>
              <a:rPr lang="tr-TR" sz="1600" b="1" dirty="0" smtClean="0"/>
              <a:t>L7805C : </a:t>
            </a:r>
            <a:r>
              <a:rPr lang="tr-TR" sz="1600" dirty="0" smtClean="0"/>
              <a:t>IR2112 sürücünün  5V sabit beslemesini  verir.</a:t>
            </a:r>
          </a:p>
          <a:p>
            <a:endParaRPr lang="tr-TR" sz="1600" dirty="0" smtClean="0"/>
          </a:p>
          <a:p>
            <a:endParaRPr lang="tr-TR" sz="1600" b="1" dirty="0"/>
          </a:p>
          <a:p>
            <a:r>
              <a:rPr lang="tr-TR" sz="1600" b="1" dirty="0" smtClean="0"/>
              <a:t>ESP8266</a:t>
            </a:r>
            <a:r>
              <a:rPr lang="tr-TR" sz="1600" dirty="0"/>
              <a:t> </a:t>
            </a:r>
            <a:r>
              <a:rPr lang="tr-TR" sz="1600" dirty="0" smtClean="0"/>
              <a:t>: Bu modül devre ile telefonun bağlantısını sağlar.</a:t>
            </a:r>
          </a:p>
          <a:p>
            <a:endParaRPr lang="tr-TR" sz="1600" dirty="0" smtClean="0"/>
          </a:p>
          <a:p>
            <a:endParaRPr lang="tr-TR" sz="1600" dirty="0"/>
          </a:p>
          <a:p>
            <a:r>
              <a:rPr lang="tr-TR" sz="1600" b="1" dirty="0" smtClean="0"/>
              <a:t>IR2112 : </a:t>
            </a:r>
            <a:r>
              <a:rPr lang="tr-TR" sz="1600" dirty="0" smtClean="0"/>
              <a:t> Esp8266nın çıkışındaki sinyali güçlendirir.</a:t>
            </a:r>
          </a:p>
          <a:p>
            <a:endParaRPr lang="tr-TR" sz="1600" b="1" dirty="0" smtClean="0"/>
          </a:p>
          <a:p>
            <a:endParaRPr lang="tr-TR" sz="1600" dirty="0"/>
          </a:p>
          <a:p>
            <a:r>
              <a:rPr lang="tr-TR" sz="1600" b="1" dirty="0" smtClean="0"/>
              <a:t>IRFZ44N : </a:t>
            </a:r>
            <a:r>
              <a:rPr lang="tr-TR" sz="1600" dirty="0" smtClean="0"/>
              <a:t>Ir2112nin </a:t>
            </a:r>
            <a:r>
              <a:rPr lang="tr-TR" sz="1600" dirty="0" err="1" smtClean="0"/>
              <a:t>pwm</a:t>
            </a:r>
            <a:r>
              <a:rPr lang="tr-TR" sz="1600" dirty="0" smtClean="0"/>
              <a:t> sinyalini anahtarlama yapar.</a:t>
            </a:r>
            <a:endParaRPr lang="tr-TR" sz="1600" b="1" dirty="0" smtClean="0"/>
          </a:p>
          <a:p>
            <a:endParaRPr lang="tr-TR" sz="1600" b="1" dirty="0"/>
          </a:p>
          <a:p>
            <a:endParaRPr lang="tr-TR" sz="1600" b="1" dirty="0"/>
          </a:p>
          <a:p>
            <a:endParaRPr lang="tr-TR" sz="1600" b="1" dirty="0"/>
          </a:p>
        </p:txBody>
      </p:sp>
    </p:spTree>
    <p:extLst>
      <p:ext uri="{BB962C8B-B14F-4D97-AF65-F5344CB8AC3E}">
        <p14:creationId xmlns:p14="http://schemas.microsoft.com/office/powerpoint/2010/main" val="26451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İsis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564904"/>
            <a:ext cx="6254849" cy="293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tr-TR" dirty="0" smtClean="0"/>
              <a:t>Devrenin </a:t>
            </a:r>
            <a:r>
              <a:rPr lang="tr-TR" dirty="0" err="1" smtClean="0"/>
              <a:t>proteus</a:t>
            </a:r>
            <a:r>
              <a:rPr lang="tr-TR" dirty="0" smtClean="0"/>
              <a:t> </a:t>
            </a:r>
            <a:r>
              <a:rPr lang="tr-TR" dirty="0" err="1" smtClean="0"/>
              <a:t>isiste</a:t>
            </a:r>
            <a:r>
              <a:rPr lang="tr-TR" dirty="0" smtClean="0"/>
              <a:t> çizilmiş hali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5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60" y="1268760"/>
            <a:ext cx="5328592" cy="243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68" y="3933056"/>
            <a:ext cx="5400600" cy="244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tr-TR" dirty="0" err="1" smtClean="0"/>
              <a:t>Ares</a:t>
            </a:r>
            <a:r>
              <a:rPr lang="tr-TR" dirty="0" smtClean="0"/>
              <a:t> ve Çıktı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06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Devre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Devrenin alt ve üst görünümü.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492896"/>
            <a:ext cx="3528393" cy="257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0322" y="1874534"/>
            <a:ext cx="2579701" cy="381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0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tr-TR" dirty="0" err="1" smtClean="0"/>
              <a:t>App</a:t>
            </a:r>
            <a:r>
              <a:rPr lang="tr-TR" dirty="0" smtClean="0"/>
              <a:t> </a:t>
            </a:r>
            <a:r>
              <a:rPr lang="tr-TR" dirty="0" err="1" smtClean="0"/>
              <a:t>İnventor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r>
              <a:rPr lang="tr-TR" dirty="0" smtClean="0"/>
              <a:t>Uygulamanın telefon </a:t>
            </a:r>
            <a:r>
              <a:rPr lang="tr-TR" dirty="0" err="1" smtClean="0"/>
              <a:t>arayüzünün</a:t>
            </a:r>
            <a:r>
              <a:rPr lang="tr-TR" dirty="0" smtClean="0"/>
              <a:t> </a:t>
            </a:r>
            <a:r>
              <a:rPr lang="tr-TR" dirty="0" err="1" smtClean="0"/>
              <a:t>app</a:t>
            </a:r>
            <a:r>
              <a:rPr lang="tr-TR" dirty="0" smtClean="0"/>
              <a:t> </a:t>
            </a:r>
            <a:r>
              <a:rPr lang="tr-TR" dirty="0" err="1" smtClean="0"/>
              <a:t>inventorda</a:t>
            </a:r>
            <a:r>
              <a:rPr lang="tr-TR" dirty="0" smtClean="0"/>
              <a:t> görünümü.</a:t>
            </a:r>
            <a:endParaRPr lang="tr-T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311790" cy="381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285</TotalTime>
  <Words>162</Words>
  <Application>Microsoft Office PowerPoint</Application>
  <PresentationFormat>Ekran Gösterisi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Bitişiklik</vt:lpstr>
      <vt:lpstr>LED DİMMER</vt:lpstr>
      <vt:lpstr>Amaç ve Hedef </vt:lpstr>
      <vt:lpstr>Çalışma Prensibi</vt:lpstr>
      <vt:lpstr>Kullanılan Malzemeler </vt:lpstr>
      <vt:lpstr>Malzemeler </vt:lpstr>
      <vt:lpstr>İsis</vt:lpstr>
      <vt:lpstr>Ares ve Çıktı</vt:lpstr>
      <vt:lpstr>Devre</vt:lpstr>
      <vt:lpstr>App İnventor</vt:lpstr>
      <vt:lpstr>App İnventor</vt:lpstr>
      <vt:lpstr> Uygulama</vt:lpstr>
      <vt:lpstr> Devrenin Çalışması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DİMMER</dc:title>
  <dc:creator>KANGI</dc:creator>
  <cp:lastModifiedBy>Ali ÇAKIR</cp:lastModifiedBy>
  <cp:revision>24</cp:revision>
  <dcterms:created xsi:type="dcterms:W3CDTF">2017-01-12T16:30:13Z</dcterms:created>
  <dcterms:modified xsi:type="dcterms:W3CDTF">2017-01-12T21:53:48Z</dcterms:modified>
</cp:coreProperties>
</file>