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sl-SI"/>
              <a:t>Kliknite za urejanje slogov besedila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ol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lpec s tremi slik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D5C336D-AE5A-4BBA-84EC-8C410DC2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756325"/>
            <a:ext cx="8825658" cy="1991651"/>
          </a:xfrm>
        </p:spPr>
        <p:txBody>
          <a:bodyPr/>
          <a:lstStyle/>
          <a:p>
            <a:pPr algn="ctr"/>
            <a:r>
              <a:rPr lang="sl-SI" sz="8800" dirty="0" err="1"/>
              <a:t>Git</a:t>
            </a:r>
            <a:endParaRPr lang="sl-SI" sz="8800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E6A745A0-F46C-45DC-A0F0-7AEAD12C13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Mentor: dr. Janez Kolar</a:t>
            </a:r>
          </a:p>
          <a:p>
            <a:r>
              <a:rPr lang="sl-SI" dirty="0"/>
              <a:t>Avtor: Denis Turšič, Aljaž Eržen</a:t>
            </a:r>
          </a:p>
        </p:txBody>
      </p:sp>
    </p:spTree>
    <p:extLst>
      <p:ext uri="{BB962C8B-B14F-4D97-AF65-F5344CB8AC3E}">
        <p14:creationId xmlns:p14="http://schemas.microsoft.com/office/powerpoint/2010/main" val="236988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0FB6C5A-E6A9-4D6B-8D77-A5962AA84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/>
              <a:t>Pred </a:t>
            </a:r>
            <a:r>
              <a:rPr lang="sl-SI" dirty="0" err="1"/>
              <a:t>gitom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0A87EF9-6B48-4B3F-8BF3-CD519D4CE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VCS(</a:t>
            </a:r>
            <a:r>
              <a:rPr lang="sl-SI" dirty="0" err="1"/>
              <a:t>Version</a:t>
            </a:r>
            <a:r>
              <a:rPr lang="sl-SI" dirty="0"/>
              <a:t> </a:t>
            </a:r>
            <a:r>
              <a:rPr lang="sl-SI" dirty="0" err="1"/>
              <a:t>control</a:t>
            </a:r>
            <a:r>
              <a:rPr lang="sl-SI" dirty="0"/>
              <a:t> </a:t>
            </a:r>
            <a:r>
              <a:rPr lang="sl-SI" dirty="0" err="1"/>
              <a:t>system</a:t>
            </a:r>
            <a:r>
              <a:rPr lang="sl-SI" dirty="0"/>
              <a:t>)</a:t>
            </a:r>
          </a:p>
          <a:p>
            <a:r>
              <a:rPr lang="sl-SI" dirty="0"/>
              <a:t>Še pred VCS pa so bili:</a:t>
            </a:r>
          </a:p>
          <a:p>
            <a:pPr lvl="1"/>
            <a:r>
              <a:rPr lang="sl-SI" dirty="0"/>
              <a:t>Deljeni diski</a:t>
            </a:r>
          </a:p>
          <a:p>
            <a:pPr lvl="1"/>
            <a:r>
              <a:rPr lang="sl-SI" dirty="0" err="1"/>
              <a:t>Master</a:t>
            </a:r>
            <a:r>
              <a:rPr lang="sl-SI" dirty="0"/>
              <a:t> disk</a:t>
            </a:r>
          </a:p>
          <a:p>
            <a:pPr lvl="1"/>
            <a:r>
              <a:rPr lang="sl-SI" dirty="0"/>
              <a:t>Preimenovanje datotek</a:t>
            </a:r>
          </a:p>
          <a:p>
            <a:pPr lvl="1"/>
            <a:r>
              <a:rPr lang="sl-SI" dirty="0" err="1"/>
              <a:t>Zip</a:t>
            </a:r>
            <a:endParaRPr lang="sl-SI" dirty="0"/>
          </a:p>
          <a:p>
            <a:endParaRPr lang="sl-SI" dirty="0"/>
          </a:p>
          <a:p>
            <a:endParaRPr lang="sl-SI" dirty="0"/>
          </a:p>
        </p:txBody>
      </p:sp>
      <p:pic>
        <p:nvPicPr>
          <p:cNvPr id="3074" name="Picture 2" descr="Version Control &amp; Git">
            <a:extLst>
              <a:ext uri="{FF2B5EF4-FFF2-40B4-BE49-F238E27FC236}">
                <a16:creationId xmlns:a16="http://schemas.microsoft.com/office/drawing/2014/main" id="{1F06FBBD-552A-4E08-8C31-986E04814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03500"/>
            <a:ext cx="5278179" cy="365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92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0273C06-1E70-4347-833E-A9EEB825C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/>
              <a:t>Kaj sploh je </a:t>
            </a:r>
            <a:r>
              <a:rPr lang="sl-SI" dirty="0" err="1"/>
              <a:t>git</a:t>
            </a:r>
            <a:r>
              <a:rPr lang="sl-SI" dirty="0"/>
              <a:t>?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3CF6F8E5-88DC-4255-9F92-8A9363C84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/>
              <a:t>Distributed</a:t>
            </a:r>
            <a:r>
              <a:rPr lang="sl-SI" dirty="0"/>
              <a:t> </a:t>
            </a:r>
            <a:r>
              <a:rPr lang="sl-SI" dirty="0" err="1"/>
              <a:t>version</a:t>
            </a:r>
            <a:r>
              <a:rPr lang="sl-SI" dirty="0"/>
              <a:t> </a:t>
            </a:r>
            <a:r>
              <a:rPr lang="sl-SI" dirty="0" err="1"/>
              <a:t>control</a:t>
            </a:r>
            <a:r>
              <a:rPr lang="sl-SI" dirty="0"/>
              <a:t> </a:t>
            </a:r>
            <a:r>
              <a:rPr lang="sl-SI" dirty="0" err="1"/>
              <a:t>system</a:t>
            </a:r>
            <a:endParaRPr lang="sl-SI" dirty="0"/>
          </a:p>
          <a:p>
            <a:r>
              <a:rPr lang="sl-SI" dirty="0"/>
              <a:t>Naredil ga je </a:t>
            </a:r>
            <a:r>
              <a:rPr lang="sl-SI" dirty="0" err="1"/>
              <a:t>Linus</a:t>
            </a:r>
            <a:r>
              <a:rPr lang="sl-SI" dirty="0"/>
              <a:t> </a:t>
            </a:r>
            <a:r>
              <a:rPr lang="sl-SI" dirty="0" err="1"/>
              <a:t>Torvalds</a:t>
            </a:r>
            <a:r>
              <a:rPr lang="sl-SI" dirty="0"/>
              <a:t>( Ta je tudi oče </a:t>
            </a:r>
            <a:r>
              <a:rPr lang="sl-SI" dirty="0" err="1"/>
              <a:t>linuxa</a:t>
            </a:r>
            <a:r>
              <a:rPr lang="sl-SI" dirty="0"/>
              <a:t>)</a:t>
            </a:r>
          </a:p>
          <a:p>
            <a:r>
              <a:rPr lang="sl-SI" dirty="0"/>
              <a:t>Je open </a:t>
            </a:r>
            <a:r>
              <a:rPr lang="sl-SI" dirty="0" err="1"/>
              <a:t>source</a:t>
            </a:r>
            <a:endParaRPr lang="sl-SI" dirty="0"/>
          </a:p>
          <a:p>
            <a:r>
              <a:rPr lang="sl-SI" dirty="0"/>
              <a:t>Je decentraliziran</a:t>
            </a:r>
          </a:p>
          <a:p>
            <a:endParaRPr lang="sl-SI" dirty="0"/>
          </a:p>
          <a:p>
            <a:endParaRPr lang="sl-SI" dirty="0"/>
          </a:p>
        </p:txBody>
      </p:sp>
      <p:pic>
        <p:nvPicPr>
          <p:cNvPr id="1026" name="Picture 2" descr="Git · GitHub">
            <a:extLst>
              <a:ext uri="{FF2B5EF4-FFF2-40B4-BE49-F238E27FC236}">
                <a16:creationId xmlns:a16="http://schemas.microsoft.com/office/drawing/2014/main" id="{FD80B537-F38C-40C2-9FD1-CD38EDA72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054" y="386936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6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FE8AED8-7F40-4F48-879B-009BC5D56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/>
              <a:t>Zakaj se </a:t>
            </a:r>
            <a:r>
              <a:rPr lang="sl-SI" dirty="0" err="1"/>
              <a:t>git</a:t>
            </a:r>
            <a:r>
              <a:rPr lang="sl-SI" dirty="0"/>
              <a:t> uporablja?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69460BD-50CA-4286-8DA3-DF5FDF04C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Uporablja se za sledenje spremembam v kodi in deljenju kode z drugimi programerji</a:t>
            </a:r>
          </a:p>
          <a:p>
            <a:r>
              <a:rPr lang="sl-SI" dirty="0"/>
              <a:t>To omogoča hitrejši in enostavnejši razvoj kode</a:t>
            </a:r>
          </a:p>
          <a:p>
            <a:r>
              <a:rPr lang="sl-SI" dirty="0"/>
              <a:t>Minimizira napake, saj lahko kasneje če kaj ne dela s pomočjo </a:t>
            </a:r>
            <a:r>
              <a:rPr lang="sl-SI" dirty="0" err="1"/>
              <a:t>gita</a:t>
            </a:r>
            <a:r>
              <a:rPr lang="sl-SI" dirty="0"/>
              <a:t> tudi vrnemo na prejšnjo različico kode</a:t>
            </a:r>
          </a:p>
          <a:p>
            <a:r>
              <a:rPr lang="sl-SI" dirty="0"/>
              <a:t>Veliko programerjev lahko istočasno dela na isti kodi</a:t>
            </a:r>
          </a:p>
        </p:txBody>
      </p:sp>
    </p:spTree>
    <p:extLst>
      <p:ext uri="{BB962C8B-B14F-4D97-AF65-F5344CB8AC3E}">
        <p14:creationId xmlns:p14="http://schemas.microsoft.com/office/powerpoint/2010/main" val="366234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B65565E-F627-4DF4-AFAA-6EF2C110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/>
              <a:t>Prednosti </a:t>
            </a:r>
            <a:r>
              <a:rPr lang="sl-SI" dirty="0" err="1"/>
              <a:t>gita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B834457-2C60-44C9-8949-673932F1D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Ker je decentraliziran je vsak </a:t>
            </a:r>
            <a:r>
              <a:rPr lang="sl-SI" dirty="0" err="1"/>
              <a:t>repozitorij</a:t>
            </a:r>
            <a:r>
              <a:rPr lang="sl-SI" dirty="0"/>
              <a:t> delujoča verzija</a:t>
            </a:r>
          </a:p>
          <a:p>
            <a:r>
              <a:rPr lang="sl-SI" dirty="0"/>
              <a:t>Je hiter, ker komunicira samo ko kaj </a:t>
            </a:r>
            <a:r>
              <a:rPr lang="sl-SI" dirty="0" err="1"/>
              <a:t>pushamo</a:t>
            </a:r>
            <a:r>
              <a:rPr lang="sl-SI" dirty="0"/>
              <a:t> in </a:t>
            </a:r>
            <a:r>
              <a:rPr lang="sl-SI" dirty="0" err="1"/>
              <a:t>pullamo</a:t>
            </a:r>
            <a:endParaRPr lang="sl-SI" dirty="0"/>
          </a:p>
          <a:p>
            <a:r>
              <a:rPr lang="sl-SI" dirty="0"/>
              <a:t>Vsaka delujoča kopija je dejansko </a:t>
            </a:r>
            <a:r>
              <a:rPr lang="sl-SI" dirty="0" err="1"/>
              <a:t>backup</a:t>
            </a:r>
            <a:r>
              <a:rPr lang="sl-SI" dirty="0"/>
              <a:t> kode, ki ima svoje sledenje spremembam, kar omogoča veliko zaščito proti izgubi kode</a:t>
            </a:r>
          </a:p>
          <a:p>
            <a:r>
              <a:rPr lang="sl-SI" dirty="0"/>
              <a:t>Možna uporaba </a:t>
            </a:r>
            <a:r>
              <a:rPr lang="sl-SI" dirty="0" err="1"/>
              <a:t>githuba</a:t>
            </a:r>
            <a:r>
              <a:rPr lang="sl-SI" dirty="0"/>
              <a:t>, ki je ponudnik gostovanja programske kode, le ta pa uporablja </a:t>
            </a:r>
            <a:r>
              <a:rPr lang="sl-SI" dirty="0" err="1"/>
              <a:t>git</a:t>
            </a:r>
            <a:endParaRPr lang="sl-SI" dirty="0"/>
          </a:p>
          <a:p>
            <a:endParaRPr lang="sl-SI" dirty="0"/>
          </a:p>
        </p:txBody>
      </p:sp>
      <p:pic>
        <p:nvPicPr>
          <p:cNvPr id="4098" name="Picture 2" descr="What is Git and GitHub? And how to use GitHub? - DEV Community">
            <a:extLst>
              <a:ext uri="{FF2B5EF4-FFF2-40B4-BE49-F238E27FC236}">
                <a16:creationId xmlns:a16="http://schemas.microsoft.com/office/drawing/2014/main" id="{8C90056B-6B43-4412-B612-AE50B8C47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934" y="44196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91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A3A15D8-9B7D-456C-93CB-87CD3B39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/>
              <a:t>Par </a:t>
            </a:r>
            <a:r>
              <a:rPr lang="sl-SI" dirty="0" err="1"/>
              <a:t>git</a:t>
            </a:r>
            <a:r>
              <a:rPr lang="sl-SI" dirty="0"/>
              <a:t> ukazov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56B1873-3E48-442D-8787-9BF288EA7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l-SI" dirty="0" err="1"/>
              <a:t>Git</a:t>
            </a:r>
            <a:r>
              <a:rPr lang="sl-SI" dirty="0"/>
              <a:t> </a:t>
            </a:r>
            <a:r>
              <a:rPr lang="sl-SI" dirty="0" err="1"/>
              <a:t>clone</a:t>
            </a:r>
            <a:endParaRPr lang="sl-SI" dirty="0"/>
          </a:p>
          <a:p>
            <a:r>
              <a:rPr lang="sl-SI" dirty="0" err="1"/>
              <a:t>Git</a:t>
            </a:r>
            <a:r>
              <a:rPr lang="sl-SI" dirty="0"/>
              <a:t> </a:t>
            </a:r>
            <a:r>
              <a:rPr lang="sl-SI" dirty="0" err="1"/>
              <a:t>branch</a:t>
            </a:r>
            <a:endParaRPr lang="sl-SI" dirty="0"/>
          </a:p>
          <a:p>
            <a:r>
              <a:rPr lang="sl-SI" dirty="0" err="1"/>
              <a:t>Git</a:t>
            </a:r>
            <a:r>
              <a:rPr lang="sl-SI" dirty="0"/>
              <a:t> </a:t>
            </a:r>
            <a:r>
              <a:rPr lang="sl-SI" dirty="0" err="1"/>
              <a:t>checkout</a:t>
            </a:r>
            <a:endParaRPr lang="sl-SI" dirty="0"/>
          </a:p>
          <a:p>
            <a:r>
              <a:rPr lang="sl-SI" dirty="0" err="1"/>
              <a:t>Git</a:t>
            </a:r>
            <a:r>
              <a:rPr lang="sl-SI" dirty="0"/>
              <a:t> status</a:t>
            </a:r>
          </a:p>
          <a:p>
            <a:r>
              <a:rPr lang="sl-SI" dirty="0" err="1"/>
              <a:t>Git</a:t>
            </a:r>
            <a:r>
              <a:rPr lang="sl-SI" dirty="0"/>
              <a:t> </a:t>
            </a:r>
            <a:r>
              <a:rPr lang="sl-SI" dirty="0" err="1"/>
              <a:t>add</a:t>
            </a:r>
            <a:endParaRPr lang="sl-SI" dirty="0"/>
          </a:p>
          <a:p>
            <a:r>
              <a:rPr lang="sl-SI" dirty="0" err="1"/>
              <a:t>Git</a:t>
            </a:r>
            <a:r>
              <a:rPr lang="sl-SI" dirty="0"/>
              <a:t> </a:t>
            </a:r>
            <a:r>
              <a:rPr lang="sl-SI" dirty="0" err="1"/>
              <a:t>commit</a:t>
            </a:r>
            <a:endParaRPr lang="sl-SI" dirty="0"/>
          </a:p>
          <a:p>
            <a:r>
              <a:rPr lang="sl-SI" dirty="0" err="1"/>
              <a:t>Git</a:t>
            </a:r>
            <a:r>
              <a:rPr lang="sl-SI" dirty="0"/>
              <a:t> </a:t>
            </a:r>
            <a:r>
              <a:rPr lang="sl-SI" dirty="0" err="1"/>
              <a:t>push</a:t>
            </a:r>
            <a:endParaRPr lang="sl-SI" dirty="0"/>
          </a:p>
          <a:p>
            <a:r>
              <a:rPr lang="sl-SI" dirty="0" err="1"/>
              <a:t>Git</a:t>
            </a:r>
            <a:r>
              <a:rPr lang="sl-SI" dirty="0"/>
              <a:t> </a:t>
            </a:r>
            <a:r>
              <a:rPr lang="sl-SI" dirty="0" err="1"/>
              <a:t>pull</a:t>
            </a:r>
            <a:endParaRPr lang="sl-SI" dirty="0"/>
          </a:p>
          <a:p>
            <a:r>
              <a:rPr lang="sl-SI" dirty="0" err="1"/>
              <a:t>Git</a:t>
            </a:r>
            <a:r>
              <a:rPr lang="sl-SI" dirty="0"/>
              <a:t> </a:t>
            </a:r>
            <a:r>
              <a:rPr lang="sl-SI" dirty="0" err="1"/>
              <a:t>revert</a:t>
            </a:r>
            <a:endParaRPr lang="sl-SI" dirty="0"/>
          </a:p>
          <a:p>
            <a:r>
              <a:rPr lang="sl-SI" dirty="0" err="1"/>
              <a:t>Git</a:t>
            </a:r>
            <a:r>
              <a:rPr lang="sl-SI" dirty="0"/>
              <a:t> </a:t>
            </a:r>
            <a:r>
              <a:rPr lang="sl-SI" dirty="0" err="1"/>
              <a:t>merge</a:t>
            </a:r>
            <a:endParaRPr lang="sl-SI" dirty="0"/>
          </a:p>
        </p:txBody>
      </p:sp>
      <p:pic>
        <p:nvPicPr>
          <p:cNvPr id="2050" name="Picture 2" descr="Git - Wikipedia">
            <a:extLst>
              <a:ext uri="{FF2B5EF4-FFF2-40B4-BE49-F238E27FC236}">
                <a16:creationId xmlns:a16="http://schemas.microsoft.com/office/drawing/2014/main" id="{38169FA6-EFF0-4D4F-9D43-E4E28FBF5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349" y="2603500"/>
            <a:ext cx="7132674" cy="375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047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71E7BA9-705E-41AE-9755-1FF89D05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/>
              <a:t>Predstavitev</a:t>
            </a:r>
          </a:p>
        </p:txBody>
      </p:sp>
      <p:pic>
        <p:nvPicPr>
          <p:cNvPr id="4" name="Označba mesta vsebine 3">
            <a:extLst>
              <a:ext uri="{FF2B5EF4-FFF2-40B4-BE49-F238E27FC236}">
                <a16:creationId xmlns:a16="http://schemas.microsoft.com/office/drawing/2014/main" id="{2687B3DF-EB6D-4BA7-8F82-54E77B2D0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944" y="2735262"/>
            <a:ext cx="87344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6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B0099A8-E146-44CA-8009-D017AA33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7EA3B3D-30DC-4304-AB4D-EDCDCED13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429000"/>
            <a:ext cx="9828479" cy="2590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l-SI" sz="4800" dirty="0"/>
              <a:t>Vprašanja?</a:t>
            </a:r>
          </a:p>
        </p:txBody>
      </p:sp>
    </p:spTree>
    <p:extLst>
      <p:ext uri="{BB962C8B-B14F-4D97-AF65-F5344CB8AC3E}">
        <p14:creationId xmlns:p14="http://schemas.microsoft.com/office/powerpoint/2010/main" val="22494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66FE7F6-4D9A-441A-9EC7-7F457167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D88B441-1FE6-48FD-91DE-77568CAE8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604437"/>
            <a:ext cx="10349474" cy="24153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l-SI" sz="5400" dirty="0"/>
              <a:t>Hvala za pozornost!</a:t>
            </a:r>
          </a:p>
        </p:txBody>
      </p:sp>
    </p:spTree>
    <p:extLst>
      <p:ext uri="{BB962C8B-B14F-4D97-AF65-F5344CB8AC3E}">
        <p14:creationId xmlns:p14="http://schemas.microsoft.com/office/powerpoint/2010/main" val="794663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elektrena sejna soba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TM02900722[[fn=Ionska sejna soba]]</Template>
  <TotalTime>80</TotalTime>
  <Words>202</Words>
  <Application>Microsoft Office PowerPoint</Application>
  <PresentationFormat>Širokozaslonsko</PresentationFormat>
  <Paragraphs>39</Paragraphs>
  <Slides>9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Naelektrena sejna soba</vt:lpstr>
      <vt:lpstr>Git</vt:lpstr>
      <vt:lpstr>Pred gitom</vt:lpstr>
      <vt:lpstr>Kaj sploh je git?</vt:lpstr>
      <vt:lpstr>Zakaj se git uporablja?</vt:lpstr>
      <vt:lpstr>Prednosti gita</vt:lpstr>
      <vt:lpstr>Par git ukazov</vt:lpstr>
      <vt:lpstr>Predstavitev</vt:lpstr>
      <vt:lpstr>PowerPointova predstavitev</vt:lpstr>
      <vt:lpstr>PowerPointova predstavitev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Aljaz</dc:creator>
  <cp:lastModifiedBy>Aljaz</cp:lastModifiedBy>
  <cp:revision>5</cp:revision>
  <dcterms:created xsi:type="dcterms:W3CDTF">2021-01-27T16:29:44Z</dcterms:created>
  <dcterms:modified xsi:type="dcterms:W3CDTF">2021-01-27T17:50:43Z</dcterms:modified>
</cp:coreProperties>
</file>