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EF8-88EE-499A-6B54-76279A024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Welcome to 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99F3-9AE5-2534-18FE-1E5D5CEC3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Demonstration </a:t>
            </a:r>
          </a:p>
          <a:p>
            <a:r>
              <a:rPr lang="en-US" sz="2800" b="1" dirty="0"/>
              <a:t>On </a:t>
            </a:r>
          </a:p>
          <a:p>
            <a:r>
              <a:rPr lang="en-US" sz="2800" b="1" dirty="0"/>
              <a:t>Rolex-Hub</a:t>
            </a:r>
          </a:p>
        </p:txBody>
      </p:sp>
    </p:spTree>
    <p:extLst>
      <p:ext uri="{BB962C8B-B14F-4D97-AF65-F5344CB8AC3E}">
        <p14:creationId xmlns:p14="http://schemas.microsoft.com/office/powerpoint/2010/main" val="129067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4334-B3C2-4047-6E69-F1DE9FBA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proposal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DFE6-1384-4CB9-3F31-9E0E8AC6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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1.Md Maruf Hasan (221-15-5730)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2.Md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Najmus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Sakib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(221-15-4921)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3.Tanjid Hasan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Turky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(221-15-5916)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4.Md Mehedi Hasan (221-15-5920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CAF3-09A7-472E-C1AE-714B6A51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vision and mission: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7BD4A-D21D-0BD2-8055-D7A286976BC7}"/>
              </a:ext>
            </a:extLst>
          </p:cNvPr>
          <p:cNvSpPr txBox="1"/>
          <p:nvPr/>
        </p:nvSpPr>
        <p:spPr>
          <a:xfrm>
            <a:off x="2083322" y="2304852"/>
            <a:ext cx="84841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Enhance the Digital Brand Experience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Offer Personalized and Engaging Interactions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Streamline the Purchase Process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Foster a Loyal Customer Base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3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FF24-D7AF-AA8F-83CC-7AD2D69D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C0058-10B6-F76F-3A70-20B9FC04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67" y="1614874"/>
            <a:ext cx="10435472" cy="51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7527-3B4A-0B11-9CAD-FFFC9DB0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B0F7D-2E53-B7A5-DA2D-04518B47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36" y="1423448"/>
            <a:ext cx="10514029" cy="558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B4AA-E166-54E0-DF41-4EB0094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Newsletter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97E26-1FFD-9F5D-10D2-64A64FFA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06" y="1512736"/>
            <a:ext cx="9992413" cy="53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C2BF-D147-6A30-ED87-69503037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Possibilities: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89A9-1608-9FF9-2F06-94DB9B89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809348" cy="2898742"/>
          </a:xfrm>
        </p:spPr>
        <p:txBody>
          <a:bodyPr/>
          <a:lstStyle/>
          <a:p>
            <a:r>
              <a:rPr lang="en-US" dirty="0"/>
              <a:t>Augmented Reality (AR) Integration</a:t>
            </a:r>
          </a:p>
          <a:p>
            <a:r>
              <a:rPr lang="en-US" dirty="0"/>
              <a:t>Personalized Recommendations and Customization</a:t>
            </a:r>
          </a:p>
          <a:p>
            <a:r>
              <a:rPr lang="en-US" dirty="0"/>
              <a:t>Advanced E-commerce Capabilities</a:t>
            </a:r>
          </a:p>
          <a:p>
            <a:r>
              <a:rPr lang="en-US" dirty="0"/>
              <a:t>Exclusive Content and Community Engagement</a:t>
            </a:r>
          </a:p>
        </p:txBody>
      </p:sp>
    </p:spTree>
    <p:extLst>
      <p:ext uri="{BB962C8B-B14F-4D97-AF65-F5344CB8AC3E}">
        <p14:creationId xmlns:p14="http://schemas.microsoft.com/office/powerpoint/2010/main" val="27019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hank you 1080P, 2K, 4K, 5K HD ...">
            <a:extLst>
              <a:ext uri="{FF2B5EF4-FFF2-40B4-BE49-F238E27FC236}">
                <a16:creationId xmlns:a16="http://schemas.microsoft.com/office/drawing/2014/main" id="{34284368-C311-00FC-34FC-10A88CC9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06" y="622170"/>
            <a:ext cx="8399283" cy="556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091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{10D5290C-9C50-40A4-8021-D00B93247583}tf10001105</Template>
  <TotalTime>77</TotalTime>
  <Words>99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Wingdings</vt:lpstr>
      <vt:lpstr>Crop</vt:lpstr>
      <vt:lpstr>Welcome to our presentation</vt:lpstr>
      <vt:lpstr>Project proposal by:</vt:lpstr>
      <vt:lpstr>Project vision and mission:</vt:lpstr>
      <vt:lpstr>Home Section:</vt:lpstr>
      <vt:lpstr>Featured Section:</vt:lpstr>
      <vt:lpstr>Newsletter Section:</vt:lpstr>
      <vt:lpstr>Future Possibilities: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Tanjid Hasan</dc:creator>
  <cp:lastModifiedBy>Tanjid Hasan</cp:lastModifiedBy>
  <cp:revision>1</cp:revision>
  <dcterms:created xsi:type="dcterms:W3CDTF">2024-05-21T18:27:42Z</dcterms:created>
  <dcterms:modified xsi:type="dcterms:W3CDTF">2024-05-21T19:45:13Z</dcterms:modified>
</cp:coreProperties>
</file>