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447D-C151-4C93-8B79-56F8E7E46E70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C944-E661-491D-8424-6D24D70F6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128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447D-C151-4C93-8B79-56F8E7E46E70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C944-E661-491D-8424-6D24D70F6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521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447D-C151-4C93-8B79-56F8E7E46E70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C944-E661-491D-8424-6D24D70F6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760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447D-C151-4C93-8B79-56F8E7E46E70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C944-E661-491D-8424-6D24D70F6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500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447D-C151-4C93-8B79-56F8E7E46E70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C944-E661-491D-8424-6D24D70F6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525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447D-C151-4C93-8B79-56F8E7E46E70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C944-E661-491D-8424-6D24D70F6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429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447D-C151-4C93-8B79-56F8E7E46E70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C944-E661-491D-8424-6D24D70F6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87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447D-C151-4C93-8B79-56F8E7E46E70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C944-E661-491D-8424-6D24D70F6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534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447D-C151-4C93-8B79-56F8E7E46E70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C944-E661-491D-8424-6D24D70F6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79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447D-C151-4C93-8B79-56F8E7E46E70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C944-E661-491D-8424-6D24D70F6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955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447D-C151-4C93-8B79-56F8E7E46E70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C944-E661-491D-8424-6D24D70F6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751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0447D-C151-4C93-8B79-56F8E7E46E70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0C944-E661-491D-8424-6D24D70F6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366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50125"/>
            <a:ext cx="9144000" cy="1050542"/>
          </a:xfrm>
        </p:spPr>
        <p:txBody>
          <a:bodyPr/>
          <a:lstStyle/>
          <a:p>
            <a:r>
              <a:rPr lang="en-US" smtClean="0"/>
              <a:t>Models and Particles in XNA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60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Animations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135"/>
            <a:ext cx="10515600" cy="4351338"/>
          </a:xfrm>
        </p:spPr>
        <p:txBody>
          <a:bodyPr/>
          <a:lstStyle/>
          <a:p>
            <a:r>
              <a:rPr lang="en-US" dirty="0" smtClean="0"/>
              <a:t>Mesh Information</a:t>
            </a:r>
          </a:p>
          <a:p>
            <a:pPr lvl="1"/>
            <a:r>
              <a:rPr lang="en-US" dirty="0" smtClean="0"/>
              <a:t>Vertices</a:t>
            </a:r>
          </a:p>
          <a:p>
            <a:pPr lvl="1"/>
            <a:r>
              <a:rPr lang="en-US" dirty="0" smtClean="0"/>
              <a:t>Bone weights</a:t>
            </a:r>
          </a:p>
          <a:p>
            <a:r>
              <a:rPr lang="en-US" dirty="0" smtClean="0"/>
              <a:t>Skeleton Information</a:t>
            </a:r>
          </a:p>
          <a:p>
            <a:pPr lvl="1"/>
            <a:r>
              <a:rPr lang="en-US" dirty="0" smtClean="0"/>
              <a:t>Difference between blender representation and code (see pictures)</a:t>
            </a:r>
          </a:p>
          <a:p>
            <a:pPr lvl="1"/>
            <a:r>
              <a:rPr lang="en-US" dirty="0" smtClean="0"/>
              <a:t>Series of Bones</a:t>
            </a:r>
          </a:p>
          <a:p>
            <a:pPr lvl="1"/>
            <a:r>
              <a:rPr lang="en-US" dirty="0" smtClean="0"/>
              <a:t>Bones deform vertices when they translate / rotate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80589" y="231227"/>
            <a:ext cx="2798154" cy="2649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8425" y="4311959"/>
            <a:ext cx="2798154" cy="232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99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Animations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your code needs to do</a:t>
            </a:r>
          </a:p>
          <a:p>
            <a:pPr lvl="1"/>
            <a:r>
              <a:rPr lang="en-US" dirty="0" smtClean="0"/>
              <a:t>Update bones</a:t>
            </a:r>
          </a:p>
          <a:p>
            <a:pPr lvl="2"/>
            <a:r>
              <a:rPr lang="en-US" dirty="0" smtClean="0"/>
              <a:t>Current animation</a:t>
            </a:r>
          </a:p>
          <a:p>
            <a:pPr lvl="2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Draw mesh</a:t>
            </a:r>
          </a:p>
          <a:p>
            <a:pPr lvl="2"/>
            <a:r>
              <a:rPr lang="en-US" dirty="0" smtClean="0"/>
              <a:t>Deform vertices</a:t>
            </a:r>
          </a:p>
          <a:p>
            <a:pPr lvl="2"/>
            <a:r>
              <a:rPr lang="en-US" dirty="0" err="1" smtClean="0"/>
              <a:t>Mesh.draw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19991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Xna</a:t>
            </a:r>
            <a:r>
              <a:rPr lang="en-US" dirty="0" smtClean="0"/>
              <a:t>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.FBX or .X</a:t>
            </a:r>
          </a:p>
          <a:p>
            <a:pPr lvl="1"/>
            <a:r>
              <a:rPr lang="en-US" dirty="0" smtClean="0"/>
              <a:t>FBX is the most common, but XNA has problems</a:t>
            </a:r>
          </a:p>
          <a:p>
            <a:pPr lvl="2"/>
            <a:r>
              <a:rPr lang="en-US" dirty="0" smtClean="0"/>
              <a:t>Only allows one animation per file</a:t>
            </a:r>
          </a:p>
          <a:p>
            <a:pPr lvl="1"/>
            <a:r>
              <a:rPr lang="en-US" dirty="0" smtClean="0"/>
              <a:t>Problems solved by custom content processor!</a:t>
            </a:r>
          </a:p>
          <a:p>
            <a:pPr lvl="2"/>
            <a:r>
              <a:rPr lang="en-US" dirty="0" smtClean="0"/>
              <a:t>You can tell XNA to compile a model with a specific processor</a:t>
            </a:r>
          </a:p>
          <a:p>
            <a:pPr lvl="2"/>
            <a:r>
              <a:rPr lang="en-US" dirty="0" smtClean="0"/>
              <a:t>Split up animations into different files; each file contains exactly one animation</a:t>
            </a:r>
          </a:p>
          <a:p>
            <a:pPr lvl="2"/>
            <a:r>
              <a:rPr lang="en-US" dirty="0" smtClean="0"/>
              <a:t>At compile time, take the mesh data from the first file, the animations from all the other ones, and merge into one Model object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8048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762"/>
            <a:ext cx="10515600" cy="48169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you have to do</a:t>
            </a:r>
          </a:p>
          <a:p>
            <a:pPr lvl="1"/>
            <a:r>
              <a:rPr lang="en-US" dirty="0" smtClean="0"/>
              <a:t>Already have the code for handling model processing, as well as handling animations in game (thanks mostly to Shawn Hargreaves)</a:t>
            </a:r>
          </a:p>
          <a:p>
            <a:pPr lvl="1"/>
            <a:r>
              <a:rPr lang="en-US" dirty="0" smtClean="0"/>
              <a:t>First, Add correct references</a:t>
            </a:r>
          </a:p>
          <a:p>
            <a:pPr lvl="2"/>
            <a:r>
              <a:rPr lang="en-US" dirty="0" smtClean="0"/>
              <a:t>Right click on references -&gt; Add Reference-&gt;Browse to project file or .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2"/>
            <a:r>
              <a:rPr lang="en-US" dirty="0" smtClean="0"/>
              <a:t>Add </a:t>
            </a:r>
            <a:r>
              <a:rPr lang="en-US" dirty="0" err="1" smtClean="0"/>
              <a:t>SkinnedModelLib</a:t>
            </a:r>
            <a:r>
              <a:rPr lang="en-US" dirty="0" smtClean="0"/>
              <a:t> to </a:t>
            </a:r>
            <a:r>
              <a:rPr lang="en-US" dirty="0" err="1" smtClean="0"/>
              <a:t>SkinnedAnimationPipeline</a:t>
            </a:r>
            <a:endParaRPr lang="en-US" dirty="0" smtClean="0"/>
          </a:p>
          <a:p>
            <a:pPr lvl="2"/>
            <a:r>
              <a:rPr lang="en-US" dirty="0" smtClean="0"/>
              <a:t>Add </a:t>
            </a:r>
            <a:r>
              <a:rPr lang="en-US" dirty="0" err="1" smtClean="0"/>
              <a:t>SkinnedModelLib</a:t>
            </a:r>
            <a:r>
              <a:rPr lang="en-US" dirty="0" smtClean="0"/>
              <a:t> to your main project’s references</a:t>
            </a:r>
          </a:p>
          <a:p>
            <a:pPr lvl="2"/>
            <a:r>
              <a:rPr lang="en-US" dirty="0" smtClean="0"/>
              <a:t>Add </a:t>
            </a:r>
            <a:r>
              <a:rPr lang="en-US" dirty="0" err="1" smtClean="0"/>
              <a:t>SkinnedAnimationPipeline</a:t>
            </a:r>
            <a:r>
              <a:rPr lang="en-US" dirty="0" smtClean="0"/>
              <a:t> to the Content Project (the one containing your models)</a:t>
            </a:r>
          </a:p>
          <a:p>
            <a:pPr lvl="3"/>
            <a:r>
              <a:rPr lang="en-US" dirty="0" smtClean="0"/>
              <a:t>Use the .</a:t>
            </a:r>
            <a:r>
              <a:rPr lang="en-US" dirty="0" err="1" smtClean="0"/>
              <a:t>dll</a:t>
            </a:r>
            <a:r>
              <a:rPr lang="en-US" dirty="0" smtClean="0"/>
              <a:t> in the debug folder]</a:t>
            </a:r>
          </a:p>
          <a:p>
            <a:pPr lvl="1"/>
            <a:r>
              <a:rPr lang="en-US" dirty="0" smtClean="0"/>
              <a:t>Go to the model you want</a:t>
            </a:r>
          </a:p>
          <a:p>
            <a:pPr lvl="1"/>
            <a:r>
              <a:rPr lang="en-US" dirty="0" smtClean="0"/>
              <a:t>Set the Content Processor field to “Skinned/Animated Model Processor”</a:t>
            </a:r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MergeAnimations</a:t>
            </a:r>
            <a:r>
              <a:rPr lang="en-US" dirty="0" smtClean="0"/>
              <a:t> field, manually type in the file names for your other animations</a:t>
            </a:r>
          </a:p>
          <a:p>
            <a:pPr lvl="1"/>
            <a:r>
              <a:rPr lang="en-US" dirty="0" smtClean="0"/>
              <a:t>Rotate correctly at compile time! (if it compiles and runs, but looks like something from a horror film, it probably needs to be rotated on its Y axis by a multiple of 90 degrees because of Blender to XNA issues)</a:t>
            </a:r>
          </a:p>
        </p:txBody>
      </p:sp>
    </p:spTree>
    <p:extLst>
      <p:ext uri="{BB962C8B-B14F-4D97-AF65-F5344CB8AC3E}">
        <p14:creationId xmlns:p14="http://schemas.microsoft.com/office/powerpoint/2010/main" xmlns="" val="5168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model and adjust settings</a:t>
            </a:r>
          </a:p>
          <a:p>
            <a:r>
              <a:rPr lang="en-US" dirty="0" smtClean="0"/>
              <a:t>Code in </a:t>
            </a:r>
            <a:r>
              <a:rPr lang="en-US" dirty="0" err="1" smtClean="0"/>
              <a:t>MainGame.cs</a:t>
            </a:r>
            <a:r>
              <a:rPr lang="en-US" dirty="0" smtClean="0"/>
              <a:t> and </a:t>
            </a:r>
            <a:r>
              <a:rPr lang="en-US" dirty="0" err="1" smtClean="0"/>
              <a:t>AnimatedModelComponent</a:t>
            </a:r>
            <a:r>
              <a:rPr lang="en-US" dirty="0" smtClean="0"/>
              <a:t>(load model, update and draw)</a:t>
            </a:r>
          </a:p>
          <a:p>
            <a:r>
              <a:rPr lang="en-US" dirty="0" smtClean="0"/>
              <a:t>Code in </a:t>
            </a:r>
            <a:r>
              <a:rPr lang="en-US" dirty="0" err="1" smtClean="0"/>
              <a:t>PlayerController.cs</a:t>
            </a:r>
            <a:r>
              <a:rPr lang="en-US" dirty="0" smtClean="0"/>
              <a:t> (</a:t>
            </a:r>
            <a:r>
              <a:rPr lang="en-US" dirty="0" err="1" smtClean="0"/>
              <a:t>PlayAnimation</a:t>
            </a:r>
            <a:r>
              <a:rPr lang="en-US" dirty="0"/>
              <a:t> </a:t>
            </a:r>
            <a:r>
              <a:rPr lang="en-US" dirty="0" smtClean="0"/>
              <a:t>method)</a:t>
            </a:r>
          </a:p>
          <a:p>
            <a:r>
              <a:rPr lang="en-US" dirty="0" smtClean="0"/>
              <a:t>Run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75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write your own </a:t>
            </a:r>
            <a:r>
              <a:rPr lang="en-US" dirty="0" err="1" smtClean="0"/>
              <a:t>shader</a:t>
            </a:r>
            <a:r>
              <a:rPr lang="en-US" dirty="0" smtClean="0"/>
              <a:t> effects, you have to take apart Microsoft’s stock </a:t>
            </a:r>
            <a:r>
              <a:rPr lang="en-US" dirty="0" err="1" smtClean="0"/>
              <a:t>SkinnedEffect</a:t>
            </a:r>
            <a:r>
              <a:rPr lang="en-US" dirty="0" smtClean="0"/>
              <a:t> </a:t>
            </a:r>
            <a:r>
              <a:rPr lang="en-US" dirty="0" err="1" smtClean="0"/>
              <a:t>shader</a:t>
            </a:r>
            <a:r>
              <a:rPr lang="en-US" dirty="0" smtClean="0"/>
              <a:t> and throw your code in where appropriate</a:t>
            </a:r>
          </a:p>
          <a:p>
            <a:r>
              <a:rPr lang="en-US" dirty="0" smtClean="0"/>
              <a:t>Show </a:t>
            </a:r>
            <a:r>
              <a:rPr lang="en-US" dirty="0" err="1" smtClean="0"/>
              <a:t>Shader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Demo </a:t>
            </a:r>
            <a:r>
              <a:rPr lang="en-US" dirty="0" err="1" smtClean="0"/>
              <a:t>shader</a:t>
            </a:r>
            <a:r>
              <a:rPr lang="en-US" dirty="0" smtClean="0"/>
              <a:t> code (change to </a:t>
            </a:r>
            <a:r>
              <a:rPr lang="en-US" dirty="0" err="1" smtClean="0"/>
              <a:t>CustomSkinnedEffect</a:t>
            </a:r>
            <a:r>
              <a:rPr lang="en-US" dirty="0" smtClean="0"/>
              <a:t> in </a:t>
            </a:r>
            <a:r>
              <a:rPr lang="en-US" dirty="0" err="1" smtClean="0"/>
              <a:t>InitPlayer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332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Attach an unanimated model, such as a sword, to an animated character model</a:t>
            </a:r>
          </a:p>
          <a:p>
            <a:pPr lvl="1"/>
            <a:r>
              <a:rPr lang="en-US" dirty="0" smtClean="0"/>
              <a:t>Get the name of the bone you want to attach it to (hopefully the skeleton was named something sensible)</a:t>
            </a:r>
          </a:p>
          <a:p>
            <a:pPr lvl="1"/>
            <a:r>
              <a:rPr lang="en-US" dirty="0" smtClean="0"/>
              <a:t>Multiply the world transform by the animated model’s bone transform</a:t>
            </a:r>
          </a:p>
          <a:p>
            <a:pPr lvl="2"/>
            <a:r>
              <a:rPr lang="en-US" dirty="0" smtClean="0"/>
              <a:t>Show code in </a:t>
            </a:r>
            <a:r>
              <a:rPr lang="en-US" dirty="0" err="1" smtClean="0"/>
              <a:t>AnimatedModelComponent.cs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24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Microsoft’s</a:t>
            </a:r>
            <a:endParaRPr lang="en-US" dirty="0" smtClean="0"/>
          </a:p>
          <a:p>
            <a:pPr lvl="1"/>
            <a:r>
              <a:rPr lang="en-US" dirty="0" smtClean="0"/>
              <a:t>Microsoft provided an example of rendering particle systems with the GPU</a:t>
            </a:r>
          </a:p>
          <a:p>
            <a:pPr lvl="2"/>
            <a:r>
              <a:rPr lang="en-US" dirty="0" smtClean="0"/>
              <a:t>Updates particle position/rotation/color in a </a:t>
            </a:r>
            <a:r>
              <a:rPr lang="en-US" dirty="0" err="1" smtClean="0"/>
              <a:t>shader</a:t>
            </a:r>
            <a:r>
              <a:rPr lang="en-US" dirty="0" smtClean="0"/>
              <a:t> (GPU) </a:t>
            </a:r>
            <a:r>
              <a:rPr lang="en-US" dirty="0" smtClean="0"/>
              <a:t>instead of on the CPU. Super efficient</a:t>
            </a:r>
          </a:p>
          <a:p>
            <a:pPr lvl="1"/>
            <a:r>
              <a:rPr lang="en-US" dirty="0" smtClean="0"/>
              <a:t>Spawning particles vs. adding an emitter</a:t>
            </a:r>
          </a:p>
          <a:p>
            <a:pPr lvl="2"/>
            <a:r>
              <a:rPr lang="en-US" dirty="0" smtClean="0"/>
              <a:t>Can spawn </a:t>
            </a:r>
            <a:r>
              <a:rPr lang="en-US" dirty="0" smtClean="0"/>
              <a:t>many particles instantly at </a:t>
            </a:r>
            <a:r>
              <a:rPr lang="en-US" dirty="0" smtClean="0"/>
              <a:t>one point, or attach an </a:t>
            </a:r>
            <a:r>
              <a:rPr lang="en-US" dirty="0" smtClean="0"/>
              <a:t>emitter to </a:t>
            </a:r>
            <a:r>
              <a:rPr lang="en-US" dirty="0" smtClean="0"/>
              <a:t>something </a:t>
            </a:r>
            <a:r>
              <a:rPr lang="en-US" dirty="0" smtClean="0"/>
              <a:t>and </a:t>
            </a:r>
            <a:r>
              <a:rPr lang="en-US" dirty="0" smtClean="0"/>
              <a:t>tell it to spawn so many per second</a:t>
            </a:r>
          </a:p>
          <a:p>
            <a:pPr lvl="1"/>
            <a:r>
              <a:rPr lang="en-US" dirty="0" smtClean="0"/>
              <a:t>Code in </a:t>
            </a:r>
            <a:r>
              <a:rPr lang="en-US" dirty="0" err="1" smtClean="0"/>
              <a:t>MainGame.cs</a:t>
            </a:r>
            <a:r>
              <a:rPr lang="en-US" dirty="0" smtClean="0"/>
              <a:t> (</a:t>
            </a:r>
            <a:r>
              <a:rPr lang="en-US" dirty="0" err="1" smtClean="0"/>
              <a:t>ParticleManager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, </a:t>
            </a:r>
            <a:r>
              <a:rPr lang="en-US" dirty="0" err="1" smtClean="0"/>
              <a:t>AddParticle</a:t>
            </a:r>
            <a:r>
              <a:rPr lang="en-US" dirty="0" smtClean="0"/>
              <a:t> in Update, </a:t>
            </a:r>
            <a:r>
              <a:rPr lang="en-US" dirty="0" err="1" smtClean="0"/>
              <a:t>AddEmitter</a:t>
            </a:r>
            <a:r>
              <a:rPr lang="en-US" dirty="0" smtClean="0"/>
              <a:t> in </a:t>
            </a:r>
            <a:r>
              <a:rPr lang="en-US" dirty="0" err="1" smtClean="0"/>
              <a:t>InitPlayer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02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493</Words>
  <Application>Microsoft Office PowerPoint</Application>
  <PresentationFormat>Custom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Models and Particles in XNA</vt:lpstr>
      <vt:lpstr>How Animations Work</vt:lpstr>
      <vt:lpstr>How Animations Work</vt:lpstr>
      <vt:lpstr>Xna Specifics</vt:lpstr>
      <vt:lpstr>XNA Specifics</vt:lpstr>
      <vt:lpstr>Code Demo</vt:lpstr>
      <vt:lpstr>Custom Shaders</vt:lpstr>
      <vt:lpstr>Attached Models</vt:lpstr>
      <vt:lpstr>Particle Systems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XNA Animations</dc:title>
  <dc:creator>Jared</dc:creator>
  <cp:lastModifiedBy>Cookie</cp:lastModifiedBy>
  <cp:revision>6</cp:revision>
  <dcterms:created xsi:type="dcterms:W3CDTF">2014-02-20T04:54:36Z</dcterms:created>
  <dcterms:modified xsi:type="dcterms:W3CDTF">2014-02-20T06:14:40Z</dcterms:modified>
</cp:coreProperties>
</file>