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8C9657C-2E6C-49C6-B9A1-02DCF7509AA7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SK 20 – Session 3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3200">
                <a:latin typeface="Arial"/>
              </a:rPr>
              <a:t>Introduction to Backend – Part 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Challenge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Figure out a way to run your C code which sorts a set of integers and shows the output on the web browser.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5 line Code in PHP + 3 line HTML  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Next Session</a:t>
            </a:r>
            <a:r>
              <a:rPr lang="en-IN" sz="4400">
                <a:latin typeface="Arial"/>
              </a:rPr>
              <a:t>	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Your first Android App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Topics for Today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"/>
            </a:pPr>
            <a:r>
              <a:rPr lang="en-IN" sz="3200">
                <a:latin typeface="Arial"/>
              </a:rPr>
              <a:t>What exactly is URL, why is it one of the most important part of internet today? 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IN" sz="3200">
                <a:latin typeface="Arial"/>
              </a:rPr>
              <a:t>What is DNS and how it works? 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IN" sz="3200">
                <a:latin typeface="Arial"/>
              </a:rPr>
              <a:t>How websites identify your device and keep track of you?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IN" sz="3200">
                <a:latin typeface="Arial"/>
              </a:rPr>
              <a:t>API – Ever thought how you can book tickets of the same movie show from multiple websites? 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URL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Uniform Resource Locator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DNS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Domain Name 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How DNS Works?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phone book for the Internet by translating human-friendly computer hostnames into IP addresses.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Headers and Privacy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Host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www.procato.com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Connection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keep-alive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User-Agent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Mozilla/5.0 (X11; Linux x86_64) AppleWebKit/537.36 (KHTML, like Gecko) Chrome/38.0.2125.111 Safari/537.36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Accept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*/*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Referer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http://www.procato.com/my+headers/</a:t>
            </a:r>
            <a:r>
              <a:rPr lang="en-IN" sz="32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Accept-Encoding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gzip,deflate,sdch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Accept-Language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en-US,en;q=0.8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API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Application Program Interface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API Examples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1. Google Maps API: Google Maps APIs lets developers embed Google Maps on webpages using a JavaScript or Flash interface. The Google Maps API is designed to work on mobile devices and desktop browsers..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2. YouTube APIs: YouTube API: Google's APIs lets developers integrate YouTube videos and functionality into websites or applications.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4. Twitter APIs: Twitter offers two APIs. The REST API allows developers to access core Twitter data and the Search API provides methods for developers to interact with Twitter Search and trends data.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For the Explorers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See how Internet works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HTTP, FTP, TCP/IP Protocol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Internet of Things – A concept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TeamViewer &amp; SSH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Terminal – SSH – Explore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