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78A2A4D-AE89-4370-8D3F-DE0ED8BD97DC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6600">
                <a:latin typeface="Arial"/>
              </a:rPr>
              <a:t>BITTORENT FUNCTIONING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44000"/>
            <a:ext cx="9720000" cy="741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 rot="19800">
            <a:off x="293400" y="1559520"/>
            <a:ext cx="9475200" cy="4428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Things you can look upon!!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a file is divided into so many small parts?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a file is merged back?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What is the Algorithm for selecting peers?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On what basis are the decisons while sharing files being made?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3200">
                <a:latin typeface="Arial"/>
              </a:rPr>
              <a:t>How does this method of file sharing ensure Quality of Content &amp; Data?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