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53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7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4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4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98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45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49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08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BA7F-59CC-44DA-8645-12199DE94541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AE61-D22E-47CE-9CF7-1D911F57CF3B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6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8BA7F-59CC-44DA-8645-12199DE94541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BAE61-D22E-47CE-9CF7-1D911F57CF3B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503"/>
            <a:ext cx="7886700" cy="1325563"/>
          </a:xfrm>
        </p:spPr>
        <p:txBody>
          <a:bodyPr/>
          <a:lstStyle/>
          <a:p>
            <a:r>
              <a:rPr lang="ja-JP" altLang="en-US" dirty="0" smtClean="0"/>
              <a:t>実装</a:t>
            </a:r>
            <a:r>
              <a:rPr lang="en-US" altLang="ja-JP" dirty="0" smtClean="0"/>
              <a:t>: 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38546"/>
            <a:ext cx="7886700" cy="4351338"/>
          </a:xfrm>
        </p:spPr>
        <p:txBody>
          <a:bodyPr/>
          <a:lstStyle/>
          <a:p>
            <a:r>
              <a:rPr lang="ja-JP" altLang="en-US" dirty="0" smtClean="0"/>
              <a:t>方針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C</a:t>
            </a:r>
            <a:r>
              <a:rPr lang="ja-JP" altLang="en-US" dirty="0" smtClean="0"/>
              <a:t>言語から</a:t>
            </a:r>
            <a:r>
              <a:rPr lang="ja-JP" altLang="en-US" dirty="0" smtClean="0"/>
              <a:t>アセンブラ・コードを</a:t>
            </a:r>
            <a:r>
              <a:rPr lang="ja-JP" altLang="en-US" dirty="0" smtClean="0"/>
              <a:t>出力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/>
              <a:t>最低限必要な命令を選定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Verilog</a:t>
            </a:r>
            <a:r>
              <a:rPr lang="ja-JP" altLang="en-US" dirty="0" smtClean="0"/>
              <a:t>により命令を</a:t>
            </a:r>
            <a:r>
              <a:rPr lang="ja-JP" altLang="en-US" dirty="0" smtClean="0"/>
              <a:t>実装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/>
              <a:t>アセンブラ・コード自体を課題ハードウェア用に修正する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/>
              <a:t>アセンブラ・コードを課題ハードウェア用の機械語に変換するスクリプトを生成</a:t>
            </a:r>
            <a:endParaRPr lang="en-US" altLang="ja-JP" dirty="0" smtClean="0"/>
          </a:p>
          <a:p>
            <a:r>
              <a:rPr lang="ja-JP" altLang="en-US" dirty="0" smtClean="0"/>
              <a:t>擬似</a:t>
            </a:r>
            <a:r>
              <a:rPr lang="ja-JP" altLang="en-US" dirty="0" smtClean="0"/>
              <a:t>命令の展開、アドレス変換等も実行</a:t>
            </a:r>
            <a:endParaRPr lang="en-US" altLang="ja-JP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1243"/>
              </p:ext>
            </p:extLst>
          </p:nvPr>
        </p:nvGraphicFramePr>
        <p:xfrm>
          <a:off x="442912" y="4223041"/>
          <a:ext cx="464343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148"/>
                <a:gridCol w="2535290"/>
              </a:tblGrid>
              <a:tr h="631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Pseudo-Instruction</a:t>
                      </a:r>
                      <a:endParaRPr lang="en-US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Equivalent MIPS Instruction</a:t>
                      </a:r>
                      <a:endParaRPr lang="en-US" dirty="0"/>
                    </a:p>
                  </a:txBody>
                  <a:tcPr marL="68580" marR="68580" anchor="ctr"/>
                </a:tc>
              </a:tr>
              <a:tr h="631047">
                <a:tc>
                  <a:txBody>
                    <a:bodyPr/>
                    <a:lstStyle/>
                    <a:p>
                      <a:r>
                        <a:rPr lang="en-US" dirty="0" smtClean="0"/>
                        <a:t>li     $t1,    -5</a:t>
                      </a:r>
                      <a:endParaRPr lang="en-US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addiu     $t1,    $zero,    -5</a:t>
                      </a:r>
                      <a:endParaRPr lang="en-US" dirty="0"/>
                    </a:p>
                  </a:txBody>
                  <a:tcPr marL="68580" marR="68580" anchor="ctr"/>
                </a:tc>
              </a:tr>
              <a:tr h="6310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     $t1,    0xabcd1234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lui          $t1,</a:t>
                      </a:r>
                      <a:r>
                        <a:rPr lang="en-US" baseline="0" dirty="0" smtClean="0"/>
                        <a:t>    0xabcd</a:t>
                      </a:r>
                    </a:p>
                    <a:p>
                      <a:r>
                        <a:rPr lang="en-US" baseline="0" dirty="0" smtClean="0"/>
                        <a:t>ori          $t1,    $t1,    0x1234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580112" y="4057649"/>
            <a:ext cx="2630066" cy="261171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80112" y="4126002"/>
            <a:ext cx="25747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main:</a:t>
            </a:r>
          </a:p>
          <a:p>
            <a:r>
              <a:rPr lang="en-US" altLang="ja-JP" dirty="0" smtClean="0"/>
              <a:t>	move $sp,$0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move $</a:t>
            </a:r>
            <a:r>
              <a:rPr lang="en-US" altLang="ja-JP" dirty="0" err="1" smtClean="0"/>
              <a:t>fp</a:t>
            </a:r>
            <a:r>
              <a:rPr lang="en-US" altLang="ja-JP" dirty="0" smtClean="0"/>
              <a:t>,$</a:t>
            </a:r>
            <a:r>
              <a:rPr lang="en-US" altLang="ja-JP" dirty="0" err="1" smtClean="0"/>
              <a:t>sp</a:t>
            </a:r>
            <a:endParaRPr lang="en-US" altLang="ja-JP" dirty="0" smtClean="0"/>
          </a:p>
          <a:p>
            <a:r>
              <a:rPr lang="en-US" altLang="ja-JP" dirty="0" smtClean="0"/>
              <a:t>	move $28,$0</a:t>
            </a:r>
          </a:p>
          <a:p>
            <a:r>
              <a:rPr lang="en-US" altLang="ja-JP" dirty="0"/>
              <a:t>	</a:t>
            </a:r>
            <a:r>
              <a:rPr lang="en-US" altLang="ja-JP" dirty="0" err="1" smtClean="0"/>
              <a:t>nop</a:t>
            </a:r>
            <a:endParaRPr lang="en-US" altLang="ja-JP" dirty="0" smtClean="0"/>
          </a:p>
          <a:p>
            <a:r>
              <a:rPr lang="en-US" altLang="ja-JP" dirty="0" smtClean="0"/>
              <a:t>$L2:</a:t>
            </a:r>
          </a:p>
          <a:p>
            <a:r>
              <a:rPr lang="en-US" altLang="ja-JP" dirty="0"/>
              <a:t>	</a:t>
            </a:r>
            <a:r>
              <a:rPr lang="en-US" altLang="ja-JP" dirty="0" err="1" smtClean="0"/>
              <a:t>sw</a:t>
            </a:r>
            <a:r>
              <a:rPr lang="en-US" altLang="ja-JP" dirty="0" smtClean="0"/>
              <a:t> $0,44($</a:t>
            </a:r>
            <a:r>
              <a:rPr lang="en-US" altLang="ja-JP" dirty="0" err="1" smtClean="0"/>
              <a:t>fp</a:t>
            </a:r>
            <a:r>
              <a:rPr lang="en-US" altLang="ja-JP" dirty="0" smtClean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b $L44</a:t>
            </a:r>
          </a:p>
          <a:p>
            <a:r>
              <a:rPr lang="en-US" altLang="ja-JP" dirty="0" smtClean="0"/>
              <a:t>…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529013" y="179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/>
            </a:r>
            <a:br>
              <a:rPr kumimoji="1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</a:b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529013" y="179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/>
            </a:r>
            <a:br>
              <a:rPr kumimoji="1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</a:b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5374780" y="4126002"/>
            <a:ext cx="0" cy="194319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8316416" y="5469031"/>
            <a:ext cx="707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main</a:t>
            </a:r>
          </a:p>
          <a:p>
            <a:r>
              <a:rPr lang="en-US" altLang="ja-JP" dirty="0" smtClean="0"/>
              <a:t>-&gt; 0</a:t>
            </a:r>
          </a:p>
          <a:p>
            <a:r>
              <a:rPr kumimoji="1" lang="en-US" altLang="ja-JP" dirty="0" smtClean="0"/>
              <a:t>$L2</a:t>
            </a:r>
          </a:p>
          <a:p>
            <a:r>
              <a:rPr lang="en-US" altLang="ja-JP" dirty="0" smtClean="0"/>
              <a:t>-&gt;16</a:t>
            </a:r>
            <a:endParaRPr kumimoji="1" lang="ja-JP" altLang="en-US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8210178" y="4293096"/>
            <a:ext cx="4598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8670038" y="4293096"/>
            <a:ext cx="0" cy="112556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938966" y="61784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走査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0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22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105</Words>
  <Application>Microsoft Office PowerPoint</Application>
  <PresentationFormat>画面に合わせる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実装: assembler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実装: assembler</dc:title>
  <dc:creator>guro.12307910@gmail.com</dc:creator>
  <cp:lastModifiedBy>guro.12307910@gmail.com</cp:lastModifiedBy>
  <cp:revision>2</cp:revision>
  <dcterms:created xsi:type="dcterms:W3CDTF">2017-07-20T10:32:39Z</dcterms:created>
  <dcterms:modified xsi:type="dcterms:W3CDTF">2017-07-20T10:45:02Z</dcterms:modified>
</cp:coreProperties>
</file>