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3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1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51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15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462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596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58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9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84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2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89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BA7F-59CC-44DA-8645-12199DE94541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AE61-D22E-47CE-9CF7-1D911F57CF3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98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セグ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表示部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22254" y="2687185"/>
            <a:ext cx="2250722" cy="86810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命令メモリ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5841745" y="2168859"/>
            <a:ext cx="3744416" cy="46805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レジスタ</a:t>
            </a:r>
          </a:p>
        </p:txBody>
      </p:sp>
      <p:sp>
        <p:nvSpPr>
          <p:cNvPr id="8" name="ホームベース 7"/>
          <p:cNvSpPr/>
          <p:nvPr/>
        </p:nvSpPr>
        <p:spPr>
          <a:xfrm rot="5400000">
            <a:off x="6894653" y="3098428"/>
            <a:ext cx="846508" cy="1944217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72702" y="3788714"/>
            <a:ext cx="110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ALU</a:t>
            </a:r>
            <a:endParaRPr lang="ja-JP" altLang="en-US" sz="2000" dirty="0"/>
          </a:p>
        </p:txBody>
      </p:sp>
      <p:cxnSp>
        <p:nvCxnSpPr>
          <p:cNvPr id="23" name="直線矢印コネクタ 22"/>
          <p:cNvCxnSpPr>
            <a:endCxn id="5" idx="0"/>
          </p:cNvCxnSpPr>
          <p:nvPr/>
        </p:nvCxnSpPr>
        <p:spPr>
          <a:xfrm flipH="1">
            <a:off x="3647615" y="2276873"/>
            <a:ext cx="6572" cy="41031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2"/>
          </p:cNvCxnSpPr>
          <p:nvPr/>
        </p:nvCxnSpPr>
        <p:spPr>
          <a:xfrm flipH="1">
            <a:off x="3639655" y="3555289"/>
            <a:ext cx="7961" cy="5091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6633833" y="2641118"/>
            <a:ext cx="0" cy="100616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7968208" y="2665322"/>
            <a:ext cx="0" cy="5981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フローチャート: 処理 31"/>
          <p:cNvSpPr/>
          <p:nvPr/>
        </p:nvSpPr>
        <p:spPr>
          <a:xfrm>
            <a:off x="6080765" y="5064994"/>
            <a:ext cx="2667173" cy="72008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データメモリ</a:t>
            </a:r>
          </a:p>
        </p:txBody>
      </p:sp>
      <p:cxnSp>
        <p:nvCxnSpPr>
          <p:cNvPr id="36" name="直線矢印コネクタ 35"/>
          <p:cNvCxnSpPr>
            <a:stCxn id="8" idx="3"/>
          </p:cNvCxnSpPr>
          <p:nvPr/>
        </p:nvCxnSpPr>
        <p:spPr>
          <a:xfrm>
            <a:off x="7317907" y="4493790"/>
            <a:ext cx="19030" cy="5712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台形 36"/>
          <p:cNvSpPr/>
          <p:nvPr/>
        </p:nvSpPr>
        <p:spPr>
          <a:xfrm rot="10800000">
            <a:off x="7663604" y="3235532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7879628" y="3463298"/>
            <a:ext cx="0" cy="1839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/>
          <p:nvPr/>
        </p:nvCxnSpPr>
        <p:spPr>
          <a:xfrm rot="5400000" flipH="1" flipV="1">
            <a:off x="5267654" y="2343062"/>
            <a:ext cx="2031786" cy="1592565"/>
          </a:xfrm>
          <a:prstGeom prst="bentConnector3">
            <a:avLst>
              <a:gd name="adj1" fmla="val 122095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flipV="1">
            <a:off x="3749584" y="3260541"/>
            <a:ext cx="4061138" cy="1208830"/>
          </a:xfrm>
          <a:prstGeom prst="bentConnector4">
            <a:avLst>
              <a:gd name="adj1" fmla="val 47777"/>
              <a:gd name="adj2" fmla="val 118911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4256094" y="4155237"/>
            <a:ext cx="1231171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526058" y="3838412"/>
            <a:ext cx="103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</a:t>
            </a:r>
            <a:r>
              <a:rPr lang="en-US" altLang="ja-JP" sz="1600" i="1" dirty="0" err="1"/>
              <a:t>s,$t,$d</a:t>
            </a:r>
            <a:endParaRPr lang="ja-JP" altLang="en-US" sz="1600" i="1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526058" y="413049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immediate</a:t>
            </a:r>
            <a:endParaRPr lang="ja-JP" altLang="en-US" sz="1600" i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608638" y="262585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$s_data</a:t>
            </a:r>
            <a:endParaRPr lang="ja-JP" altLang="en-US" sz="1600" i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030231" y="262585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$t_data</a:t>
            </a:r>
            <a:endParaRPr lang="ja-JP" altLang="en-US" sz="1600" i="1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489818" y="3618019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</a:t>
            </a:r>
            <a:endParaRPr lang="ja-JP" altLang="en-US" sz="16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744487" y="3634826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b</a:t>
            </a:r>
            <a:endParaRPr lang="ja-JP" altLang="en-US" sz="1600" dirty="0"/>
          </a:p>
        </p:txBody>
      </p:sp>
      <p:cxnSp>
        <p:nvCxnSpPr>
          <p:cNvPr id="113" name="直線コネクタ 112"/>
          <p:cNvCxnSpPr/>
          <p:nvPr/>
        </p:nvCxnSpPr>
        <p:spPr>
          <a:xfrm>
            <a:off x="7295856" y="6536886"/>
            <a:ext cx="2787569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34" idx="3"/>
          </p:cNvCxnSpPr>
          <p:nvPr/>
        </p:nvCxnSpPr>
        <p:spPr>
          <a:xfrm>
            <a:off x="7139806" y="5785074"/>
            <a:ext cx="0" cy="50773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/>
          <p:nvPr/>
        </p:nvCxnSpPr>
        <p:spPr>
          <a:xfrm rot="16200000" flipV="1">
            <a:off x="7035122" y="3488584"/>
            <a:ext cx="4413436" cy="1683168"/>
          </a:xfrm>
          <a:prstGeom prst="bentConnector3">
            <a:avLst>
              <a:gd name="adj1" fmla="val 110363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6125693" y="58536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readdata</a:t>
            </a:r>
            <a:endParaRPr lang="ja-JP" altLang="en-US" sz="1600" i="1" dirty="0"/>
          </a:p>
        </p:txBody>
      </p:sp>
      <p:cxnSp>
        <p:nvCxnSpPr>
          <p:cNvPr id="125" name="カギ線コネクタ 124"/>
          <p:cNvCxnSpPr>
            <a:endCxn id="8" idx="2"/>
          </p:cNvCxnSpPr>
          <p:nvPr/>
        </p:nvCxnSpPr>
        <p:spPr>
          <a:xfrm flipV="1">
            <a:off x="3817599" y="3858909"/>
            <a:ext cx="2528201" cy="885880"/>
          </a:xfrm>
          <a:prstGeom prst="bentConnector3">
            <a:avLst>
              <a:gd name="adj1" fmla="val 83359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4506781" y="4399552"/>
            <a:ext cx="1518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function</a:t>
            </a:r>
            <a:endParaRPr lang="ja-JP" altLang="en-US" sz="1600" i="1" dirty="0"/>
          </a:p>
        </p:txBody>
      </p:sp>
      <p:sp>
        <p:nvSpPr>
          <p:cNvPr id="134" name="台形 133"/>
          <p:cNvSpPr/>
          <p:nvPr/>
        </p:nvSpPr>
        <p:spPr>
          <a:xfrm rot="10800000">
            <a:off x="7079831" y="6184792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42" name="直線コネクタ 141"/>
          <p:cNvCxnSpPr/>
          <p:nvPr/>
        </p:nvCxnSpPr>
        <p:spPr>
          <a:xfrm>
            <a:off x="7295855" y="6400817"/>
            <a:ext cx="0" cy="14401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/>
          <p:nvPr/>
        </p:nvCxnSpPr>
        <p:spPr>
          <a:xfrm>
            <a:off x="7344651" y="5949280"/>
            <a:ext cx="7714" cy="2686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H="1">
            <a:off x="7344652" y="5949280"/>
            <a:ext cx="155966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 flipH="1" flipV="1">
            <a:off x="7317908" y="4724598"/>
            <a:ext cx="1586405" cy="1213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V="1">
            <a:off x="8904312" y="4736734"/>
            <a:ext cx="0" cy="121254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テキスト ボックス 180"/>
          <p:cNvSpPr txBox="1"/>
          <p:nvPr/>
        </p:nvSpPr>
        <p:spPr>
          <a:xfrm>
            <a:off x="7726750" y="591432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aluresult</a:t>
            </a:r>
            <a:endParaRPr lang="ja-JP" altLang="en-US" sz="1600" i="1" dirty="0"/>
          </a:p>
        </p:txBody>
      </p:sp>
      <p:cxnSp>
        <p:nvCxnSpPr>
          <p:cNvPr id="187" name="直線矢印コネクタ 186"/>
          <p:cNvCxnSpPr/>
          <p:nvPr/>
        </p:nvCxnSpPr>
        <p:spPr>
          <a:xfrm>
            <a:off x="3961592" y="5126863"/>
            <a:ext cx="13144" cy="4558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 flipV="1">
            <a:off x="2344900" y="6255989"/>
            <a:ext cx="1508681" cy="3198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200" idx="0"/>
          </p:cNvCxnSpPr>
          <p:nvPr/>
        </p:nvCxnSpPr>
        <p:spPr>
          <a:xfrm>
            <a:off x="3853580" y="5798785"/>
            <a:ext cx="0" cy="48918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カギ線コネクタ 196"/>
          <p:cNvCxnSpPr>
            <a:endCxn id="4" idx="0"/>
          </p:cNvCxnSpPr>
          <p:nvPr/>
        </p:nvCxnSpPr>
        <p:spPr>
          <a:xfrm rot="5400000" flipH="1" flipV="1">
            <a:off x="676227" y="3324070"/>
            <a:ext cx="4597485" cy="1260142"/>
          </a:xfrm>
          <a:prstGeom prst="bentConnector3">
            <a:avLst>
              <a:gd name="adj1" fmla="val 104972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台形 199"/>
          <p:cNvSpPr/>
          <p:nvPr/>
        </p:nvSpPr>
        <p:spPr>
          <a:xfrm rot="10800000">
            <a:off x="3637556" y="5582761"/>
            <a:ext cx="432048" cy="216024"/>
          </a:xfrm>
          <a:prstGeom prst="trapezoid">
            <a:avLst>
              <a:gd name="adj" fmla="val 555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フローチャート: 処理 10"/>
          <p:cNvSpPr/>
          <p:nvPr/>
        </p:nvSpPr>
        <p:spPr>
          <a:xfrm>
            <a:off x="2632931" y="4051307"/>
            <a:ext cx="1944216" cy="107487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デコーダ</a:t>
            </a:r>
          </a:p>
        </p:txBody>
      </p:sp>
      <p:cxnSp>
        <p:nvCxnSpPr>
          <p:cNvPr id="205" name="直線矢印コネクタ 204"/>
          <p:cNvCxnSpPr/>
          <p:nvPr/>
        </p:nvCxnSpPr>
        <p:spPr>
          <a:xfrm>
            <a:off x="3734284" y="5338175"/>
            <a:ext cx="0" cy="2445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H="1">
            <a:off x="3283331" y="5338175"/>
            <a:ext cx="459941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テキスト ボックス 208"/>
          <p:cNvSpPr txBox="1"/>
          <p:nvPr/>
        </p:nvSpPr>
        <p:spPr>
          <a:xfrm>
            <a:off x="2737456" y="5168898"/>
            <a:ext cx="61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/>
              <a:t>PC+4</a:t>
            </a:r>
            <a:endParaRPr lang="ja-JP" altLang="en-US" sz="1600" i="1" dirty="0"/>
          </a:p>
        </p:txBody>
      </p:sp>
      <p:cxnSp>
        <p:nvCxnSpPr>
          <p:cNvPr id="221" name="直線コネクタ 220"/>
          <p:cNvCxnSpPr/>
          <p:nvPr/>
        </p:nvCxnSpPr>
        <p:spPr>
          <a:xfrm flipH="1" flipV="1">
            <a:off x="7974052" y="3025640"/>
            <a:ext cx="570221" cy="606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矢印コネクタ 222"/>
          <p:cNvCxnSpPr/>
          <p:nvPr/>
        </p:nvCxnSpPr>
        <p:spPr>
          <a:xfrm>
            <a:off x="8525242" y="3025638"/>
            <a:ext cx="0" cy="20393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テキスト ボックス 224"/>
          <p:cNvSpPr txBox="1"/>
          <p:nvPr/>
        </p:nvSpPr>
        <p:spPr>
          <a:xfrm>
            <a:off x="7202688" y="5039108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</a:t>
            </a:r>
            <a:endParaRPr lang="ja-JP" altLang="en-US" sz="1600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8373801" y="5039108"/>
            <a:ext cx="26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d</a:t>
            </a:r>
            <a:endParaRPr lang="ja-JP" altLang="en-US" sz="1600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2632931" y="1655399"/>
            <a:ext cx="1944217" cy="69348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Program Counter</a:t>
            </a:r>
            <a:endParaRPr lang="ja-JP" altLang="en-US" sz="2000" dirty="0"/>
          </a:p>
        </p:txBody>
      </p:sp>
      <p:sp>
        <p:nvSpPr>
          <p:cNvPr id="3" name="フローチャート: 結合子 2"/>
          <p:cNvSpPr/>
          <p:nvPr/>
        </p:nvSpPr>
        <p:spPr>
          <a:xfrm>
            <a:off x="4573250" y="4879825"/>
            <a:ext cx="1079106" cy="1035902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ボタン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3" idx="6"/>
          </p:cNvCxnSpPr>
          <p:nvPr/>
        </p:nvCxnSpPr>
        <p:spPr>
          <a:xfrm>
            <a:off x="5652356" y="5397776"/>
            <a:ext cx="442933" cy="35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745732" y="5465604"/>
            <a:ext cx="172496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フローチャート: 処理 58"/>
          <p:cNvSpPr/>
          <p:nvPr/>
        </p:nvSpPr>
        <p:spPr>
          <a:xfrm>
            <a:off x="10483610" y="4725314"/>
            <a:ext cx="1072879" cy="152048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7</a:t>
            </a:r>
            <a:r>
              <a:rPr lang="ja-JP" altLang="en-US" sz="2000" dirty="0" smtClean="0"/>
              <a:t>セグ</a:t>
            </a:r>
            <a:endParaRPr lang="en-US" altLang="ja-JP" sz="2000" dirty="0" smtClean="0"/>
          </a:p>
          <a:p>
            <a:pPr algn="ctr"/>
            <a:r>
              <a:rPr lang="en-US" altLang="ja-JP" sz="2000" dirty="0" smtClean="0"/>
              <a:t>LE</a:t>
            </a:r>
            <a:r>
              <a:rPr lang="en-US" altLang="ja-JP" sz="2000" dirty="0"/>
              <a:t>D</a:t>
            </a:r>
            <a:endParaRPr lang="ja-JP" altLang="en-US" sz="2000" dirty="0"/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838200" y="1332747"/>
            <a:ext cx="10718289" cy="209696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  <a:p>
            <a:r>
              <a:rPr lang="ja-JP" altLang="en-US" dirty="0" smtClean="0"/>
              <a:t>ボタンを押すたびにデータメモリに格納された移動情報を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読み、</a:t>
            </a:r>
            <a:r>
              <a:rPr lang="en-US" altLang="ja-JP" dirty="0" smtClean="0"/>
              <a:t>7</a:t>
            </a:r>
            <a:r>
              <a:rPr lang="ja-JP" altLang="en-US" dirty="0" smtClean="0"/>
              <a:t>セグ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に表示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0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11254</TotalTime>
  <Words>47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7セグLED表示部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計算機設計論</dc:title>
  <dc:creator>akira</dc:creator>
  <cp:lastModifiedBy>Deguchi</cp:lastModifiedBy>
  <cp:revision>120</cp:revision>
  <dcterms:created xsi:type="dcterms:W3CDTF">2016-07-07T12:18:06Z</dcterms:created>
  <dcterms:modified xsi:type="dcterms:W3CDTF">2017-07-20T11:36:38Z</dcterms:modified>
</cp:coreProperties>
</file>