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89f31e9b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89f31e9b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9f31e9b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89f31e9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89f31e9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89f31e9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89f31e9b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89f31e9b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89f31e9b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89f31e9b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89f31e9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89f31e9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89f31e9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89f31e9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89f31e9b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89f31e9b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Vitis-AI-3.0 Set 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-"/>
            </a:pPr>
            <a:r>
              <a:rPr b="0" lang="en" sz="2400">
                <a:solidFill>
                  <a:schemeClr val="accent5"/>
                </a:solidFill>
              </a:rPr>
              <a:t>Get the trained float model</a:t>
            </a:r>
            <a:endParaRPr b="0"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-"/>
            </a:pPr>
            <a:r>
              <a:rPr b="0" lang="en" sz="2400">
                <a:solidFill>
                  <a:schemeClr val="accent5"/>
                </a:solidFill>
              </a:rPr>
              <a:t>Prepare a calibration dataset (100-1000 images)</a:t>
            </a:r>
            <a:endParaRPr b="0"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-"/>
            </a:pPr>
            <a:r>
              <a:rPr b="0" lang="en" sz="2400">
                <a:solidFill>
                  <a:schemeClr val="accent5"/>
                </a:solidFill>
              </a:rPr>
              <a:t>Use vitis-ai quantizer api</a:t>
            </a:r>
            <a:endParaRPr b="0" sz="2400">
              <a:solidFill>
                <a:schemeClr val="accent5"/>
              </a:solidFill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785148" y="2"/>
            <a:ext cx="4099150" cy="744735"/>
            <a:chOff x="6803275" y="427445"/>
            <a:chExt cx="2212050" cy="2504994"/>
          </a:xfrm>
        </p:grpSpPr>
        <p:pic>
          <p:nvPicPr>
            <p:cNvPr id="151" name="Google Shape;15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6988639" y="677924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Quantization</a:t>
              </a:r>
              <a:endPara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00" y="2169367"/>
            <a:ext cx="3057801" cy="26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125" y="2216325"/>
            <a:ext cx="4979449" cy="25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-"/>
            </a:pPr>
            <a:r>
              <a:rPr b="0" lang="en" sz="2400">
                <a:solidFill>
                  <a:schemeClr val="accent5"/>
                </a:solidFill>
              </a:rPr>
              <a:t>Get the quantized float model</a:t>
            </a:r>
            <a:endParaRPr b="0"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-"/>
            </a:pPr>
            <a:r>
              <a:rPr b="0" lang="en" sz="2400">
                <a:solidFill>
                  <a:schemeClr val="accent5"/>
                </a:solidFill>
              </a:rPr>
              <a:t>Get the arch json file of the fpga</a:t>
            </a:r>
            <a:endParaRPr b="0"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-"/>
            </a:pPr>
            <a:r>
              <a:rPr b="0" lang="en" sz="2400">
                <a:solidFill>
                  <a:schemeClr val="accent5"/>
                </a:solidFill>
              </a:rPr>
              <a:t>Use vai_c_tensorflow2 to compile</a:t>
            </a:r>
            <a:endParaRPr b="0" sz="2400">
              <a:solidFill>
                <a:schemeClr val="accent5"/>
              </a:solidFill>
            </a:endParaRPr>
          </a:p>
        </p:txBody>
      </p:sp>
      <p:grpSp>
        <p:nvGrpSpPr>
          <p:cNvPr id="160" name="Google Shape;160;p23"/>
          <p:cNvGrpSpPr/>
          <p:nvPr/>
        </p:nvGrpSpPr>
        <p:grpSpPr>
          <a:xfrm>
            <a:off x="785148" y="2"/>
            <a:ext cx="4099150" cy="744735"/>
            <a:chOff x="6803275" y="427445"/>
            <a:chExt cx="2212050" cy="2504994"/>
          </a:xfrm>
        </p:grpSpPr>
        <p:pic>
          <p:nvPicPr>
            <p:cNvPr id="161" name="Google Shape;16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 txBox="1"/>
            <p:nvPr/>
          </p:nvSpPr>
          <p:spPr>
            <a:xfrm>
              <a:off x="6988639" y="677924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Compile</a:t>
              </a:r>
              <a:endPara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24" y="2186724"/>
            <a:ext cx="3798524" cy="24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950" y="3007650"/>
            <a:ext cx="3966575" cy="11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84600" y="1998025"/>
            <a:ext cx="10029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Done</a:t>
            </a:r>
            <a:r>
              <a:rPr lang="en">
                <a:solidFill>
                  <a:schemeClr val="accent5"/>
                </a:solidFill>
              </a:rPr>
              <a:t>!</a:t>
            </a:r>
            <a:r>
              <a:rPr lang="en"/>
              <a:t> Your own model.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6455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data to the VM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-Download ubuntu 20.04 image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0" y="2041425"/>
            <a:ext cx="5821248" cy="29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6455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data to the VM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-Download and install Vmware workstation 17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-should come to a page like the right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-click create a new Virtual machine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625" y="2099550"/>
            <a:ext cx="3555924" cy="287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377975"/>
            <a:ext cx="6455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data to the VM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0380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-select the ubuntu 20.04 image you downloaded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 set up your username and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password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-set max disk size &gt;= 100GB (required by vitis-ai)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0" y="2766825"/>
            <a:ext cx="2240050" cy="21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650" y="2766825"/>
            <a:ext cx="2211635" cy="21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275" y="2782425"/>
            <a:ext cx="2211626" cy="215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5900" y="2775450"/>
            <a:ext cx="2211626" cy="217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535775" y="377975"/>
            <a:ext cx="6455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data to the VM</a:t>
            </a:r>
            <a:endParaRPr sz="2400"/>
          </a:p>
        </p:txBody>
      </p:sp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535775" y="10380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-select the ubuntu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20.04 image you downloaded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 set up your username and password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-set max disk size &gt;= 100GB (required by vitis-ai)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-choose the amount of memory and cpu cores in customize hardware here 20GB ram 16 cpu cores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300" y="1102725"/>
            <a:ext cx="3106226" cy="308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8"/>
            <a:ext cx="3326950" cy="376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0" name="Google Shape;110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3">
            <a:off x="3248975" y="348330"/>
            <a:ext cx="1652521" cy="58704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957275" y="895074"/>
            <a:ext cx="2413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Docker set up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Set up vitis-ai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Need docker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Update apt package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Add docker official gpg key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Set up repository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25" y="1131133"/>
            <a:ext cx="2413800" cy="197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2975" y="1053400"/>
            <a:ext cx="3432901" cy="188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8"/>
            <a:ext cx="3326950" cy="376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0" name="Google Shape;120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3">
            <a:off x="3248975" y="348330"/>
            <a:ext cx="1652521" cy="58704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2957275" y="895074"/>
            <a:ext cx="2413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Docker set up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Update apt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Install docker engine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Verify docker installed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700" y="1823450"/>
            <a:ext cx="2276525" cy="8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6650" y="1447675"/>
            <a:ext cx="3584074" cy="175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8"/>
            <a:ext cx="3326950" cy="376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0" name="Google Shape;130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3">
            <a:off x="3248975" y="348330"/>
            <a:ext cx="1652521" cy="58704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957275" y="895074"/>
            <a:ext cx="2413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Docker post set up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2557575" y="145295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Create docker group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Add user to group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Use command to activate changes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Run docker without sudo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99" y="1452950"/>
            <a:ext cx="2608125" cy="18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4651" y="1452950"/>
            <a:ext cx="3253801" cy="16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-"/>
            </a:pPr>
            <a:r>
              <a:rPr b="0" lang="en" sz="2400">
                <a:solidFill>
                  <a:schemeClr val="accent5"/>
                </a:solidFill>
              </a:rPr>
              <a:t>Clone the vitis-ai repository</a:t>
            </a:r>
            <a:endParaRPr b="0"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-"/>
            </a:pPr>
            <a:r>
              <a:rPr b="0" lang="en" sz="2400">
                <a:solidFill>
                  <a:schemeClr val="accent5"/>
                </a:solidFill>
              </a:rPr>
              <a:t>Download latest vitis-ai docker</a:t>
            </a:r>
            <a:endParaRPr b="0"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-"/>
            </a:pPr>
            <a:r>
              <a:rPr b="0" lang="en" sz="2400">
                <a:solidFill>
                  <a:schemeClr val="accent5"/>
                </a:solidFill>
              </a:rPr>
              <a:t>Run docker after downloading</a:t>
            </a:r>
            <a:endParaRPr b="0" sz="2400">
              <a:solidFill>
                <a:schemeClr val="accent5"/>
              </a:solidFill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785148" y="2"/>
            <a:ext cx="4099150" cy="744735"/>
            <a:chOff x="6803275" y="427445"/>
            <a:chExt cx="2212050" cy="2504994"/>
          </a:xfrm>
        </p:grpSpPr>
        <p:pic>
          <p:nvPicPr>
            <p:cNvPr id="141" name="Google Shape;14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1"/>
            <p:cNvSpPr txBox="1"/>
            <p:nvPr/>
          </p:nvSpPr>
          <p:spPr>
            <a:xfrm>
              <a:off x="6988639" y="677924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Vitis-AI-Setup</a:t>
              </a:r>
              <a:endPara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25" y="1946978"/>
            <a:ext cx="6683875" cy="21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625" y="4107250"/>
            <a:ext cx="6199899" cy="2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