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6191" autoAdjust="0"/>
  </p:normalViewPr>
  <p:slideViewPr>
    <p:cSldViewPr>
      <p:cViewPr varScale="1">
        <p:scale>
          <a:sx n="60" d="100"/>
          <a:sy n="60" d="100"/>
        </p:scale>
        <p:origin x="-893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altLang="he-IL" sz="1800" dirty="0" smtClean="0"/>
              <a:t>קצת רקע על </a:t>
            </a:r>
            <a:r>
              <a:rPr lang="en-US" altLang="he-IL" sz="1800" dirty="0" smtClean="0"/>
              <a:t>DNA</a:t>
            </a:r>
            <a:r>
              <a:rPr lang="he-IL" altLang="he-IL" sz="1800" dirty="0" smtClean="0"/>
              <a:t>: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בכל "שלב" מתחברים הבסיסים עם בן זוג קבוע –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     ו -</a:t>
            </a:r>
            <a:r>
              <a:rPr lang="en-US" sz="1200" dirty="0" smtClean="0">
                <a:solidFill>
                  <a:schemeClr val="tx1"/>
                </a:solidFill>
              </a:rPr>
              <a:t> C 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כך שאם ידוע לנו רק צד אחד של ה"סולם" אנו יכולים לשחזר ממנו במדויק גם את הצד השני.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(ניתן לעיין בנוגע ל טרנספורם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– זהו נושא שלם בפני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עצמו).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החלק המעניין בתרשים זה הוא הקו המקווקו המראה את המסלול של האלגוריתם בחיפוש אחר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', תוך אפשור חוסר התאמה אחד. 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האותיות על הצלעות המוקפות ריבוע,מסמנות חוסר התאמה ("שגיאה") לשאילתא בחיפוש. ההתאמה היחידה לחיפוש היא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כיום, למרות השימוש באלגוריתם זה, התהליך לוקח זמן רב (כיום שלם) עקב ריבוי הקריאות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he-IL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553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  <a:blipFill rotWithShape="1">
                <a:blip r:embed="rId2"/>
                <a:stretch>
                  <a:fillRect t="-2431" r="-13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altLang="he-IL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4,950</a:t>
                </a:r>
                <a:r>
                  <a:rPr lang="he-IL" sz="2000" dirty="0">
                    <a:latin typeface="Arial" pitchFamily="34" charset="0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/>
                  <a:t>יעילות האלגוריתם עבור מציאת מיקום כל הדגימות </a:t>
                </a:r>
                <a:r>
                  <a:rPr lang="he-IL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/>
                  <a:t>	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</a:t>
                </a:r>
                <a:r>
                  <a:rPr lang="he-IL" sz="1800"/>
                  <a:t>עץ </a:t>
                </a:r>
                <a:r>
                  <a:rPr lang="he-IL" sz="1800" smtClean="0"/>
                  <a:t>סיפות).</a:t>
                </a:r>
                <a:endParaRPr lang="he-IL" sz="1800" dirty="0" smtClean="0"/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356992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492896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3143708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48855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348854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313325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85293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388003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389348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723779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212950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187799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853802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980888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4708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3044994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191530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486105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72377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46768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4111331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187798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212949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553562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852725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79715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90109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407707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4112140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35802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6232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3013936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845857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338465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384750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4035654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925977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310089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933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71703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541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925757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54105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521285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293096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356992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423</TotalTime>
  <Words>1693</Words>
  <Application>Microsoft Office PowerPoint</Application>
  <PresentationFormat>On-screen Show (4:3)</PresentationFormat>
  <Paragraphs>427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med_0056_slide</vt:lpstr>
      <vt:lpstr>1_Default Design</vt:lpstr>
      <vt:lpstr>Optimizing 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תיאור הפתרון</vt:lpstr>
      <vt:lpstr>תיאור הפתרון</vt:lpstr>
      <vt:lpstr>תיאור הפתרון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82</cp:revision>
  <dcterms:created xsi:type="dcterms:W3CDTF">2015-01-23T08:15:10Z</dcterms:created>
  <dcterms:modified xsi:type="dcterms:W3CDTF">2015-01-31T19:35:37Z</dcterms:modified>
</cp:coreProperties>
</file>