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0" r:id="rId2"/>
  </p:sldMasterIdLst>
  <p:notesMasterIdLst>
    <p:notesMasterId r:id="rId26"/>
  </p:notesMasterIdLst>
  <p:sldIdLst>
    <p:sldId id="256" r:id="rId3"/>
    <p:sldId id="257" r:id="rId4"/>
    <p:sldId id="261" r:id="rId5"/>
    <p:sldId id="268" r:id="rId6"/>
    <p:sldId id="269" r:id="rId7"/>
    <p:sldId id="280" r:id="rId8"/>
    <p:sldId id="265" r:id="rId9"/>
    <p:sldId id="266" r:id="rId10"/>
    <p:sldId id="270" r:id="rId11"/>
    <p:sldId id="272" r:id="rId12"/>
    <p:sldId id="275" r:id="rId13"/>
    <p:sldId id="273" r:id="rId14"/>
    <p:sldId id="286" r:id="rId15"/>
    <p:sldId id="281" r:id="rId16"/>
    <p:sldId id="285" r:id="rId17"/>
    <p:sldId id="284" r:id="rId18"/>
    <p:sldId id="283" r:id="rId19"/>
    <p:sldId id="282" r:id="rId20"/>
    <p:sldId id="274" r:id="rId21"/>
    <p:sldId id="288" r:id="rId22"/>
    <p:sldId id="289" r:id="rId23"/>
    <p:sldId id="278" r:id="rId24"/>
    <p:sldId id="290" r:id="rId2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r" defTabSz="914400" rtl="1" eaLnBrk="1" latinLnBrk="0" hangingPunct="1">
      <a:defRPr kern="1200">
        <a:solidFill>
          <a:schemeClr val="tx1"/>
        </a:solidFill>
        <a:latin typeface="Arial" pitchFamily="34" charset="0"/>
        <a:ea typeface="+mn-ea"/>
        <a:cs typeface="+mn-cs"/>
      </a:defRPr>
    </a:lvl6pPr>
    <a:lvl7pPr marL="2743200" algn="r" defTabSz="914400" rtl="1" eaLnBrk="1" latinLnBrk="0" hangingPunct="1">
      <a:defRPr kern="1200">
        <a:solidFill>
          <a:schemeClr val="tx1"/>
        </a:solidFill>
        <a:latin typeface="Arial" pitchFamily="34" charset="0"/>
        <a:ea typeface="+mn-ea"/>
        <a:cs typeface="+mn-cs"/>
      </a:defRPr>
    </a:lvl7pPr>
    <a:lvl8pPr marL="3200400" algn="r" defTabSz="914400" rtl="1" eaLnBrk="1" latinLnBrk="0" hangingPunct="1">
      <a:defRPr kern="1200">
        <a:solidFill>
          <a:schemeClr val="tx1"/>
        </a:solidFill>
        <a:latin typeface="Arial" pitchFamily="34" charset="0"/>
        <a:ea typeface="+mn-ea"/>
        <a:cs typeface="+mn-cs"/>
      </a:defRPr>
    </a:lvl8pPr>
    <a:lvl9pPr marL="3657600" algn="r" defTabSz="914400" rtl="1" eaLnBrk="1" latinLnBrk="0" hangingPunct="1">
      <a:defRPr kern="1200">
        <a:solidFill>
          <a:schemeClr val="tx1"/>
        </a:solidFill>
        <a:latin typeface="Arial" pitchFamily="34" charset="0"/>
        <a:ea typeface="+mn-ea"/>
        <a:cs typeface="+mn-cs"/>
      </a:defRPr>
    </a:lvl9pPr>
  </p:defaultTextStyle>
  <p:extLst>
    <p:ext uri="{521415D9-36F7-43E2-AB2F-B90AF26B5E84}">
      <p14:sectionLst xmlns:p14="http://schemas.microsoft.com/office/powerpoint/2010/main">
        <p14:section name="Cover Slide" id="{498AAE54-ADA7-428E-B45F-1CF249048A68}">
          <p14:sldIdLst>
            <p14:sldId id="256"/>
          </p14:sldIdLst>
        </p14:section>
        <p14:section name="DNA" id="{EACDC0D1-9B1F-463F-89D9-CF9428BA4560}">
          <p14:sldIdLst>
            <p14:sldId id="257"/>
          </p14:sldIdLst>
        </p14:section>
        <p14:section name="NGS and Strings" id="{AF6D0CC7-D942-4F9A-AC79-4B65131E1131}">
          <p14:sldIdLst>
            <p14:sldId id="261"/>
          </p14:sldIdLst>
        </p14:section>
        <p14:section name="Problem Description" id="{BD4B89F1-E49C-4CC7-873D-2BAEA3A3CEA9}">
          <p14:sldIdLst>
            <p14:sldId id="268"/>
            <p14:sldId id="269"/>
            <p14:sldId id="280"/>
          </p14:sldIdLst>
        </p14:section>
        <p14:section name="Solution Description" id="{0EDCF0C1-9D52-4975-A69B-4CFCF626D6D7}">
          <p14:sldIdLst>
            <p14:sldId id="265"/>
            <p14:sldId id="266"/>
            <p14:sldId id="270"/>
            <p14:sldId id="272"/>
            <p14:sldId id="275"/>
          </p14:sldIdLst>
        </p14:section>
        <p14:section name="Untitled Section" id="{92DB5A56-C36D-482F-86BB-590B32959FA7}">
          <p14:sldIdLst>
            <p14:sldId id="273"/>
            <p14:sldId id="286"/>
            <p14:sldId id="281"/>
            <p14:sldId id="285"/>
            <p14:sldId id="284"/>
            <p14:sldId id="283"/>
            <p14:sldId id="282"/>
          </p14:sldIdLst>
        </p14:section>
        <p14:section name="Results" id="{DB5D7A3E-E192-4DB3-8C06-24C94D713D7B}">
          <p14:sldIdLst>
            <p14:sldId id="274"/>
            <p14:sldId id="288"/>
            <p14:sldId id="289"/>
            <p14:sldId id="278"/>
            <p14:sldId id="290"/>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0"/>
    <p:restoredTop sz="70410" autoAdjust="0"/>
  </p:normalViewPr>
  <p:slideViewPr>
    <p:cSldViewPr>
      <p:cViewPr>
        <p:scale>
          <a:sx n="50" d="100"/>
          <a:sy n="50" d="100"/>
        </p:scale>
        <p:origin x="-1728" y="-5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91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he-IL"/>
          </a:p>
        </p:txBody>
      </p:sp>
      <p:sp>
        <p:nvSpPr>
          <p:cNvPr id="3891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he-IL"/>
          </a:p>
        </p:txBody>
      </p:sp>
      <p:sp>
        <p:nvSpPr>
          <p:cNvPr id="389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891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he-IL" smtClean="0"/>
              <a:t>Click to edit Master text styles</a:t>
            </a:r>
          </a:p>
          <a:p>
            <a:pPr lvl="1"/>
            <a:r>
              <a:rPr lang="en-US" altLang="he-IL" smtClean="0"/>
              <a:t>Second level</a:t>
            </a:r>
          </a:p>
          <a:p>
            <a:pPr lvl="2"/>
            <a:r>
              <a:rPr lang="en-US" altLang="he-IL" smtClean="0"/>
              <a:t>Third level</a:t>
            </a:r>
          </a:p>
          <a:p>
            <a:pPr lvl="3"/>
            <a:r>
              <a:rPr lang="en-US" altLang="he-IL" smtClean="0"/>
              <a:t>Fourth level</a:t>
            </a:r>
          </a:p>
          <a:p>
            <a:pPr lvl="4"/>
            <a:r>
              <a:rPr lang="en-US" altLang="he-IL" smtClean="0"/>
              <a:t>Fifth level</a:t>
            </a:r>
          </a:p>
        </p:txBody>
      </p:sp>
      <p:sp>
        <p:nvSpPr>
          <p:cNvPr id="3891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he-IL"/>
          </a:p>
        </p:txBody>
      </p:sp>
      <p:sp>
        <p:nvSpPr>
          <p:cNvPr id="3891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BB3C0BDA-275C-4F72-B40D-28BA313A146B}" type="slidenum">
              <a:rPr lang="en-US" altLang="he-IL"/>
              <a:pPr/>
              <a:t>‹#›</a:t>
            </a:fld>
            <a:endParaRPr lang="en-US" altLang="he-IL"/>
          </a:p>
        </p:txBody>
      </p:sp>
    </p:spTree>
    <p:extLst>
      <p:ext uri="{BB962C8B-B14F-4D97-AF65-F5344CB8AC3E}">
        <p14:creationId xmlns:p14="http://schemas.microsoft.com/office/powerpoint/2010/main" val="72818900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34" charset="0"/>
        <a:ea typeface="+mn-ea"/>
        <a:cs typeface="+mn-cs"/>
      </a:defRPr>
    </a:lvl1pPr>
    <a:lvl2pPr marL="457200" algn="l" rtl="0" fontAlgn="base">
      <a:spcBef>
        <a:spcPct val="30000"/>
      </a:spcBef>
      <a:spcAft>
        <a:spcPct val="0"/>
      </a:spcAft>
      <a:defRPr sz="1200" kern="1200">
        <a:solidFill>
          <a:schemeClr val="tx1"/>
        </a:solidFill>
        <a:latin typeface="Arial" pitchFamily="34" charset="0"/>
        <a:ea typeface="+mn-ea"/>
        <a:cs typeface="+mn-cs"/>
      </a:defRPr>
    </a:lvl2pPr>
    <a:lvl3pPr marL="914400" algn="l" rtl="0" fontAlgn="base">
      <a:spcBef>
        <a:spcPct val="30000"/>
      </a:spcBef>
      <a:spcAft>
        <a:spcPct val="0"/>
      </a:spcAft>
      <a:defRPr sz="1200" kern="1200">
        <a:solidFill>
          <a:schemeClr val="tx1"/>
        </a:solidFill>
        <a:latin typeface="Arial" pitchFamily="34" charset="0"/>
        <a:ea typeface="+mn-ea"/>
        <a:cs typeface="+mn-cs"/>
      </a:defRPr>
    </a:lvl3pPr>
    <a:lvl4pPr marL="1371600" algn="l" rtl="0" fontAlgn="base">
      <a:spcBef>
        <a:spcPct val="30000"/>
      </a:spcBef>
      <a:spcAft>
        <a:spcPct val="0"/>
      </a:spcAft>
      <a:defRPr sz="1200" kern="1200">
        <a:solidFill>
          <a:schemeClr val="tx1"/>
        </a:solidFill>
        <a:latin typeface="Arial" pitchFamily="34" charset="0"/>
        <a:ea typeface="+mn-ea"/>
        <a:cs typeface="+mn-cs"/>
      </a:defRPr>
    </a:lvl4pPr>
    <a:lvl5pPr marL="1828800" algn="l" rtl="0" fontAlgn="base">
      <a:spcBef>
        <a:spcPct val="30000"/>
      </a:spcBef>
      <a:spcAft>
        <a:spcPct val="0"/>
      </a:spcAft>
      <a:defRPr sz="1200" kern="1200">
        <a:solidFill>
          <a:schemeClr val="tx1"/>
        </a:solidFill>
        <a:latin typeface="Arial" pitchFamily="34" charset="0"/>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smtClean="0"/>
              <a:t>לפני שנתחיל. ב2</a:t>
            </a:r>
            <a:r>
              <a:rPr lang="he-IL" baseline="0" dirty="0" smtClean="0"/>
              <a:t> </a:t>
            </a:r>
            <a:r>
              <a:rPr lang="he-IL" baseline="0" dirty="0" smtClean="0"/>
              <a:t>מילים חיפוש </a:t>
            </a:r>
            <a:r>
              <a:rPr lang="he-IL" baseline="0" dirty="0" smtClean="0"/>
              <a:t>מחרוזות במחרוזת ארוכה וידועה </a:t>
            </a:r>
            <a:r>
              <a:rPr lang="he-IL" baseline="0" dirty="0" smtClean="0"/>
              <a:t>מראש – בצורה יעילה.</a:t>
            </a:r>
            <a:endParaRPr lang="he-IL" dirty="0"/>
          </a:p>
        </p:txBody>
      </p:sp>
      <p:sp>
        <p:nvSpPr>
          <p:cNvPr id="4" name="Slide Number Placeholder 3"/>
          <p:cNvSpPr>
            <a:spLocks noGrp="1"/>
          </p:cNvSpPr>
          <p:nvPr>
            <p:ph type="sldNum" sz="quarter" idx="10"/>
          </p:nvPr>
        </p:nvSpPr>
        <p:spPr/>
        <p:txBody>
          <a:bodyPr/>
          <a:lstStyle/>
          <a:p>
            <a:fld id="{BB3C0BDA-275C-4F72-B40D-28BA313A146B}" type="slidenum">
              <a:rPr lang="en-US" altLang="he-IL" smtClean="0"/>
              <a:pPr/>
              <a:t>1</a:t>
            </a:fld>
            <a:endParaRPr lang="en-US" altLang="he-IL"/>
          </a:p>
        </p:txBody>
      </p:sp>
    </p:spTree>
    <p:extLst>
      <p:ext uri="{BB962C8B-B14F-4D97-AF65-F5344CB8AC3E}">
        <p14:creationId xmlns:p14="http://schemas.microsoft.com/office/powerpoint/2010/main" val="27734446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indent="0" algn="r" defTabSz="914400" rtl="1" eaLnBrk="1" fontAlgn="base" latinLnBrk="0" hangingPunct="1">
                  <a:lnSpc>
                    <a:spcPct val="100000"/>
                  </a:lnSpc>
                  <a:spcBef>
                    <a:spcPct val="30000"/>
                  </a:spcBef>
                  <a:spcAft>
                    <a:spcPct val="0"/>
                  </a:spcAft>
                  <a:buClrTx/>
                  <a:buSzTx/>
                  <a:buFontTx/>
                  <a:buNone/>
                  <a:tabLst/>
                  <a:defRPr/>
                </a:pPr>
                <a:endParaRPr lang="he-IL" sz="1200" dirty="0" smtClean="0"/>
              </a:p>
              <a:p>
                <a:pPr marL="0" marR="0" indent="0" algn="r" defTabSz="914400" rtl="1" eaLnBrk="1" fontAlgn="base" latinLnBrk="0" hangingPunct="1">
                  <a:lnSpc>
                    <a:spcPct val="100000"/>
                  </a:lnSpc>
                  <a:spcBef>
                    <a:spcPct val="30000"/>
                  </a:spcBef>
                  <a:spcAft>
                    <a:spcPct val="0"/>
                  </a:spcAft>
                  <a:buClrTx/>
                  <a:buSzTx/>
                  <a:buFontTx/>
                  <a:buNone/>
                  <a:tabLst/>
                  <a:defRPr/>
                </a:pPr>
                <a:r>
                  <a:rPr lang="he-IL" sz="1200" dirty="0" smtClean="0"/>
                  <a:t>אלגוריתם זה ודומיו הם המובילים בעולם ביו אינפורמטיקה בתחום התאמת קריאות על פני הגנום, וכבר נמצא בשימוש ע"י בתי החולים ששוכרים חוות שרתים לביצוע חישוב זה, ועדיין התהליך לוקח כיום שלם.</a:t>
                </a:r>
              </a:p>
              <a:p>
                <a:pPr marL="0" marR="0" indent="0" algn="r" defTabSz="914400" rtl="1" eaLnBrk="1" fontAlgn="base" latinLnBrk="0" hangingPunct="1">
                  <a:lnSpc>
                    <a:spcPct val="100000"/>
                  </a:lnSpc>
                  <a:spcBef>
                    <a:spcPct val="30000"/>
                  </a:spcBef>
                  <a:spcAft>
                    <a:spcPct val="0"/>
                  </a:spcAft>
                  <a:buClrTx/>
                  <a:buSzTx/>
                  <a:buFontTx/>
                  <a:buNone/>
                  <a:tabLst/>
                  <a:defRPr/>
                </a:pPr>
                <a:endParaRPr lang="he-IL" sz="1200" dirty="0" smtClean="0"/>
              </a:p>
              <a:p>
                <a:pPr marL="0" marR="0" indent="0" algn="r" defTabSz="914400" rtl="1" eaLnBrk="1" fontAlgn="base" latinLnBrk="0" hangingPunct="1">
                  <a:lnSpc>
                    <a:spcPct val="100000"/>
                  </a:lnSpc>
                  <a:spcBef>
                    <a:spcPct val="30000"/>
                  </a:spcBef>
                  <a:spcAft>
                    <a:spcPct val="0"/>
                  </a:spcAft>
                  <a:buClrTx/>
                  <a:buSzTx/>
                  <a:buFontTx/>
                  <a:buNone/>
                  <a:tabLst/>
                  <a:defRPr/>
                </a:pPr>
                <a:r>
                  <a:rPr lang="he-IL" dirty="0" smtClean="0"/>
                  <a:t>המשמעות של הזמן כיום</a:t>
                </a:r>
                <a:r>
                  <a:rPr lang="he-IL" baseline="0" dirty="0" smtClean="0"/>
                  <a:t> בשימוש: זמן = כסף. המחקר והחולים מתעכבים.</a:t>
                </a:r>
              </a:p>
              <a:p>
                <a:pPr marL="0" marR="0" indent="0" algn="r" defTabSz="914400" rtl="1" eaLnBrk="1" fontAlgn="base" latinLnBrk="0" hangingPunct="1">
                  <a:lnSpc>
                    <a:spcPct val="100000"/>
                  </a:lnSpc>
                  <a:spcBef>
                    <a:spcPct val="30000"/>
                  </a:spcBef>
                  <a:spcAft>
                    <a:spcPct val="0"/>
                  </a:spcAft>
                  <a:buClrTx/>
                  <a:buSzTx/>
                  <a:buFontTx/>
                  <a:buNone/>
                  <a:tabLst/>
                  <a:defRPr/>
                </a:pPr>
                <a:endParaRPr lang="en-US" sz="1200" dirty="0" smtClean="0"/>
              </a:p>
              <a:p>
                <a:pPr algn="r" rtl="1"/>
                <a:endParaRPr lang="he-IL" dirty="0"/>
              </a:p>
            </p:txBody>
          </p:sp>
        </mc:Choice>
        <mc:Fallback xmlns="">
          <p:sp>
            <p:nvSpPr>
              <p:cNvPr id="3" name="Notes Placeholder 2"/>
              <p:cNvSpPr>
                <a:spLocks noGrp="1"/>
              </p:cNvSpPr>
              <p:nvPr>
                <p:ph type="body" idx="1"/>
              </p:nvPr>
            </p:nvSpPr>
            <p:spPr/>
            <p:txBody>
              <a:bodyPr/>
              <a:lstStyle/>
              <a:p>
                <a:pPr algn="r" rtl="1"/>
                <a:r>
                  <a:rPr lang="he-IL" sz="1200" kern="1200" dirty="0" smtClean="0">
                    <a:solidFill>
                      <a:schemeClr val="tx1"/>
                    </a:solidFill>
                    <a:effectLst/>
                    <a:latin typeface="Arial" pitchFamily="34" charset="0"/>
                    <a:ea typeface="+mn-ea"/>
                    <a:cs typeface="+mn-cs"/>
                  </a:rPr>
                  <a:t>אם כן, את המידע המגולם ב</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ניתן לייצג כמחרוזת של הבסיסים המרכיבים אותו, וכך נתייחס אליו בפרויקט זה (לדוג': </a:t>
                </a:r>
                <a:r>
                  <a:rPr lang="en-US" sz="1200" kern="1200" dirty="0">
                    <a:solidFill>
                      <a:schemeClr val="tx1"/>
                    </a:solidFill>
                    <a:effectLst/>
                    <a:latin typeface="Arial" pitchFamily="34" charset="0"/>
                    <a:ea typeface="+mn-ea"/>
                    <a:cs typeface="+mn-cs"/>
                  </a:rPr>
                  <a:t>TGACCGTCAG</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ה</a:t>
                </a:r>
                <a:r>
                  <a:rPr lang="en-US" sz="1200" kern="1200" dirty="0">
                    <a:solidFill>
                      <a:schemeClr val="tx1"/>
                    </a:solidFill>
                    <a:effectLst/>
                    <a:latin typeface="Arial" pitchFamily="34" charset="0"/>
                    <a:ea typeface="+mn-ea"/>
                    <a:cs typeface="+mn-cs"/>
                  </a:rPr>
                  <a:t>DNA </a:t>
                </a:r>
                <a:r>
                  <a:rPr lang="he-IL" sz="1200" kern="1200" dirty="0">
                    <a:solidFill>
                      <a:schemeClr val="tx1"/>
                    </a:solidFill>
                    <a:effectLst/>
                    <a:latin typeface="Arial" pitchFamily="34" charset="0"/>
                    <a:ea typeface="+mn-ea"/>
                    <a:cs typeface="+mn-cs"/>
                  </a:rPr>
                  <a:t> מורכב מכ</a:t>
                </a:r>
                <a:r>
                  <a:rPr lang="en-US" sz="1200" i="0" kern="1200">
                    <a:solidFill>
                      <a:schemeClr val="tx1"/>
                    </a:solidFill>
                    <a:effectLst/>
                    <a:latin typeface="Cambria Math"/>
                    <a:ea typeface="+mn-ea"/>
                    <a:cs typeface="+mn-cs"/>
                  </a:rPr>
                  <a:t>〖6 𝑋10〗^9</a:t>
                </a:r>
                <a:r>
                  <a:rPr lang="he-IL" sz="1200" kern="1200" dirty="0">
                    <a:solidFill>
                      <a:schemeClr val="tx1"/>
                    </a:solidFill>
                    <a:effectLst/>
                    <a:latin typeface="Arial" pitchFamily="34" charset="0"/>
                    <a:ea typeface="+mn-ea"/>
                    <a:cs typeface="+mn-cs"/>
                  </a:rPr>
                  <a:t> שלבים. במונחים דיגיטלים, המידע הגלום ב</a:t>
                </a:r>
                <a:r>
                  <a:rPr lang="en-US" sz="1200" kern="1200" dirty="0">
                    <a:solidFill>
                      <a:schemeClr val="tx1"/>
                    </a:solidFill>
                    <a:effectLst/>
                    <a:latin typeface="Arial" pitchFamily="34" charset="0"/>
                    <a:ea typeface="+mn-ea"/>
                    <a:cs typeface="+mn-cs"/>
                  </a:rPr>
                  <a:t>DNA </a:t>
                </a:r>
                <a:r>
                  <a:rPr lang="he-IL" sz="1200" kern="1200" dirty="0">
                    <a:solidFill>
                      <a:schemeClr val="tx1"/>
                    </a:solidFill>
                    <a:effectLst/>
                    <a:latin typeface="Arial" pitchFamily="34" charset="0"/>
                    <a:ea typeface="+mn-ea"/>
                    <a:cs typeface="+mn-cs"/>
                  </a:rPr>
                  <a:t> שווה ערך למעט יותר מ</a:t>
                </a:r>
                <a:r>
                  <a:rPr lang="en-US" sz="1200" kern="1200" dirty="0">
                    <a:solidFill>
                      <a:schemeClr val="tx1"/>
                    </a:solidFill>
                    <a:effectLst/>
                    <a:latin typeface="Arial" pitchFamily="34" charset="0"/>
                    <a:ea typeface="+mn-ea"/>
                    <a:cs typeface="+mn-cs"/>
                  </a:rPr>
                  <a:t> 1.6 GB </a:t>
                </a:r>
                <a:r>
                  <a:rPr lang="he-IL" sz="1200" kern="1200" dirty="0">
                    <a:solidFill>
                      <a:schemeClr val="tx1"/>
                    </a:solidFill>
                    <a:effectLst/>
                    <a:latin typeface="Arial" pitchFamily="34" charset="0"/>
                    <a:ea typeface="+mn-ea"/>
                    <a:cs typeface="+mn-cs"/>
                  </a:rPr>
                  <a:t>(או כ2 דיסקים...)</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כמו כן, </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יכול לעבור מוטציה, שינוי. רוב המוטציות אינן מזיקות אך אם הן מופיעות במקומות מסוימים על גבי רצף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הן יכולות לגרום לבעיות גנטיות וביניהן  לנטיה למחלות גנטיות ובפרט לסרטן.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כיום כאשר חולה מגיע לאבחון לראות האם הוא חולה בסרטן, תהליך הבדיקה הוא ארוך ומסורבל:</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לקיחת דגימת </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השוואת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ל</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של אדם בריא.</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איתור מוטציות ב</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חיפוש ידני במאגרי מידע האם המוטציות הן במקום שידוע כגורם לסרטן.</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חיפוש ידני האם קיימת תרופה שעוזרת לסוג המסוים של הסרטן הנ"ל.</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בין הבעיות בתהליך זה ניתן לציין את תהליך ההשוואה (2) שלוקח זמן ארוך במיוחד. כיום, בתי החולים שוכרים חוות שרתים ע"מ ליעל את החישוב הארוך של השוואה.</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עם זאת, גם כיום שלב זה לוקח כיום שלם – פרויקט זה יתמקד בייעול שלב זה.</a:t>
                </a:r>
                <a:endParaRPr lang="en-US" sz="1200" kern="1200" dirty="0">
                  <a:solidFill>
                    <a:schemeClr val="tx1"/>
                  </a:solidFill>
                  <a:effectLst/>
                  <a:latin typeface="Arial" pitchFamily="34" charset="0"/>
                  <a:ea typeface="+mn-ea"/>
                  <a:cs typeface="+mn-cs"/>
                </a:endParaRPr>
              </a:p>
              <a:p>
                <a:pPr algn="r"/>
                <a:endParaRPr lang="he-IL" dirty="0"/>
              </a:p>
            </p:txBody>
          </p:sp>
        </mc:Fallback>
      </mc:AlternateContent>
      <p:sp>
        <p:nvSpPr>
          <p:cNvPr id="4" name="Slide Number Placeholder 3"/>
          <p:cNvSpPr>
            <a:spLocks noGrp="1"/>
          </p:cNvSpPr>
          <p:nvPr>
            <p:ph type="sldNum" sz="quarter" idx="10"/>
          </p:nvPr>
        </p:nvSpPr>
        <p:spPr/>
        <p:txBody>
          <a:bodyPr/>
          <a:lstStyle/>
          <a:p>
            <a:fld id="{BB3C0BDA-275C-4F72-B40D-28BA313A146B}" type="slidenum">
              <a:rPr lang="en-US" altLang="he-IL" smtClean="0"/>
              <a:pPr/>
              <a:t>10</a:t>
            </a:fld>
            <a:endParaRPr lang="en-US" altLang="he-IL"/>
          </a:p>
        </p:txBody>
      </p:sp>
    </p:spTree>
    <p:extLst>
      <p:ext uri="{BB962C8B-B14F-4D97-AF65-F5344CB8AC3E}">
        <p14:creationId xmlns:p14="http://schemas.microsoft.com/office/powerpoint/2010/main" val="13357801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algn="r" rtl="1"/>
                <a:r>
                  <a:rPr lang="en-US" dirty="0" smtClean="0"/>
                  <a:t> </a:t>
                </a:r>
                <a:r>
                  <a:rPr lang="he-IL" baseline="0" dirty="0" smtClean="0"/>
                  <a:t> </a:t>
                </a:r>
                <a:endParaRPr lang="he-IL" dirty="0"/>
              </a:p>
            </p:txBody>
          </p:sp>
        </mc:Choice>
        <mc:Fallback xmlns="">
          <p:sp>
            <p:nvSpPr>
              <p:cNvPr id="3" name="Notes Placeholder 2"/>
              <p:cNvSpPr>
                <a:spLocks noGrp="1"/>
              </p:cNvSpPr>
              <p:nvPr>
                <p:ph type="body" idx="1"/>
              </p:nvPr>
            </p:nvSpPr>
            <p:spPr/>
            <p:txBody>
              <a:bodyPr/>
              <a:lstStyle/>
              <a:p>
                <a:pPr algn="r" rtl="1"/>
                <a:r>
                  <a:rPr lang="he-IL" sz="1200" kern="1200" dirty="0" smtClean="0">
                    <a:solidFill>
                      <a:schemeClr val="tx1"/>
                    </a:solidFill>
                    <a:effectLst/>
                    <a:latin typeface="Arial" pitchFamily="34" charset="0"/>
                    <a:ea typeface="+mn-ea"/>
                    <a:cs typeface="+mn-cs"/>
                  </a:rPr>
                  <a:t>אם כן, את המידע המגולם ב</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ניתן לייצג כמחרוזת של הבסיסים המרכיבים אותו, וכך נתייחס אליו בפרויקט זה (לדוג': </a:t>
                </a:r>
                <a:r>
                  <a:rPr lang="en-US" sz="1200" kern="1200" dirty="0">
                    <a:solidFill>
                      <a:schemeClr val="tx1"/>
                    </a:solidFill>
                    <a:effectLst/>
                    <a:latin typeface="Arial" pitchFamily="34" charset="0"/>
                    <a:ea typeface="+mn-ea"/>
                    <a:cs typeface="+mn-cs"/>
                  </a:rPr>
                  <a:t>TGACCGTCAG</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ה</a:t>
                </a:r>
                <a:r>
                  <a:rPr lang="en-US" sz="1200" kern="1200" dirty="0">
                    <a:solidFill>
                      <a:schemeClr val="tx1"/>
                    </a:solidFill>
                    <a:effectLst/>
                    <a:latin typeface="Arial" pitchFamily="34" charset="0"/>
                    <a:ea typeface="+mn-ea"/>
                    <a:cs typeface="+mn-cs"/>
                  </a:rPr>
                  <a:t>DNA </a:t>
                </a:r>
                <a:r>
                  <a:rPr lang="he-IL" sz="1200" kern="1200" dirty="0">
                    <a:solidFill>
                      <a:schemeClr val="tx1"/>
                    </a:solidFill>
                    <a:effectLst/>
                    <a:latin typeface="Arial" pitchFamily="34" charset="0"/>
                    <a:ea typeface="+mn-ea"/>
                    <a:cs typeface="+mn-cs"/>
                  </a:rPr>
                  <a:t> מורכב מכ</a:t>
                </a:r>
                <a:r>
                  <a:rPr lang="en-US" sz="1200" i="0" kern="1200">
                    <a:solidFill>
                      <a:schemeClr val="tx1"/>
                    </a:solidFill>
                    <a:effectLst/>
                    <a:latin typeface="Cambria Math"/>
                    <a:ea typeface="+mn-ea"/>
                    <a:cs typeface="+mn-cs"/>
                  </a:rPr>
                  <a:t>〖6 𝑋10〗^9</a:t>
                </a:r>
                <a:r>
                  <a:rPr lang="he-IL" sz="1200" kern="1200" dirty="0">
                    <a:solidFill>
                      <a:schemeClr val="tx1"/>
                    </a:solidFill>
                    <a:effectLst/>
                    <a:latin typeface="Arial" pitchFamily="34" charset="0"/>
                    <a:ea typeface="+mn-ea"/>
                    <a:cs typeface="+mn-cs"/>
                  </a:rPr>
                  <a:t> שלבים. במונחים דיגיטלים, המידע הגלום ב</a:t>
                </a:r>
                <a:r>
                  <a:rPr lang="en-US" sz="1200" kern="1200" dirty="0">
                    <a:solidFill>
                      <a:schemeClr val="tx1"/>
                    </a:solidFill>
                    <a:effectLst/>
                    <a:latin typeface="Arial" pitchFamily="34" charset="0"/>
                    <a:ea typeface="+mn-ea"/>
                    <a:cs typeface="+mn-cs"/>
                  </a:rPr>
                  <a:t>DNA </a:t>
                </a:r>
                <a:r>
                  <a:rPr lang="he-IL" sz="1200" kern="1200" dirty="0">
                    <a:solidFill>
                      <a:schemeClr val="tx1"/>
                    </a:solidFill>
                    <a:effectLst/>
                    <a:latin typeface="Arial" pitchFamily="34" charset="0"/>
                    <a:ea typeface="+mn-ea"/>
                    <a:cs typeface="+mn-cs"/>
                  </a:rPr>
                  <a:t> שווה ערך למעט יותר מ</a:t>
                </a:r>
                <a:r>
                  <a:rPr lang="en-US" sz="1200" kern="1200" dirty="0">
                    <a:solidFill>
                      <a:schemeClr val="tx1"/>
                    </a:solidFill>
                    <a:effectLst/>
                    <a:latin typeface="Arial" pitchFamily="34" charset="0"/>
                    <a:ea typeface="+mn-ea"/>
                    <a:cs typeface="+mn-cs"/>
                  </a:rPr>
                  <a:t> 1.6 GB </a:t>
                </a:r>
                <a:r>
                  <a:rPr lang="he-IL" sz="1200" kern="1200" dirty="0">
                    <a:solidFill>
                      <a:schemeClr val="tx1"/>
                    </a:solidFill>
                    <a:effectLst/>
                    <a:latin typeface="Arial" pitchFamily="34" charset="0"/>
                    <a:ea typeface="+mn-ea"/>
                    <a:cs typeface="+mn-cs"/>
                  </a:rPr>
                  <a:t>(או כ2 דיסקים...)</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כמו כן, </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יכול לעבור מוטציה, שינוי. רוב המוטציות אינן מזיקות אך אם הן מופיעות במקומות מסוימים על גבי רצף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הן יכולות לגרום לבעיות גנטיות וביניהן  לנטיה למחלות גנטיות ובפרט לסרטן.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כיום כאשר חולה מגיע לאבחון לראות האם הוא חולה בסרטן, תהליך הבדיקה הוא ארוך ומסורבל:</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לקיחת דגימת </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השוואת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ל</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של אדם בריא.</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איתור מוטציות ב</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חיפוש ידני במאגרי מידע האם המוטציות הן במקום שידוע כגורם לסרטן.</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חיפוש ידני האם קיימת תרופה שעוזרת לסוג המסוים של הסרטן הנ"ל.</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בין הבעיות בתהליך זה ניתן לציין את תהליך ההשוואה (2) שלוקח זמן ארוך במיוחד. כיום, בתי החולים שוכרים חוות שרתים ע"מ ליעל את החישוב הארוך של השוואה.</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עם זאת, גם כיום שלב זה לוקח כיום שלם – פרויקט זה יתמקד בייעול שלב זה.</a:t>
                </a:r>
                <a:endParaRPr lang="en-US" sz="1200" kern="1200" dirty="0">
                  <a:solidFill>
                    <a:schemeClr val="tx1"/>
                  </a:solidFill>
                  <a:effectLst/>
                  <a:latin typeface="Arial" pitchFamily="34" charset="0"/>
                  <a:ea typeface="+mn-ea"/>
                  <a:cs typeface="+mn-cs"/>
                </a:endParaRPr>
              </a:p>
              <a:p>
                <a:pPr algn="r"/>
                <a:endParaRPr lang="he-IL" dirty="0"/>
              </a:p>
            </p:txBody>
          </p:sp>
        </mc:Fallback>
      </mc:AlternateContent>
      <p:sp>
        <p:nvSpPr>
          <p:cNvPr id="4" name="Slide Number Placeholder 3"/>
          <p:cNvSpPr>
            <a:spLocks noGrp="1"/>
          </p:cNvSpPr>
          <p:nvPr>
            <p:ph type="sldNum" sz="quarter" idx="10"/>
          </p:nvPr>
        </p:nvSpPr>
        <p:spPr/>
        <p:txBody>
          <a:bodyPr/>
          <a:lstStyle/>
          <a:p>
            <a:fld id="{BB3C0BDA-275C-4F72-B40D-28BA313A146B}" type="slidenum">
              <a:rPr lang="en-US" altLang="he-IL" smtClean="0"/>
              <a:pPr/>
              <a:t>11</a:t>
            </a:fld>
            <a:endParaRPr lang="en-US" altLang="he-IL"/>
          </a:p>
        </p:txBody>
      </p:sp>
    </p:spTree>
    <p:extLst>
      <p:ext uri="{BB962C8B-B14F-4D97-AF65-F5344CB8AC3E}">
        <p14:creationId xmlns:p14="http://schemas.microsoft.com/office/powerpoint/2010/main" val="13357801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algn="r"/>
                <a:endParaRPr lang="he-IL" dirty="0"/>
              </a:p>
            </p:txBody>
          </p:sp>
        </mc:Choice>
        <mc:Fallback xmlns="">
          <p:sp>
            <p:nvSpPr>
              <p:cNvPr id="3" name="Notes Placeholder 2"/>
              <p:cNvSpPr>
                <a:spLocks noGrp="1"/>
              </p:cNvSpPr>
              <p:nvPr>
                <p:ph type="body" idx="1"/>
              </p:nvPr>
            </p:nvSpPr>
            <p:spPr/>
            <p:txBody>
              <a:bodyPr/>
              <a:lstStyle/>
              <a:p>
                <a:pPr algn="r" rtl="1"/>
                <a:r>
                  <a:rPr lang="he-IL" sz="1200" kern="1200" dirty="0" smtClean="0">
                    <a:solidFill>
                      <a:schemeClr val="tx1"/>
                    </a:solidFill>
                    <a:effectLst/>
                    <a:latin typeface="Arial" pitchFamily="34" charset="0"/>
                    <a:ea typeface="+mn-ea"/>
                    <a:cs typeface="+mn-cs"/>
                  </a:rPr>
                  <a:t>אם כן, את המידע המגולם ב</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ניתן לייצג כמחרוזת של הבסיסים המרכיבים אותו, וכך נתייחס אליו בפרויקט זה (לדוג': </a:t>
                </a:r>
                <a:r>
                  <a:rPr lang="en-US" sz="1200" kern="1200" dirty="0">
                    <a:solidFill>
                      <a:schemeClr val="tx1"/>
                    </a:solidFill>
                    <a:effectLst/>
                    <a:latin typeface="Arial" pitchFamily="34" charset="0"/>
                    <a:ea typeface="+mn-ea"/>
                    <a:cs typeface="+mn-cs"/>
                  </a:rPr>
                  <a:t>TGACCGTCAG</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ה</a:t>
                </a:r>
                <a:r>
                  <a:rPr lang="en-US" sz="1200" kern="1200" dirty="0">
                    <a:solidFill>
                      <a:schemeClr val="tx1"/>
                    </a:solidFill>
                    <a:effectLst/>
                    <a:latin typeface="Arial" pitchFamily="34" charset="0"/>
                    <a:ea typeface="+mn-ea"/>
                    <a:cs typeface="+mn-cs"/>
                  </a:rPr>
                  <a:t>DNA </a:t>
                </a:r>
                <a:r>
                  <a:rPr lang="he-IL" sz="1200" kern="1200" dirty="0">
                    <a:solidFill>
                      <a:schemeClr val="tx1"/>
                    </a:solidFill>
                    <a:effectLst/>
                    <a:latin typeface="Arial" pitchFamily="34" charset="0"/>
                    <a:ea typeface="+mn-ea"/>
                    <a:cs typeface="+mn-cs"/>
                  </a:rPr>
                  <a:t> מורכב מכ</a:t>
                </a:r>
                <a:r>
                  <a:rPr lang="en-US" sz="1200" i="0" kern="1200">
                    <a:solidFill>
                      <a:schemeClr val="tx1"/>
                    </a:solidFill>
                    <a:effectLst/>
                    <a:latin typeface="Cambria Math"/>
                    <a:ea typeface="+mn-ea"/>
                    <a:cs typeface="+mn-cs"/>
                  </a:rPr>
                  <a:t>〖6 𝑋10〗^9</a:t>
                </a:r>
                <a:r>
                  <a:rPr lang="he-IL" sz="1200" kern="1200" dirty="0">
                    <a:solidFill>
                      <a:schemeClr val="tx1"/>
                    </a:solidFill>
                    <a:effectLst/>
                    <a:latin typeface="Arial" pitchFamily="34" charset="0"/>
                    <a:ea typeface="+mn-ea"/>
                    <a:cs typeface="+mn-cs"/>
                  </a:rPr>
                  <a:t> שלבים. במונחים דיגיטלים, המידע הגלום ב</a:t>
                </a:r>
                <a:r>
                  <a:rPr lang="en-US" sz="1200" kern="1200" dirty="0">
                    <a:solidFill>
                      <a:schemeClr val="tx1"/>
                    </a:solidFill>
                    <a:effectLst/>
                    <a:latin typeface="Arial" pitchFamily="34" charset="0"/>
                    <a:ea typeface="+mn-ea"/>
                    <a:cs typeface="+mn-cs"/>
                  </a:rPr>
                  <a:t>DNA </a:t>
                </a:r>
                <a:r>
                  <a:rPr lang="he-IL" sz="1200" kern="1200" dirty="0">
                    <a:solidFill>
                      <a:schemeClr val="tx1"/>
                    </a:solidFill>
                    <a:effectLst/>
                    <a:latin typeface="Arial" pitchFamily="34" charset="0"/>
                    <a:ea typeface="+mn-ea"/>
                    <a:cs typeface="+mn-cs"/>
                  </a:rPr>
                  <a:t> שווה ערך למעט יותר מ</a:t>
                </a:r>
                <a:r>
                  <a:rPr lang="en-US" sz="1200" kern="1200" dirty="0">
                    <a:solidFill>
                      <a:schemeClr val="tx1"/>
                    </a:solidFill>
                    <a:effectLst/>
                    <a:latin typeface="Arial" pitchFamily="34" charset="0"/>
                    <a:ea typeface="+mn-ea"/>
                    <a:cs typeface="+mn-cs"/>
                  </a:rPr>
                  <a:t> 1.6 GB </a:t>
                </a:r>
                <a:r>
                  <a:rPr lang="he-IL" sz="1200" kern="1200" dirty="0">
                    <a:solidFill>
                      <a:schemeClr val="tx1"/>
                    </a:solidFill>
                    <a:effectLst/>
                    <a:latin typeface="Arial" pitchFamily="34" charset="0"/>
                    <a:ea typeface="+mn-ea"/>
                    <a:cs typeface="+mn-cs"/>
                  </a:rPr>
                  <a:t>(או כ2 דיסקים...)</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כמו כן, </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יכול לעבור מוטציה, שינוי. רוב המוטציות אינן מזיקות אך אם הן מופיעות במקומות מסוימים על גבי רצף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הן יכולות לגרום לבעיות גנטיות וביניהן  לנטיה למחלות גנטיות ובפרט לסרטן.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כיום כאשר חולה מגיע לאבחון לראות האם הוא חולה בסרטן, תהליך הבדיקה הוא ארוך ומסורבל:</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לקיחת דגימת </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השוואת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ל</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של אדם בריא.</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איתור מוטציות ב</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חיפוש ידני במאגרי מידע האם המוטציות הן במקום שידוע כגורם לסרטן.</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חיפוש ידני האם קיימת תרופה שעוזרת לסוג המסוים של הסרטן הנ"ל.</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בין הבעיות בתהליך זה ניתן לציין את תהליך ההשוואה (2) שלוקח זמן ארוך במיוחד. כיום, בתי החולים שוכרים חוות שרתים ע"מ ליעל את החישוב הארוך של השוואה.</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עם זאת, גם כיום שלב זה לוקח כיום שלם – פרויקט זה יתמקד בייעול שלב זה.</a:t>
                </a:r>
                <a:endParaRPr lang="en-US" sz="1200" kern="1200" dirty="0">
                  <a:solidFill>
                    <a:schemeClr val="tx1"/>
                  </a:solidFill>
                  <a:effectLst/>
                  <a:latin typeface="Arial" pitchFamily="34" charset="0"/>
                  <a:ea typeface="+mn-ea"/>
                  <a:cs typeface="+mn-cs"/>
                </a:endParaRPr>
              </a:p>
              <a:p>
                <a:pPr algn="r"/>
                <a:endParaRPr lang="he-IL" dirty="0"/>
              </a:p>
            </p:txBody>
          </p:sp>
        </mc:Fallback>
      </mc:AlternateContent>
      <p:sp>
        <p:nvSpPr>
          <p:cNvPr id="4" name="Slide Number Placeholder 3"/>
          <p:cNvSpPr>
            <a:spLocks noGrp="1"/>
          </p:cNvSpPr>
          <p:nvPr>
            <p:ph type="sldNum" sz="quarter" idx="10"/>
          </p:nvPr>
        </p:nvSpPr>
        <p:spPr/>
        <p:txBody>
          <a:bodyPr/>
          <a:lstStyle/>
          <a:p>
            <a:fld id="{BB3C0BDA-275C-4F72-B40D-28BA313A146B}" type="slidenum">
              <a:rPr lang="en-US" altLang="he-IL" smtClean="0"/>
              <a:pPr/>
              <a:t>12</a:t>
            </a:fld>
            <a:endParaRPr lang="en-US" altLang="he-IL"/>
          </a:p>
        </p:txBody>
      </p:sp>
    </p:spTree>
    <p:extLst>
      <p:ext uri="{BB962C8B-B14F-4D97-AF65-F5344CB8AC3E}">
        <p14:creationId xmlns:p14="http://schemas.microsoft.com/office/powerpoint/2010/main" val="13357801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algn="r"/>
                <a:endParaRPr lang="he-IL" dirty="0"/>
              </a:p>
            </p:txBody>
          </p:sp>
        </mc:Choice>
        <mc:Fallback xmlns="">
          <p:sp>
            <p:nvSpPr>
              <p:cNvPr id="3" name="Notes Placeholder 2"/>
              <p:cNvSpPr>
                <a:spLocks noGrp="1"/>
              </p:cNvSpPr>
              <p:nvPr>
                <p:ph type="body" idx="1"/>
              </p:nvPr>
            </p:nvSpPr>
            <p:spPr/>
            <p:txBody>
              <a:bodyPr/>
              <a:lstStyle/>
              <a:p>
                <a:pPr algn="r" rtl="1"/>
                <a:r>
                  <a:rPr lang="he-IL" sz="1200" kern="1200" dirty="0" smtClean="0">
                    <a:solidFill>
                      <a:schemeClr val="tx1"/>
                    </a:solidFill>
                    <a:effectLst/>
                    <a:latin typeface="Arial" pitchFamily="34" charset="0"/>
                    <a:ea typeface="+mn-ea"/>
                    <a:cs typeface="+mn-cs"/>
                  </a:rPr>
                  <a:t>אם כן, את המידע המגולם ב</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ניתן לייצג כמחרוזת של הבסיסים המרכיבים אותו, וכך נתייחס אליו בפרויקט זה (לדוג': </a:t>
                </a:r>
                <a:r>
                  <a:rPr lang="en-US" sz="1200" kern="1200" dirty="0">
                    <a:solidFill>
                      <a:schemeClr val="tx1"/>
                    </a:solidFill>
                    <a:effectLst/>
                    <a:latin typeface="Arial" pitchFamily="34" charset="0"/>
                    <a:ea typeface="+mn-ea"/>
                    <a:cs typeface="+mn-cs"/>
                  </a:rPr>
                  <a:t>TGACCGTCAG</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ה</a:t>
                </a:r>
                <a:r>
                  <a:rPr lang="en-US" sz="1200" kern="1200" dirty="0">
                    <a:solidFill>
                      <a:schemeClr val="tx1"/>
                    </a:solidFill>
                    <a:effectLst/>
                    <a:latin typeface="Arial" pitchFamily="34" charset="0"/>
                    <a:ea typeface="+mn-ea"/>
                    <a:cs typeface="+mn-cs"/>
                  </a:rPr>
                  <a:t>DNA </a:t>
                </a:r>
                <a:r>
                  <a:rPr lang="he-IL" sz="1200" kern="1200" dirty="0">
                    <a:solidFill>
                      <a:schemeClr val="tx1"/>
                    </a:solidFill>
                    <a:effectLst/>
                    <a:latin typeface="Arial" pitchFamily="34" charset="0"/>
                    <a:ea typeface="+mn-ea"/>
                    <a:cs typeface="+mn-cs"/>
                  </a:rPr>
                  <a:t> מורכב מכ</a:t>
                </a:r>
                <a:r>
                  <a:rPr lang="en-US" sz="1200" i="0" kern="1200">
                    <a:solidFill>
                      <a:schemeClr val="tx1"/>
                    </a:solidFill>
                    <a:effectLst/>
                    <a:latin typeface="Cambria Math"/>
                    <a:ea typeface="+mn-ea"/>
                    <a:cs typeface="+mn-cs"/>
                  </a:rPr>
                  <a:t>〖6 𝑋10〗^9</a:t>
                </a:r>
                <a:r>
                  <a:rPr lang="he-IL" sz="1200" kern="1200" dirty="0">
                    <a:solidFill>
                      <a:schemeClr val="tx1"/>
                    </a:solidFill>
                    <a:effectLst/>
                    <a:latin typeface="Arial" pitchFamily="34" charset="0"/>
                    <a:ea typeface="+mn-ea"/>
                    <a:cs typeface="+mn-cs"/>
                  </a:rPr>
                  <a:t> שלבים. במונחים דיגיטלים, המידע הגלום ב</a:t>
                </a:r>
                <a:r>
                  <a:rPr lang="en-US" sz="1200" kern="1200" dirty="0">
                    <a:solidFill>
                      <a:schemeClr val="tx1"/>
                    </a:solidFill>
                    <a:effectLst/>
                    <a:latin typeface="Arial" pitchFamily="34" charset="0"/>
                    <a:ea typeface="+mn-ea"/>
                    <a:cs typeface="+mn-cs"/>
                  </a:rPr>
                  <a:t>DNA </a:t>
                </a:r>
                <a:r>
                  <a:rPr lang="he-IL" sz="1200" kern="1200" dirty="0">
                    <a:solidFill>
                      <a:schemeClr val="tx1"/>
                    </a:solidFill>
                    <a:effectLst/>
                    <a:latin typeface="Arial" pitchFamily="34" charset="0"/>
                    <a:ea typeface="+mn-ea"/>
                    <a:cs typeface="+mn-cs"/>
                  </a:rPr>
                  <a:t> שווה ערך למעט יותר מ</a:t>
                </a:r>
                <a:r>
                  <a:rPr lang="en-US" sz="1200" kern="1200" dirty="0">
                    <a:solidFill>
                      <a:schemeClr val="tx1"/>
                    </a:solidFill>
                    <a:effectLst/>
                    <a:latin typeface="Arial" pitchFamily="34" charset="0"/>
                    <a:ea typeface="+mn-ea"/>
                    <a:cs typeface="+mn-cs"/>
                  </a:rPr>
                  <a:t> 1.6 GB </a:t>
                </a:r>
                <a:r>
                  <a:rPr lang="he-IL" sz="1200" kern="1200" dirty="0">
                    <a:solidFill>
                      <a:schemeClr val="tx1"/>
                    </a:solidFill>
                    <a:effectLst/>
                    <a:latin typeface="Arial" pitchFamily="34" charset="0"/>
                    <a:ea typeface="+mn-ea"/>
                    <a:cs typeface="+mn-cs"/>
                  </a:rPr>
                  <a:t>(או כ2 דיסקים...)</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כמו כן, </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יכול לעבור מוטציה, שינוי. רוב המוטציות אינן מזיקות אך אם הן מופיעות במקומות מסוימים על גבי רצף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הן יכולות לגרום לבעיות גנטיות וביניהן  לנטיה למחלות גנטיות ובפרט לסרטן.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כיום כאשר חולה מגיע לאבחון לראות האם הוא חולה בסרטן, תהליך הבדיקה הוא ארוך ומסורבל:</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לקיחת דגימת </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השוואת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ל</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של אדם בריא.</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איתור מוטציות ב</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חיפוש ידני במאגרי מידע האם המוטציות הן במקום שידוע כגורם לסרטן.</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חיפוש ידני האם קיימת תרופה שעוזרת לסוג המסוים של הסרטן הנ"ל.</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בין הבעיות בתהליך זה ניתן לציין את תהליך ההשוואה (2) שלוקח זמן ארוך במיוחד. כיום, בתי החולים שוכרים חוות שרתים ע"מ ליעל את החישוב הארוך של השוואה.</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עם זאת, גם כיום שלב זה לוקח כיום שלם – פרויקט זה יתמקד בייעול שלב זה.</a:t>
                </a:r>
                <a:endParaRPr lang="en-US" sz="1200" kern="1200" dirty="0">
                  <a:solidFill>
                    <a:schemeClr val="tx1"/>
                  </a:solidFill>
                  <a:effectLst/>
                  <a:latin typeface="Arial" pitchFamily="34" charset="0"/>
                  <a:ea typeface="+mn-ea"/>
                  <a:cs typeface="+mn-cs"/>
                </a:endParaRPr>
              </a:p>
              <a:p>
                <a:pPr algn="r"/>
                <a:endParaRPr lang="he-IL" dirty="0"/>
              </a:p>
            </p:txBody>
          </p:sp>
        </mc:Fallback>
      </mc:AlternateContent>
      <p:sp>
        <p:nvSpPr>
          <p:cNvPr id="4" name="Slide Number Placeholder 3"/>
          <p:cNvSpPr>
            <a:spLocks noGrp="1"/>
          </p:cNvSpPr>
          <p:nvPr>
            <p:ph type="sldNum" sz="quarter" idx="10"/>
          </p:nvPr>
        </p:nvSpPr>
        <p:spPr/>
        <p:txBody>
          <a:bodyPr/>
          <a:lstStyle/>
          <a:p>
            <a:fld id="{BB3C0BDA-275C-4F72-B40D-28BA313A146B}" type="slidenum">
              <a:rPr lang="en-US" altLang="he-IL" smtClean="0"/>
              <a:pPr/>
              <a:t>13</a:t>
            </a:fld>
            <a:endParaRPr lang="en-US" altLang="he-IL"/>
          </a:p>
        </p:txBody>
      </p:sp>
    </p:spTree>
    <p:extLst>
      <p:ext uri="{BB962C8B-B14F-4D97-AF65-F5344CB8AC3E}">
        <p14:creationId xmlns:p14="http://schemas.microsoft.com/office/powerpoint/2010/main" val="13357801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1" indent="0" algn="r" defTabSz="914400" rtl="1" eaLnBrk="1" fontAlgn="base" latinLnBrk="0" hangingPunct="1">
                  <a:lnSpc>
                    <a:spcPct val="100000"/>
                  </a:lnSpc>
                  <a:spcBef>
                    <a:spcPct val="30000"/>
                  </a:spcBef>
                  <a:spcAft>
                    <a:spcPct val="0"/>
                  </a:spcAft>
                  <a:buClrTx/>
                  <a:buSzTx/>
                  <a:buFontTx/>
                  <a:buNone/>
                  <a:tabLst/>
                  <a:defRPr/>
                </a:pPr>
                <a:r>
                  <a:rPr lang="he-IL" sz="1200" kern="1200" dirty="0" smtClean="0">
                    <a:solidFill>
                      <a:schemeClr val="tx1"/>
                    </a:solidFill>
                    <a:effectLst/>
                    <a:latin typeface="Arial" pitchFamily="34" charset="0"/>
                    <a:ea typeface="+mn-ea"/>
                    <a:cs typeface="+mn-cs"/>
                  </a:rPr>
                  <a:t>אחד החלקים העיקריים בתוכנה מבצע </a:t>
                </a:r>
                <a:r>
                  <a:rPr lang="he-IL" sz="2000" dirty="0" smtClean="0"/>
                  <a:t>הצגת השוואת זמני של השוואות </a:t>
                </a:r>
                <a:r>
                  <a:rPr lang="en-US" sz="2000" dirty="0" smtClean="0"/>
                  <a:t>BWA</a:t>
                </a:r>
                <a:r>
                  <a:rPr lang="he-IL" sz="2000" dirty="0" smtClean="0"/>
                  <a:t>.</a:t>
                </a:r>
                <a:endParaRPr lang="en-US" sz="2000" dirty="0" smtClean="0"/>
              </a:p>
              <a:p>
                <a:pPr marL="0" marR="0" indent="0" algn="r" defTabSz="914400" rtl="1" eaLnBrk="1" fontAlgn="base" latinLnBrk="0" hangingPunct="1">
                  <a:lnSpc>
                    <a:spcPct val="100000"/>
                  </a:lnSpc>
                  <a:spcBef>
                    <a:spcPct val="30000"/>
                  </a:spcBef>
                  <a:spcAft>
                    <a:spcPct val="0"/>
                  </a:spcAft>
                  <a:buClrTx/>
                  <a:buSzTx/>
                  <a:buFontTx/>
                  <a:buNone/>
                  <a:tabLst/>
                  <a:defRPr/>
                </a:pPr>
                <a:r>
                  <a:rPr lang="he-IL" sz="1200" kern="1200" dirty="0" smtClean="0">
                    <a:solidFill>
                      <a:schemeClr val="tx1"/>
                    </a:solidFill>
                    <a:effectLst/>
                    <a:latin typeface="Arial" pitchFamily="34" charset="0"/>
                    <a:ea typeface="+mn-ea"/>
                    <a:cs typeface="+mn-cs"/>
                  </a:rPr>
                  <a:t> פעמיים, פעם בתהליכון אחד, ופעם עם ריבוי תהליכונים.</a:t>
                </a:r>
                <a:endParaRPr lang="he-IL" dirty="0"/>
              </a:p>
            </p:txBody>
          </p:sp>
        </mc:Choice>
        <mc:Fallback xmlns="">
          <p:sp>
            <p:nvSpPr>
              <p:cNvPr id="3" name="Notes Placeholder 2"/>
              <p:cNvSpPr>
                <a:spLocks noGrp="1"/>
              </p:cNvSpPr>
              <p:nvPr>
                <p:ph type="body" idx="1"/>
              </p:nvPr>
            </p:nvSpPr>
            <p:spPr/>
            <p:txBody>
              <a:bodyPr/>
              <a:lstStyle/>
              <a:p>
                <a:pPr algn="r" rtl="1"/>
                <a:r>
                  <a:rPr lang="he-IL" sz="1200" kern="1200" dirty="0" smtClean="0">
                    <a:solidFill>
                      <a:schemeClr val="tx1"/>
                    </a:solidFill>
                    <a:effectLst/>
                    <a:latin typeface="Arial" pitchFamily="34" charset="0"/>
                    <a:ea typeface="+mn-ea"/>
                    <a:cs typeface="+mn-cs"/>
                  </a:rPr>
                  <a:t>אם כן, את המידע המגולם ב</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ניתן לייצג כמחרוזת של הבסיסים המרכיבים אותו, וכך נתייחס אליו בפרויקט זה (לדוג': </a:t>
                </a:r>
                <a:r>
                  <a:rPr lang="en-US" sz="1200" kern="1200" dirty="0">
                    <a:solidFill>
                      <a:schemeClr val="tx1"/>
                    </a:solidFill>
                    <a:effectLst/>
                    <a:latin typeface="Arial" pitchFamily="34" charset="0"/>
                    <a:ea typeface="+mn-ea"/>
                    <a:cs typeface="+mn-cs"/>
                  </a:rPr>
                  <a:t>TGACCGTCAG</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ה</a:t>
                </a:r>
                <a:r>
                  <a:rPr lang="en-US" sz="1200" kern="1200" dirty="0">
                    <a:solidFill>
                      <a:schemeClr val="tx1"/>
                    </a:solidFill>
                    <a:effectLst/>
                    <a:latin typeface="Arial" pitchFamily="34" charset="0"/>
                    <a:ea typeface="+mn-ea"/>
                    <a:cs typeface="+mn-cs"/>
                  </a:rPr>
                  <a:t>DNA </a:t>
                </a:r>
                <a:r>
                  <a:rPr lang="he-IL" sz="1200" kern="1200" dirty="0">
                    <a:solidFill>
                      <a:schemeClr val="tx1"/>
                    </a:solidFill>
                    <a:effectLst/>
                    <a:latin typeface="Arial" pitchFamily="34" charset="0"/>
                    <a:ea typeface="+mn-ea"/>
                    <a:cs typeface="+mn-cs"/>
                  </a:rPr>
                  <a:t> מורכב מכ</a:t>
                </a:r>
                <a:r>
                  <a:rPr lang="en-US" sz="1200" i="0" kern="1200">
                    <a:solidFill>
                      <a:schemeClr val="tx1"/>
                    </a:solidFill>
                    <a:effectLst/>
                    <a:latin typeface="Cambria Math"/>
                    <a:ea typeface="+mn-ea"/>
                    <a:cs typeface="+mn-cs"/>
                  </a:rPr>
                  <a:t>〖6 𝑋10〗^9</a:t>
                </a:r>
                <a:r>
                  <a:rPr lang="he-IL" sz="1200" kern="1200" dirty="0">
                    <a:solidFill>
                      <a:schemeClr val="tx1"/>
                    </a:solidFill>
                    <a:effectLst/>
                    <a:latin typeface="Arial" pitchFamily="34" charset="0"/>
                    <a:ea typeface="+mn-ea"/>
                    <a:cs typeface="+mn-cs"/>
                  </a:rPr>
                  <a:t> שלבים. במונחים דיגיטלים, המידע הגלום ב</a:t>
                </a:r>
                <a:r>
                  <a:rPr lang="en-US" sz="1200" kern="1200" dirty="0">
                    <a:solidFill>
                      <a:schemeClr val="tx1"/>
                    </a:solidFill>
                    <a:effectLst/>
                    <a:latin typeface="Arial" pitchFamily="34" charset="0"/>
                    <a:ea typeface="+mn-ea"/>
                    <a:cs typeface="+mn-cs"/>
                  </a:rPr>
                  <a:t>DNA </a:t>
                </a:r>
                <a:r>
                  <a:rPr lang="he-IL" sz="1200" kern="1200" dirty="0">
                    <a:solidFill>
                      <a:schemeClr val="tx1"/>
                    </a:solidFill>
                    <a:effectLst/>
                    <a:latin typeface="Arial" pitchFamily="34" charset="0"/>
                    <a:ea typeface="+mn-ea"/>
                    <a:cs typeface="+mn-cs"/>
                  </a:rPr>
                  <a:t> שווה ערך למעט יותר מ</a:t>
                </a:r>
                <a:r>
                  <a:rPr lang="en-US" sz="1200" kern="1200" dirty="0">
                    <a:solidFill>
                      <a:schemeClr val="tx1"/>
                    </a:solidFill>
                    <a:effectLst/>
                    <a:latin typeface="Arial" pitchFamily="34" charset="0"/>
                    <a:ea typeface="+mn-ea"/>
                    <a:cs typeface="+mn-cs"/>
                  </a:rPr>
                  <a:t> 1.6 GB </a:t>
                </a:r>
                <a:r>
                  <a:rPr lang="he-IL" sz="1200" kern="1200" dirty="0">
                    <a:solidFill>
                      <a:schemeClr val="tx1"/>
                    </a:solidFill>
                    <a:effectLst/>
                    <a:latin typeface="Arial" pitchFamily="34" charset="0"/>
                    <a:ea typeface="+mn-ea"/>
                    <a:cs typeface="+mn-cs"/>
                  </a:rPr>
                  <a:t>(או כ2 דיסקים...)</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כמו כן, </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יכול לעבור מוטציה, שינוי. רוב המוטציות אינן מזיקות אך אם הן מופיעות במקומות מסוימים על גבי רצף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הן יכולות לגרום לבעיות גנטיות וביניהן  לנטיה למחלות גנטיות ובפרט לסרטן.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כיום כאשר חולה מגיע לאבחון לראות האם הוא חולה בסרטן, תהליך הבדיקה הוא ארוך ומסורבל:</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לקיחת דגימת </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השוואת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ל</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של אדם בריא.</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איתור מוטציות ב</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חיפוש ידני במאגרי מידע האם המוטציות הן במקום שידוע כגורם לסרטן.</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חיפוש ידני האם קיימת תרופה שעוזרת לסוג המסוים של הסרטן הנ"ל.</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בין הבעיות בתהליך זה ניתן לציין את תהליך ההשוואה (2) שלוקח זמן ארוך במיוחד. כיום, בתי החולים שוכרים חוות שרתים ע"מ ליעל את החישוב הארוך של השוואה.</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עם זאת, גם כיום שלב זה לוקח כיום שלם – פרויקט זה יתמקד בייעול שלב זה.</a:t>
                </a:r>
                <a:endParaRPr lang="en-US" sz="1200" kern="1200" dirty="0">
                  <a:solidFill>
                    <a:schemeClr val="tx1"/>
                  </a:solidFill>
                  <a:effectLst/>
                  <a:latin typeface="Arial" pitchFamily="34" charset="0"/>
                  <a:ea typeface="+mn-ea"/>
                  <a:cs typeface="+mn-cs"/>
                </a:endParaRPr>
              </a:p>
              <a:p>
                <a:pPr algn="r"/>
                <a:endParaRPr lang="he-IL" dirty="0"/>
              </a:p>
            </p:txBody>
          </p:sp>
        </mc:Fallback>
      </mc:AlternateContent>
      <p:sp>
        <p:nvSpPr>
          <p:cNvPr id="4" name="Slide Number Placeholder 3"/>
          <p:cNvSpPr>
            <a:spLocks noGrp="1"/>
          </p:cNvSpPr>
          <p:nvPr>
            <p:ph type="sldNum" sz="quarter" idx="10"/>
          </p:nvPr>
        </p:nvSpPr>
        <p:spPr/>
        <p:txBody>
          <a:bodyPr/>
          <a:lstStyle/>
          <a:p>
            <a:fld id="{BB3C0BDA-275C-4F72-B40D-28BA313A146B}" type="slidenum">
              <a:rPr lang="en-US" altLang="he-IL" smtClean="0"/>
              <a:pPr/>
              <a:t>14</a:t>
            </a:fld>
            <a:endParaRPr lang="en-US" altLang="he-IL"/>
          </a:p>
        </p:txBody>
      </p:sp>
    </p:spTree>
    <p:extLst>
      <p:ext uri="{BB962C8B-B14F-4D97-AF65-F5344CB8AC3E}">
        <p14:creationId xmlns:p14="http://schemas.microsoft.com/office/powerpoint/2010/main" val="13357801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algn="r"/>
                <a:endParaRPr lang="he-IL" dirty="0"/>
              </a:p>
            </p:txBody>
          </p:sp>
        </mc:Choice>
        <mc:Fallback xmlns="">
          <p:sp>
            <p:nvSpPr>
              <p:cNvPr id="3" name="Notes Placeholder 2"/>
              <p:cNvSpPr>
                <a:spLocks noGrp="1"/>
              </p:cNvSpPr>
              <p:nvPr>
                <p:ph type="body" idx="1"/>
              </p:nvPr>
            </p:nvSpPr>
            <p:spPr/>
            <p:txBody>
              <a:bodyPr/>
              <a:lstStyle/>
              <a:p>
                <a:pPr algn="r" rtl="1"/>
                <a:r>
                  <a:rPr lang="he-IL" sz="1200" kern="1200" dirty="0" smtClean="0">
                    <a:solidFill>
                      <a:schemeClr val="tx1"/>
                    </a:solidFill>
                    <a:effectLst/>
                    <a:latin typeface="Arial" pitchFamily="34" charset="0"/>
                    <a:ea typeface="+mn-ea"/>
                    <a:cs typeface="+mn-cs"/>
                  </a:rPr>
                  <a:t>אם כן, את המידע המגולם ב</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ניתן לייצג כמחרוזת של הבסיסים המרכיבים אותו, וכך נתייחס אליו בפרויקט זה (לדוג': </a:t>
                </a:r>
                <a:r>
                  <a:rPr lang="en-US" sz="1200" kern="1200" dirty="0">
                    <a:solidFill>
                      <a:schemeClr val="tx1"/>
                    </a:solidFill>
                    <a:effectLst/>
                    <a:latin typeface="Arial" pitchFamily="34" charset="0"/>
                    <a:ea typeface="+mn-ea"/>
                    <a:cs typeface="+mn-cs"/>
                  </a:rPr>
                  <a:t>TGACCGTCAG</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ה</a:t>
                </a:r>
                <a:r>
                  <a:rPr lang="en-US" sz="1200" kern="1200" dirty="0">
                    <a:solidFill>
                      <a:schemeClr val="tx1"/>
                    </a:solidFill>
                    <a:effectLst/>
                    <a:latin typeface="Arial" pitchFamily="34" charset="0"/>
                    <a:ea typeface="+mn-ea"/>
                    <a:cs typeface="+mn-cs"/>
                  </a:rPr>
                  <a:t>DNA </a:t>
                </a:r>
                <a:r>
                  <a:rPr lang="he-IL" sz="1200" kern="1200" dirty="0">
                    <a:solidFill>
                      <a:schemeClr val="tx1"/>
                    </a:solidFill>
                    <a:effectLst/>
                    <a:latin typeface="Arial" pitchFamily="34" charset="0"/>
                    <a:ea typeface="+mn-ea"/>
                    <a:cs typeface="+mn-cs"/>
                  </a:rPr>
                  <a:t> מורכב מכ</a:t>
                </a:r>
                <a:r>
                  <a:rPr lang="en-US" sz="1200" i="0" kern="1200">
                    <a:solidFill>
                      <a:schemeClr val="tx1"/>
                    </a:solidFill>
                    <a:effectLst/>
                    <a:latin typeface="Cambria Math"/>
                    <a:ea typeface="+mn-ea"/>
                    <a:cs typeface="+mn-cs"/>
                  </a:rPr>
                  <a:t>〖6 𝑋10〗^9</a:t>
                </a:r>
                <a:r>
                  <a:rPr lang="he-IL" sz="1200" kern="1200" dirty="0">
                    <a:solidFill>
                      <a:schemeClr val="tx1"/>
                    </a:solidFill>
                    <a:effectLst/>
                    <a:latin typeface="Arial" pitchFamily="34" charset="0"/>
                    <a:ea typeface="+mn-ea"/>
                    <a:cs typeface="+mn-cs"/>
                  </a:rPr>
                  <a:t> שלבים. במונחים דיגיטלים, המידע הגלום ב</a:t>
                </a:r>
                <a:r>
                  <a:rPr lang="en-US" sz="1200" kern="1200" dirty="0">
                    <a:solidFill>
                      <a:schemeClr val="tx1"/>
                    </a:solidFill>
                    <a:effectLst/>
                    <a:latin typeface="Arial" pitchFamily="34" charset="0"/>
                    <a:ea typeface="+mn-ea"/>
                    <a:cs typeface="+mn-cs"/>
                  </a:rPr>
                  <a:t>DNA </a:t>
                </a:r>
                <a:r>
                  <a:rPr lang="he-IL" sz="1200" kern="1200" dirty="0">
                    <a:solidFill>
                      <a:schemeClr val="tx1"/>
                    </a:solidFill>
                    <a:effectLst/>
                    <a:latin typeface="Arial" pitchFamily="34" charset="0"/>
                    <a:ea typeface="+mn-ea"/>
                    <a:cs typeface="+mn-cs"/>
                  </a:rPr>
                  <a:t> שווה ערך למעט יותר מ</a:t>
                </a:r>
                <a:r>
                  <a:rPr lang="en-US" sz="1200" kern="1200" dirty="0">
                    <a:solidFill>
                      <a:schemeClr val="tx1"/>
                    </a:solidFill>
                    <a:effectLst/>
                    <a:latin typeface="Arial" pitchFamily="34" charset="0"/>
                    <a:ea typeface="+mn-ea"/>
                    <a:cs typeface="+mn-cs"/>
                  </a:rPr>
                  <a:t> 1.6 GB </a:t>
                </a:r>
                <a:r>
                  <a:rPr lang="he-IL" sz="1200" kern="1200" dirty="0">
                    <a:solidFill>
                      <a:schemeClr val="tx1"/>
                    </a:solidFill>
                    <a:effectLst/>
                    <a:latin typeface="Arial" pitchFamily="34" charset="0"/>
                    <a:ea typeface="+mn-ea"/>
                    <a:cs typeface="+mn-cs"/>
                  </a:rPr>
                  <a:t>(או כ2 דיסקים...)</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כמו כן, </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יכול לעבור מוטציה, שינוי. רוב המוטציות אינן מזיקות אך אם הן מופיעות במקומות מסוימים על גבי רצף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הן יכולות לגרום לבעיות גנטיות וביניהן  לנטיה למחלות גנטיות ובפרט לסרטן.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כיום כאשר חולה מגיע לאבחון לראות האם הוא חולה בסרטן, תהליך הבדיקה הוא ארוך ומסורבל:</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לקיחת דגימת </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השוואת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ל</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של אדם בריא.</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איתור מוטציות ב</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חיפוש ידני במאגרי מידע האם המוטציות הן במקום שידוע כגורם לסרטן.</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חיפוש ידני האם קיימת תרופה שעוזרת לסוג המסוים של הסרטן הנ"ל.</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בין הבעיות בתהליך זה ניתן לציין את תהליך ההשוואה (2) שלוקח זמן ארוך במיוחד. כיום, בתי החולים שוכרים חוות שרתים ע"מ ליעל את החישוב הארוך של השוואה.</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עם זאת, גם כיום שלב זה לוקח כיום שלם – פרויקט זה יתמקד בייעול שלב זה.</a:t>
                </a:r>
                <a:endParaRPr lang="en-US" sz="1200" kern="1200" dirty="0">
                  <a:solidFill>
                    <a:schemeClr val="tx1"/>
                  </a:solidFill>
                  <a:effectLst/>
                  <a:latin typeface="Arial" pitchFamily="34" charset="0"/>
                  <a:ea typeface="+mn-ea"/>
                  <a:cs typeface="+mn-cs"/>
                </a:endParaRPr>
              </a:p>
              <a:p>
                <a:pPr algn="r"/>
                <a:endParaRPr lang="he-IL" dirty="0"/>
              </a:p>
            </p:txBody>
          </p:sp>
        </mc:Fallback>
      </mc:AlternateContent>
      <p:sp>
        <p:nvSpPr>
          <p:cNvPr id="4" name="Slide Number Placeholder 3"/>
          <p:cNvSpPr>
            <a:spLocks noGrp="1"/>
          </p:cNvSpPr>
          <p:nvPr>
            <p:ph type="sldNum" sz="quarter" idx="10"/>
          </p:nvPr>
        </p:nvSpPr>
        <p:spPr/>
        <p:txBody>
          <a:bodyPr/>
          <a:lstStyle/>
          <a:p>
            <a:fld id="{BB3C0BDA-275C-4F72-B40D-28BA313A146B}" type="slidenum">
              <a:rPr lang="en-US" altLang="he-IL" smtClean="0"/>
              <a:pPr/>
              <a:t>15</a:t>
            </a:fld>
            <a:endParaRPr lang="en-US" altLang="he-IL"/>
          </a:p>
        </p:txBody>
      </p:sp>
    </p:spTree>
    <p:extLst>
      <p:ext uri="{BB962C8B-B14F-4D97-AF65-F5344CB8AC3E}">
        <p14:creationId xmlns:p14="http://schemas.microsoft.com/office/powerpoint/2010/main" val="13357801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algn="r"/>
                <a:endParaRPr lang="he-IL" dirty="0"/>
              </a:p>
            </p:txBody>
          </p:sp>
        </mc:Choice>
        <mc:Fallback xmlns="">
          <p:sp>
            <p:nvSpPr>
              <p:cNvPr id="3" name="Notes Placeholder 2"/>
              <p:cNvSpPr>
                <a:spLocks noGrp="1"/>
              </p:cNvSpPr>
              <p:nvPr>
                <p:ph type="body" idx="1"/>
              </p:nvPr>
            </p:nvSpPr>
            <p:spPr/>
            <p:txBody>
              <a:bodyPr/>
              <a:lstStyle/>
              <a:p>
                <a:pPr algn="r" rtl="1"/>
                <a:r>
                  <a:rPr lang="he-IL" sz="1200" kern="1200" dirty="0" smtClean="0">
                    <a:solidFill>
                      <a:schemeClr val="tx1"/>
                    </a:solidFill>
                    <a:effectLst/>
                    <a:latin typeface="Arial" pitchFamily="34" charset="0"/>
                    <a:ea typeface="+mn-ea"/>
                    <a:cs typeface="+mn-cs"/>
                  </a:rPr>
                  <a:t>אם כן, את המידע המגולם ב</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ניתן לייצג כמחרוזת של הבסיסים המרכיבים אותו, וכך נתייחס אליו בפרויקט זה (לדוג': </a:t>
                </a:r>
                <a:r>
                  <a:rPr lang="en-US" sz="1200" kern="1200" dirty="0">
                    <a:solidFill>
                      <a:schemeClr val="tx1"/>
                    </a:solidFill>
                    <a:effectLst/>
                    <a:latin typeface="Arial" pitchFamily="34" charset="0"/>
                    <a:ea typeface="+mn-ea"/>
                    <a:cs typeface="+mn-cs"/>
                  </a:rPr>
                  <a:t>TGACCGTCAG</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ה</a:t>
                </a:r>
                <a:r>
                  <a:rPr lang="en-US" sz="1200" kern="1200" dirty="0">
                    <a:solidFill>
                      <a:schemeClr val="tx1"/>
                    </a:solidFill>
                    <a:effectLst/>
                    <a:latin typeface="Arial" pitchFamily="34" charset="0"/>
                    <a:ea typeface="+mn-ea"/>
                    <a:cs typeface="+mn-cs"/>
                  </a:rPr>
                  <a:t>DNA </a:t>
                </a:r>
                <a:r>
                  <a:rPr lang="he-IL" sz="1200" kern="1200" dirty="0">
                    <a:solidFill>
                      <a:schemeClr val="tx1"/>
                    </a:solidFill>
                    <a:effectLst/>
                    <a:latin typeface="Arial" pitchFamily="34" charset="0"/>
                    <a:ea typeface="+mn-ea"/>
                    <a:cs typeface="+mn-cs"/>
                  </a:rPr>
                  <a:t> מורכב מכ</a:t>
                </a:r>
                <a:r>
                  <a:rPr lang="en-US" sz="1200" i="0" kern="1200">
                    <a:solidFill>
                      <a:schemeClr val="tx1"/>
                    </a:solidFill>
                    <a:effectLst/>
                    <a:latin typeface="Cambria Math"/>
                    <a:ea typeface="+mn-ea"/>
                    <a:cs typeface="+mn-cs"/>
                  </a:rPr>
                  <a:t>〖6 𝑋10〗^9</a:t>
                </a:r>
                <a:r>
                  <a:rPr lang="he-IL" sz="1200" kern="1200" dirty="0">
                    <a:solidFill>
                      <a:schemeClr val="tx1"/>
                    </a:solidFill>
                    <a:effectLst/>
                    <a:latin typeface="Arial" pitchFamily="34" charset="0"/>
                    <a:ea typeface="+mn-ea"/>
                    <a:cs typeface="+mn-cs"/>
                  </a:rPr>
                  <a:t> שלבים. במונחים דיגיטלים, המידע הגלום ב</a:t>
                </a:r>
                <a:r>
                  <a:rPr lang="en-US" sz="1200" kern="1200" dirty="0">
                    <a:solidFill>
                      <a:schemeClr val="tx1"/>
                    </a:solidFill>
                    <a:effectLst/>
                    <a:latin typeface="Arial" pitchFamily="34" charset="0"/>
                    <a:ea typeface="+mn-ea"/>
                    <a:cs typeface="+mn-cs"/>
                  </a:rPr>
                  <a:t>DNA </a:t>
                </a:r>
                <a:r>
                  <a:rPr lang="he-IL" sz="1200" kern="1200" dirty="0">
                    <a:solidFill>
                      <a:schemeClr val="tx1"/>
                    </a:solidFill>
                    <a:effectLst/>
                    <a:latin typeface="Arial" pitchFamily="34" charset="0"/>
                    <a:ea typeface="+mn-ea"/>
                    <a:cs typeface="+mn-cs"/>
                  </a:rPr>
                  <a:t> שווה ערך למעט יותר מ</a:t>
                </a:r>
                <a:r>
                  <a:rPr lang="en-US" sz="1200" kern="1200" dirty="0">
                    <a:solidFill>
                      <a:schemeClr val="tx1"/>
                    </a:solidFill>
                    <a:effectLst/>
                    <a:latin typeface="Arial" pitchFamily="34" charset="0"/>
                    <a:ea typeface="+mn-ea"/>
                    <a:cs typeface="+mn-cs"/>
                  </a:rPr>
                  <a:t> 1.6 GB </a:t>
                </a:r>
                <a:r>
                  <a:rPr lang="he-IL" sz="1200" kern="1200" dirty="0">
                    <a:solidFill>
                      <a:schemeClr val="tx1"/>
                    </a:solidFill>
                    <a:effectLst/>
                    <a:latin typeface="Arial" pitchFamily="34" charset="0"/>
                    <a:ea typeface="+mn-ea"/>
                    <a:cs typeface="+mn-cs"/>
                  </a:rPr>
                  <a:t>(או כ2 דיסקים...)</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כמו כן, </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יכול לעבור מוטציה, שינוי. רוב המוטציות אינן מזיקות אך אם הן מופיעות במקומות מסוימים על גבי רצף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הן יכולות לגרום לבעיות גנטיות וביניהן  לנטיה למחלות גנטיות ובפרט לסרטן.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כיום כאשר חולה מגיע לאבחון לראות האם הוא חולה בסרטן, תהליך הבדיקה הוא ארוך ומסורבל:</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לקיחת דגימת </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השוואת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ל</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של אדם בריא.</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איתור מוטציות ב</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חיפוש ידני במאגרי מידע האם המוטציות הן במקום שידוע כגורם לסרטן.</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חיפוש ידני האם קיימת תרופה שעוזרת לסוג המסוים של הסרטן הנ"ל.</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בין הבעיות בתהליך זה ניתן לציין את תהליך ההשוואה (2) שלוקח זמן ארוך במיוחד. כיום, בתי החולים שוכרים חוות שרתים ע"מ ליעל את החישוב הארוך של השוואה.</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עם זאת, גם כיום שלב זה לוקח כיום שלם – פרויקט זה יתמקד בייעול שלב זה.</a:t>
                </a:r>
                <a:endParaRPr lang="en-US" sz="1200" kern="1200" dirty="0">
                  <a:solidFill>
                    <a:schemeClr val="tx1"/>
                  </a:solidFill>
                  <a:effectLst/>
                  <a:latin typeface="Arial" pitchFamily="34" charset="0"/>
                  <a:ea typeface="+mn-ea"/>
                  <a:cs typeface="+mn-cs"/>
                </a:endParaRPr>
              </a:p>
              <a:p>
                <a:pPr algn="r"/>
                <a:endParaRPr lang="he-IL" dirty="0"/>
              </a:p>
            </p:txBody>
          </p:sp>
        </mc:Fallback>
      </mc:AlternateContent>
      <p:sp>
        <p:nvSpPr>
          <p:cNvPr id="4" name="Slide Number Placeholder 3"/>
          <p:cNvSpPr>
            <a:spLocks noGrp="1"/>
          </p:cNvSpPr>
          <p:nvPr>
            <p:ph type="sldNum" sz="quarter" idx="10"/>
          </p:nvPr>
        </p:nvSpPr>
        <p:spPr/>
        <p:txBody>
          <a:bodyPr/>
          <a:lstStyle/>
          <a:p>
            <a:fld id="{BB3C0BDA-275C-4F72-B40D-28BA313A146B}" type="slidenum">
              <a:rPr lang="en-US" altLang="he-IL" smtClean="0"/>
              <a:pPr/>
              <a:t>16</a:t>
            </a:fld>
            <a:endParaRPr lang="en-US" altLang="he-IL"/>
          </a:p>
        </p:txBody>
      </p:sp>
    </p:spTree>
    <p:extLst>
      <p:ext uri="{BB962C8B-B14F-4D97-AF65-F5344CB8AC3E}">
        <p14:creationId xmlns:p14="http://schemas.microsoft.com/office/powerpoint/2010/main" val="13357801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algn="r"/>
                <a:endParaRPr lang="he-IL" dirty="0"/>
              </a:p>
            </p:txBody>
          </p:sp>
        </mc:Choice>
        <mc:Fallback xmlns="">
          <p:sp>
            <p:nvSpPr>
              <p:cNvPr id="3" name="Notes Placeholder 2"/>
              <p:cNvSpPr>
                <a:spLocks noGrp="1"/>
              </p:cNvSpPr>
              <p:nvPr>
                <p:ph type="body" idx="1"/>
              </p:nvPr>
            </p:nvSpPr>
            <p:spPr/>
            <p:txBody>
              <a:bodyPr/>
              <a:lstStyle/>
              <a:p>
                <a:pPr algn="r" rtl="1"/>
                <a:r>
                  <a:rPr lang="he-IL" sz="1200" kern="1200" dirty="0" smtClean="0">
                    <a:solidFill>
                      <a:schemeClr val="tx1"/>
                    </a:solidFill>
                    <a:effectLst/>
                    <a:latin typeface="Arial" pitchFamily="34" charset="0"/>
                    <a:ea typeface="+mn-ea"/>
                    <a:cs typeface="+mn-cs"/>
                  </a:rPr>
                  <a:t>אם כן, את המידע המגולם ב</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ניתן לייצג כמחרוזת של הבסיסים המרכיבים אותו, וכך נתייחס אליו בפרויקט זה (לדוג': </a:t>
                </a:r>
                <a:r>
                  <a:rPr lang="en-US" sz="1200" kern="1200" dirty="0">
                    <a:solidFill>
                      <a:schemeClr val="tx1"/>
                    </a:solidFill>
                    <a:effectLst/>
                    <a:latin typeface="Arial" pitchFamily="34" charset="0"/>
                    <a:ea typeface="+mn-ea"/>
                    <a:cs typeface="+mn-cs"/>
                  </a:rPr>
                  <a:t>TGACCGTCAG</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ה</a:t>
                </a:r>
                <a:r>
                  <a:rPr lang="en-US" sz="1200" kern="1200" dirty="0">
                    <a:solidFill>
                      <a:schemeClr val="tx1"/>
                    </a:solidFill>
                    <a:effectLst/>
                    <a:latin typeface="Arial" pitchFamily="34" charset="0"/>
                    <a:ea typeface="+mn-ea"/>
                    <a:cs typeface="+mn-cs"/>
                  </a:rPr>
                  <a:t>DNA </a:t>
                </a:r>
                <a:r>
                  <a:rPr lang="he-IL" sz="1200" kern="1200" dirty="0">
                    <a:solidFill>
                      <a:schemeClr val="tx1"/>
                    </a:solidFill>
                    <a:effectLst/>
                    <a:latin typeface="Arial" pitchFamily="34" charset="0"/>
                    <a:ea typeface="+mn-ea"/>
                    <a:cs typeface="+mn-cs"/>
                  </a:rPr>
                  <a:t> מורכב מכ</a:t>
                </a:r>
                <a:r>
                  <a:rPr lang="en-US" sz="1200" i="0" kern="1200">
                    <a:solidFill>
                      <a:schemeClr val="tx1"/>
                    </a:solidFill>
                    <a:effectLst/>
                    <a:latin typeface="Cambria Math"/>
                    <a:ea typeface="+mn-ea"/>
                    <a:cs typeface="+mn-cs"/>
                  </a:rPr>
                  <a:t>〖6 𝑋10〗^9</a:t>
                </a:r>
                <a:r>
                  <a:rPr lang="he-IL" sz="1200" kern="1200" dirty="0">
                    <a:solidFill>
                      <a:schemeClr val="tx1"/>
                    </a:solidFill>
                    <a:effectLst/>
                    <a:latin typeface="Arial" pitchFamily="34" charset="0"/>
                    <a:ea typeface="+mn-ea"/>
                    <a:cs typeface="+mn-cs"/>
                  </a:rPr>
                  <a:t> שלבים. במונחים דיגיטלים, המידע הגלום ב</a:t>
                </a:r>
                <a:r>
                  <a:rPr lang="en-US" sz="1200" kern="1200" dirty="0">
                    <a:solidFill>
                      <a:schemeClr val="tx1"/>
                    </a:solidFill>
                    <a:effectLst/>
                    <a:latin typeface="Arial" pitchFamily="34" charset="0"/>
                    <a:ea typeface="+mn-ea"/>
                    <a:cs typeface="+mn-cs"/>
                  </a:rPr>
                  <a:t>DNA </a:t>
                </a:r>
                <a:r>
                  <a:rPr lang="he-IL" sz="1200" kern="1200" dirty="0">
                    <a:solidFill>
                      <a:schemeClr val="tx1"/>
                    </a:solidFill>
                    <a:effectLst/>
                    <a:latin typeface="Arial" pitchFamily="34" charset="0"/>
                    <a:ea typeface="+mn-ea"/>
                    <a:cs typeface="+mn-cs"/>
                  </a:rPr>
                  <a:t> שווה ערך למעט יותר מ</a:t>
                </a:r>
                <a:r>
                  <a:rPr lang="en-US" sz="1200" kern="1200" dirty="0">
                    <a:solidFill>
                      <a:schemeClr val="tx1"/>
                    </a:solidFill>
                    <a:effectLst/>
                    <a:latin typeface="Arial" pitchFamily="34" charset="0"/>
                    <a:ea typeface="+mn-ea"/>
                    <a:cs typeface="+mn-cs"/>
                  </a:rPr>
                  <a:t> 1.6 GB </a:t>
                </a:r>
                <a:r>
                  <a:rPr lang="he-IL" sz="1200" kern="1200" dirty="0">
                    <a:solidFill>
                      <a:schemeClr val="tx1"/>
                    </a:solidFill>
                    <a:effectLst/>
                    <a:latin typeface="Arial" pitchFamily="34" charset="0"/>
                    <a:ea typeface="+mn-ea"/>
                    <a:cs typeface="+mn-cs"/>
                  </a:rPr>
                  <a:t>(או כ2 דיסקים...)</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כמו כן, </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יכול לעבור מוטציה, שינוי. רוב המוטציות אינן מזיקות אך אם הן מופיעות במקומות מסוימים על גבי רצף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הן יכולות לגרום לבעיות גנטיות וביניהן  לנטיה למחלות גנטיות ובפרט לסרטן.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כיום כאשר חולה מגיע לאבחון לראות האם הוא חולה בסרטן, תהליך הבדיקה הוא ארוך ומסורבל:</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לקיחת דגימת </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השוואת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ל</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של אדם בריא.</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איתור מוטציות ב</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חיפוש ידני במאגרי מידע האם המוטציות הן במקום שידוע כגורם לסרטן.</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חיפוש ידני האם קיימת תרופה שעוזרת לסוג המסוים של הסרטן הנ"ל.</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בין הבעיות בתהליך זה ניתן לציין את תהליך ההשוואה (2) שלוקח זמן ארוך במיוחד. כיום, בתי החולים שוכרים חוות שרתים ע"מ ליעל את החישוב הארוך של השוואה.</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עם זאת, גם כיום שלב זה לוקח כיום שלם – פרויקט זה יתמקד בייעול שלב זה.</a:t>
                </a:r>
                <a:endParaRPr lang="en-US" sz="1200" kern="1200" dirty="0">
                  <a:solidFill>
                    <a:schemeClr val="tx1"/>
                  </a:solidFill>
                  <a:effectLst/>
                  <a:latin typeface="Arial" pitchFamily="34" charset="0"/>
                  <a:ea typeface="+mn-ea"/>
                  <a:cs typeface="+mn-cs"/>
                </a:endParaRPr>
              </a:p>
              <a:p>
                <a:pPr algn="r"/>
                <a:endParaRPr lang="he-IL" dirty="0"/>
              </a:p>
            </p:txBody>
          </p:sp>
        </mc:Fallback>
      </mc:AlternateContent>
      <p:sp>
        <p:nvSpPr>
          <p:cNvPr id="4" name="Slide Number Placeholder 3"/>
          <p:cNvSpPr>
            <a:spLocks noGrp="1"/>
          </p:cNvSpPr>
          <p:nvPr>
            <p:ph type="sldNum" sz="quarter" idx="10"/>
          </p:nvPr>
        </p:nvSpPr>
        <p:spPr/>
        <p:txBody>
          <a:bodyPr/>
          <a:lstStyle/>
          <a:p>
            <a:fld id="{BB3C0BDA-275C-4F72-B40D-28BA313A146B}" type="slidenum">
              <a:rPr lang="en-US" altLang="he-IL" smtClean="0"/>
              <a:pPr/>
              <a:t>17</a:t>
            </a:fld>
            <a:endParaRPr lang="en-US" altLang="he-IL"/>
          </a:p>
        </p:txBody>
      </p:sp>
    </p:spTree>
    <p:extLst>
      <p:ext uri="{BB962C8B-B14F-4D97-AF65-F5344CB8AC3E}">
        <p14:creationId xmlns:p14="http://schemas.microsoft.com/office/powerpoint/2010/main" val="13357801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algn="r"/>
                <a:endParaRPr lang="he-IL" dirty="0"/>
              </a:p>
            </p:txBody>
          </p:sp>
        </mc:Choice>
        <mc:Fallback xmlns="">
          <p:sp>
            <p:nvSpPr>
              <p:cNvPr id="3" name="Notes Placeholder 2"/>
              <p:cNvSpPr>
                <a:spLocks noGrp="1"/>
              </p:cNvSpPr>
              <p:nvPr>
                <p:ph type="body" idx="1"/>
              </p:nvPr>
            </p:nvSpPr>
            <p:spPr/>
            <p:txBody>
              <a:bodyPr/>
              <a:lstStyle/>
              <a:p>
                <a:pPr algn="r" rtl="1"/>
                <a:r>
                  <a:rPr lang="he-IL" sz="1200" kern="1200" dirty="0" smtClean="0">
                    <a:solidFill>
                      <a:schemeClr val="tx1"/>
                    </a:solidFill>
                    <a:effectLst/>
                    <a:latin typeface="Arial" pitchFamily="34" charset="0"/>
                    <a:ea typeface="+mn-ea"/>
                    <a:cs typeface="+mn-cs"/>
                  </a:rPr>
                  <a:t>אם כן, את המידע המגולם ב</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ניתן לייצג כמחרוזת של הבסיסים המרכיבים אותו, וכך נתייחס אליו בפרויקט זה (לדוג': </a:t>
                </a:r>
                <a:r>
                  <a:rPr lang="en-US" sz="1200" kern="1200" dirty="0">
                    <a:solidFill>
                      <a:schemeClr val="tx1"/>
                    </a:solidFill>
                    <a:effectLst/>
                    <a:latin typeface="Arial" pitchFamily="34" charset="0"/>
                    <a:ea typeface="+mn-ea"/>
                    <a:cs typeface="+mn-cs"/>
                  </a:rPr>
                  <a:t>TGACCGTCAG</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ה</a:t>
                </a:r>
                <a:r>
                  <a:rPr lang="en-US" sz="1200" kern="1200" dirty="0">
                    <a:solidFill>
                      <a:schemeClr val="tx1"/>
                    </a:solidFill>
                    <a:effectLst/>
                    <a:latin typeface="Arial" pitchFamily="34" charset="0"/>
                    <a:ea typeface="+mn-ea"/>
                    <a:cs typeface="+mn-cs"/>
                  </a:rPr>
                  <a:t>DNA </a:t>
                </a:r>
                <a:r>
                  <a:rPr lang="he-IL" sz="1200" kern="1200" dirty="0">
                    <a:solidFill>
                      <a:schemeClr val="tx1"/>
                    </a:solidFill>
                    <a:effectLst/>
                    <a:latin typeface="Arial" pitchFamily="34" charset="0"/>
                    <a:ea typeface="+mn-ea"/>
                    <a:cs typeface="+mn-cs"/>
                  </a:rPr>
                  <a:t> מורכב מכ</a:t>
                </a:r>
                <a:r>
                  <a:rPr lang="en-US" sz="1200" i="0" kern="1200">
                    <a:solidFill>
                      <a:schemeClr val="tx1"/>
                    </a:solidFill>
                    <a:effectLst/>
                    <a:latin typeface="Cambria Math"/>
                    <a:ea typeface="+mn-ea"/>
                    <a:cs typeface="+mn-cs"/>
                  </a:rPr>
                  <a:t>〖6 𝑋10〗^9</a:t>
                </a:r>
                <a:r>
                  <a:rPr lang="he-IL" sz="1200" kern="1200" dirty="0">
                    <a:solidFill>
                      <a:schemeClr val="tx1"/>
                    </a:solidFill>
                    <a:effectLst/>
                    <a:latin typeface="Arial" pitchFamily="34" charset="0"/>
                    <a:ea typeface="+mn-ea"/>
                    <a:cs typeface="+mn-cs"/>
                  </a:rPr>
                  <a:t> שלבים. במונחים דיגיטלים, המידע הגלום ב</a:t>
                </a:r>
                <a:r>
                  <a:rPr lang="en-US" sz="1200" kern="1200" dirty="0">
                    <a:solidFill>
                      <a:schemeClr val="tx1"/>
                    </a:solidFill>
                    <a:effectLst/>
                    <a:latin typeface="Arial" pitchFamily="34" charset="0"/>
                    <a:ea typeface="+mn-ea"/>
                    <a:cs typeface="+mn-cs"/>
                  </a:rPr>
                  <a:t>DNA </a:t>
                </a:r>
                <a:r>
                  <a:rPr lang="he-IL" sz="1200" kern="1200" dirty="0">
                    <a:solidFill>
                      <a:schemeClr val="tx1"/>
                    </a:solidFill>
                    <a:effectLst/>
                    <a:latin typeface="Arial" pitchFamily="34" charset="0"/>
                    <a:ea typeface="+mn-ea"/>
                    <a:cs typeface="+mn-cs"/>
                  </a:rPr>
                  <a:t> שווה ערך למעט יותר מ</a:t>
                </a:r>
                <a:r>
                  <a:rPr lang="en-US" sz="1200" kern="1200" dirty="0">
                    <a:solidFill>
                      <a:schemeClr val="tx1"/>
                    </a:solidFill>
                    <a:effectLst/>
                    <a:latin typeface="Arial" pitchFamily="34" charset="0"/>
                    <a:ea typeface="+mn-ea"/>
                    <a:cs typeface="+mn-cs"/>
                  </a:rPr>
                  <a:t> 1.6 GB </a:t>
                </a:r>
                <a:r>
                  <a:rPr lang="he-IL" sz="1200" kern="1200" dirty="0">
                    <a:solidFill>
                      <a:schemeClr val="tx1"/>
                    </a:solidFill>
                    <a:effectLst/>
                    <a:latin typeface="Arial" pitchFamily="34" charset="0"/>
                    <a:ea typeface="+mn-ea"/>
                    <a:cs typeface="+mn-cs"/>
                  </a:rPr>
                  <a:t>(או כ2 דיסקים...)</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כמו כן, </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יכול לעבור מוטציה, שינוי. רוב המוטציות אינן מזיקות אך אם הן מופיעות במקומות מסוימים על גבי רצף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הן יכולות לגרום לבעיות גנטיות וביניהן  לנטיה למחלות גנטיות ובפרט לסרטן.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כיום כאשר חולה מגיע לאבחון לראות האם הוא חולה בסרטן, תהליך הבדיקה הוא ארוך ומסורבל:</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לקיחת דגימת </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השוואת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ל</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של אדם בריא.</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איתור מוטציות ב</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חיפוש ידני במאגרי מידע האם המוטציות הן במקום שידוע כגורם לסרטן.</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חיפוש ידני האם קיימת תרופה שעוזרת לסוג המסוים של הסרטן הנ"ל.</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בין הבעיות בתהליך זה ניתן לציין את תהליך ההשוואה (2) שלוקח זמן ארוך במיוחד. כיום, בתי החולים שוכרים חוות שרתים ע"מ ליעל את החישוב הארוך של השוואה.</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עם זאת, גם כיום שלב זה לוקח כיום שלם – פרויקט זה יתמקד בייעול שלב זה.</a:t>
                </a:r>
                <a:endParaRPr lang="en-US" sz="1200" kern="1200" dirty="0">
                  <a:solidFill>
                    <a:schemeClr val="tx1"/>
                  </a:solidFill>
                  <a:effectLst/>
                  <a:latin typeface="Arial" pitchFamily="34" charset="0"/>
                  <a:ea typeface="+mn-ea"/>
                  <a:cs typeface="+mn-cs"/>
                </a:endParaRPr>
              </a:p>
              <a:p>
                <a:pPr algn="r"/>
                <a:endParaRPr lang="he-IL" dirty="0"/>
              </a:p>
            </p:txBody>
          </p:sp>
        </mc:Fallback>
      </mc:AlternateContent>
      <p:sp>
        <p:nvSpPr>
          <p:cNvPr id="4" name="Slide Number Placeholder 3"/>
          <p:cNvSpPr>
            <a:spLocks noGrp="1"/>
          </p:cNvSpPr>
          <p:nvPr>
            <p:ph type="sldNum" sz="quarter" idx="10"/>
          </p:nvPr>
        </p:nvSpPr>
        <p:spPr/>
        <p:txBody>
          <a:bodyPr/>
          <a:lstStyle/>
          <a:p>
            <a:fld id="{BB3C0BDA-275C-4F72-B40D-28BA313A146B}" type="slidenum">
              <a:rPr lang="en-US" altLang="he-IL" smtClean="0"/>
              <a:pPr/>
              <a:t>18</a:t>
            </a:fld>
            <a:endParaRPr lang="en-US" altLang="he-IL"/>
          </a:p>
        </p:txBody>
      </p:sp>
    </p:spTree>
    <p:extLst>
      <p:ext uri="{BB962C8B-B14F-4D97-AF65-F5344CB8AC3E}">
        <p14:creationId xmlns:p14="http://schemas.microsoft.com/office/powerpoint/2010/main" val="13357801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algn="r"/>
                <a:endParaRPr lang="he-IL" dirty="0"/>
              </a:p>
            </p:txBody>
          </p:sp>
        </mc:Choice>
        <mc:Fallback xmlns="">
          <p:sp>
            <p:nvSpPr>
              <p:cNvPr id="3" name="Notes Placeholder 2"/>
              <p:cNvSpPr>
                <a:spLocks noGrp="1"/>
              </p:cNvSpPr>
              <p:nvPr>
                <p:ph type="body" idx="1"/>
              </p:nvPr>
            </p:nvSpPr>
            <p:spPr/>
            <p:txBody>
              <a:bodyPr/>
              <a:lstStyle/>
              <a:p>
                <a:pPr algn="r" rtl="1"/>
                <a:r>
                  <a:rPr lang="he-IL" sz="1200" kern="1200" dirty="0" smtClean="0">
                    <a:solidFill>
                      <a:schemeClr val="tx1"/>
                    </a:solidFill>
                    <a:effectLst/>
                    <a:latin typeface="Arial" pitchFamily="34" charset="0"/>
                    <a:ea typeface="+mn-ea"/>
                    <a:cs typeface="+mn-cs"/>
                  </a:rPr>
                  <a:t>אם כן, את המידע המגולם ב</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ניתן לייצג כמחרוזת של הבסיסים המרכיבים אותו, וכך נתייחס אליו בפרויקט זה (לדוג': </a:t>
                </a:r>
                <a:r>
                  <a:rPr lang="en-US" sz="1200" kern="1200" dirty="0">
                    <a:solidFill>
                      <a:schemeClr val="tx1"/>
                    </a:solidFill>
                    <a:effectLst/>
                    <a:latin typeface="Arial" pitchFamily="34" charset="0"/>
                    <a:ea typeface="+mn-ea"/>
                    <a:cs typeface="+mn-cs"/>
                  </a:rPr>
                  <a:t>TGACCGTCAG</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ה</a:t>
                </a:r>
                <a:r>
                  <a:rPr lang="en-US" sz="1200" kern="1200" dirty="0">
                    <a:solidFill>
                      <a:schemeClr val="tx1"/>
                    </a:solidFill>
                    <a:effectLst/>
                    <a:latin typeface="Arial" pitchFamily="34" charset="0"/>
                    <a:ea typeface="+mn-ea"/>
                    <a:cs typeface="+mn-cs"/>
                  </a:rPr>
                  <a:t>DNA </a:t>
                </a:r>
                <a:r>
                  <a:rPr lang="he-IL" sz="1200" kern="1200" dirty="0">
                    <a:solidFill>
                      <a:schemeClr val="tx1"/>
                    </a:solidFill>
                    <a:effectLst/>
                    <a:latin typeface="Arial" pitchFamily="34" charset="0"/>
                    <a:ea typeface="+mn-ea"/>
                    <a:cs typeface="+mn-cs"/>
                  </a:rPr>
                  <a:t> מורכב מכ</a:t>
                </a:r>
                <a:r>
                  <a:rPr lang="en-US" sz="1200" i="0" kern="1200">
                    <a:solidFill>
                      <a:schemeClr val="tx1"/>
                    </a:solidFill>
                    <a:effectLst/>
                    <a:latin typeface="Cambria Math"/>
                    <a:ea typeface="+mn-ea"/>
                    <a:cs typeface="+mn-cs"/>
                  </a:rPr>
                  <a:t>〖6 𝑋10〗^9</a:t>
                </a:r>
                <a:r>
                  <a:rPr lang="he-IL" sz="1200" kern="1200" dirty="0">
                    <a:solidFill>
                      <a:schemeClr val="tx1"/>
                    </a:solidFill>
                    <a:effectLst/>
                    <a:latin typeface="Arial" pitchFamily="34" charset="0"/>
                    <a:ea typeface="+mn-ea"/>
                    <a:cs typeface="+mn-cs"/>
                  </a:rPr>
                  <a:t> שלבים. במונחים דיגיטלים, המידע הגלום ב</a:t>
                </a:r>
                <a:r>
                  <a:rPr lang="en-US" sz="1200" kern="1200" dirty="0">
                    <a:solidFill>
                      <a:schemeClr val="tx1"/>
                    </a:solidFill>
                    <a:effectLst/>
                    <a:latin typeface="Arial" pitchFamily="34" charset="0"/>
                    <a:ea typeface="+mn-ea"/>
                    <a:cs typeface="+mn-cs"/>
                  </a:rPr>
                  <a:t>DNA </a:t>
                </a:r>
                <a:r>
                  <a:rPr lang="he-IL" sz="1200" kern="1200" dirty="0">
                    <a:solidFill>
                      <a:schemeClr val="tx1"/>
                    </a:solidFill>
                    <a:effectLst/>
                    <a:latin typeface="Arial" pitchFamily="34" charset="0"/>
                    <a:ea typeface="+mn-ea"/>
                    <a:cs typeface="+mn-cs"/>
                  </a:rPr>
                  <a:t> שווה ערך למעט יותר מ</a:t>
                </a:r>
                <a:r>
                  <a:rPr lang="en-US" sz="1200" kern="1200" dirty="0">
                    <a:solidFill>
                      <a:schemeClr val="tx1"/>
                    </a:solidFill>
                    <a:effectLst/>
                    <a:latin typeface="Arial" pitchFamily="34" charset="0"/>
                    <a:ea typeface="+mn-ea"/>
                    <a:cs typeface="+mn-cs"/>
                  </a:rPr>
                  <a:t> 1.6 GB </a:t>
                </a:r>
                <a:r>
                  <a:rPr lang="he-IL" sz="1200" kern="1200" dirty="0">
                    <a:solidFill>
                      <a:schemeClr val="tx1"/>
                    </a:solidFill>
                    <a:effectLst/>
                    <a:latin typeface="Arial" pitchFamily="34" charset="0"/>
                    <a:ea typeface="+mn-ea"/>
                    <a:cs typeface="+mn-cs"/>
                  </a:rPr>
                  <a:t>(או כ2 דיסקים...)</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כמו כן, </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יכול לעבור מוטציה, שינוי. רוב המוטציות אינן מזיקות אך אם הן מופיעות במקומות מסוימים על גבי רצף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הן יכולות לגרום לבעיות גנטיות וביניהן  לנטיה למחלות גנטיות ובפרט לסרטן.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כיום כאשר חולה מגיע לאבחון לראות האם הוא חולה בסרטן, תהליך הבדיקה הוא ארוך ומסורבל:</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לקיחת דגימת </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השוואת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ל</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של אדם בריא.</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איתור מוטציות ב</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חיפוש ידני במאגרי מידע האם המוטציות הן במקום שידוע כגורם לסרטן.</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חיפוש ידני האם קיימת תרופה שעוזרת לסוג המסוים של הסרטן הנ"ל.</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בין הבעיות בתהליך זה ניתן לציין את תהליך ההשוואה (2) שלוקח זמן ארוך במיוחד. כיום, בתי החולים שוכרים חוות שרתים ע"מ ליעל את החישוב הארוך של השוואה.</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עם זאת, גם כיום שלב זה לוקח כיום שלם – פרויקט זה יתמקד בייעול שלב זה.</a:t>
                </a:r>
                <a:endParaRPr lang="en-US" sz="1200" kern="1200" dirty="0">
                  <a:solidFill>
                    <a:schemeClr val="tx1"/>
                  </a:solidFill>
                  <a:effectLst/>
                  <a:latin typeface="Arial" pitchFamily="34" charset="0"/>
                  <a:ea typeface="+mn-ea"/>
                  <a:cs typeface="+mn-cs"/>
                </a:endParaRPr>
              </a:p>
              <a:p>
                <a:pPr algn="r"/>
                <a:endParaRPr lang="he-IL" dirty="0"/>
              </a:p>
            </p:txBody>
          </p:sp>
        </mc:Fallback>
      </mc:AlternateContent>
      <p:sp>
        <p:nvSpPr>
          <p:cNvPr id="4" name="Slide Number Placeholder 3"/>
          <p:cNvSpPr>
            <a:spLocks noGrp="1"/>
          </p:cNvSpPr>
          <p:nvPr>
            <p:ph type="sldNum" sz="quarter" idx="10"/>
          </p:nvPr>
        </p:nvSpPr>
        <p:spPr/>
        <p:txBody>
          <a:bodyPr/>
          <a:lstStyle/>
          <a:p>
            <a:fld id="{BB3C0BDA-275C-4F72-B40D-28BA313A146B}" type="slidenum">
              <a:rPr lang="en-US" altLang="he-IL" smtClean="0"/>
              <a:pPr/>
              <a:t>19</a:t>
            </a:fld>
            <a:endParaRPr lang="en-US" altLang="he-IL"/>
          </a:p>
        </p:txBody>
      </p:sp>
    </p:spTree>
    <p:extLst>
      <p:ext uri="{BB962C8B-B14F-4D97-AF65-F5344CB8AC3E}">
        <p14:creationId xmlns:p14="http://schemas.microsoft.com/office/powerpoint/2010/main" val="13357801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sz="1200" kern="1200" dirty="0" smtClean="0">
                <a:solidFill>
                  <a:schemeClr val="tx1"/>
                </a:solidFill>
                <a:latin typeface="Arial" pitchFamily="34" charset="0"/>
              </a:rPr>
              <a:t>מולקולת ענק </a:t>
            </a:r>
            <a:r>
              <a:rPr lang="he-IL" sz="1200" kern="1200" dirty="0" smtClean="0">
                <a:solidFill>
                  <a:schemeClr val="tx1"/>
                </a:solidFill>
                <a:latin typeface="Arial" pitchFamily="34" charset="0"/>
              </a:rPr>
              <a:t>שמכילה</a:t>
            </a:r>
            <a:r>
              <a:rPr lang="he-IL" sz="1200" kern="1200" baseline="0" dirty="0" smtClean="0">
                <a:solidFill>
                  <a:schemeClr val="tx1"/>
                </a:solidFill>
                <a:latin typeface="Arial" pitchFamily="34" charset="0"/>
              </a:rPr>
              <a:t> את</a:t>
            </a:r>
            <a:r>
              <a:rPr lang="he-IL" sz="1200" kern="1200" dirty="0" smtClean="0">
                <a:solidFill>
                  <a:schemeClr val="tx1"/>
                </a:solidFill>
                <a:latin typeface="Arial" pitchFamily="34" charset="0"/>
              </a:rPr>
              <a:t> </a:t>
            </a:r>
            <a:r>
              <a:rPr lang="he-IL" sz="1200" kern="1200" dirty="0" smtClean="0">
                <a:solidFill>
                  <a:schemeClr val="tx1"/>
                </a:solidFill>
                <a:latin typeface="Arial" pitchFamily="34" charset="0"/>
              </a:rPr>
              <a:t>כל המידע התורשתי לבניית החלבונים בתא אצל כל האורגניזמים הידועים, מחיידקים ועד לבני אדם.</a:t>
            </a:r>
          </a:p>
          <a:p>
            <a:pPr algn="r" rtl="1"/>
            <a:endParaRPr lang="he-IL" sz="1200" dirty="0" smtClean="0">
              <a:solidFill>
                <a:schemeClr val="tx1"/>
              </a:solidFill>
            </a:endParaRPr>
          </a:p>
          <a:p>
            <a:pPr marL="0" marR="0" indent="0" algn="r" defTabSz="914400" rtl="1" eaLnBrk="1" fontAlgn="base" latinLnBrk="0" hangingPunct="1">
              <a:lnSpc>
                <a:spcPct val="100000"/>
              </a:lnSpc>
              <a:spcBef>
                <a:spcPct val="30000"/>
              </a:spcBef>
              <a:spcAft>
                <a:spcPct val="0"/>
              </a:spcAft>
              <a:buClrTx/>
              <a:buSzTx/>
              <a:buFontTx/>
              <a:buNone/>
              <a:tabLst/>
              <a:defRPr/>
            </a:pPr>
            <a:r>
              <a:rPr lang="he-IL" sz="1200" dirty="0" smtClean="0">
                <a:solidFill>
                  <a:schemeClr val="tx1"/>
                </a:solidFill>
              </a:rPr>
              <a:t>ניתן לייצג אותו כמחרוזת של הבסיסים המרכיבים אותו </a:t>
            </a:r>
            <a:r>
              <a:rPr lang="en-US" sz="1200" dirty="0" smtClean="0">
                <a:solidFill>
                  <a:schemeClr val="tx1"/>
                </a:solidFill>
              </a:rPr>
              <a:t>A</a:t>
            </a:r>
            <a:r>
              <a:rPr lang="he-IL" sz="1200" dirty="0" smtClean="0">
                <a:solidFill>
                  <a:schemeClr val="tx1"/>
                </a:solidFill>
              </a:rPr>
              <a:t>, </a:t>
            </a:r>
            <a:r>
              <a:rPr lang="en-US" sz="1200" dirty="0" smtClean="0">
                <a:solidFill>
                  <a:schemeClr val="tx1"/>
                </a:solidFill>
              </a:rPr>
              <a:t>G</a:t>
            </a:r>
            <a:r>
              <a:rPr lang="he-IL" sz="1200" dirty="0" smtClean="0">
                <a:solidFill>
                  <a:schemeClr val="tx1"/>
                </a:solidFill>
              </a:rPr>
              <a:t>, </a:t>
            </a:r>
            <a:r>
              <a:rPr lang="en-US" sz="1200" dirty="0" smtClean="0">
                <a:solidFill>
                  <a:schemeClr val="tx1"/>
                </a:solidFill>
              </a:rPr>
              <a:t>T</a:t>
            </a:r>
            <a:r>
              <a:rPr lang="he-IL" sz="1200" dirty="0" smtClean="0">
                <a:solidFill>
                  <a:schemeClr val="tx1"/>
                </a:solidFill>
              </a:rPr>
              <a:t>, </a:t>
            </a:r>
            <a:r>
              <a:rPr lang="en-US" sz="1200" dirty="0" smtClean="0">
                <a:solidFill>
                  <a:schemeClr val="tx1"/>
                </a:solidFill>
              </a:rPr>
              <a:t>C</a:t>
            </a:r>
            <a:r>
              <a:rPr lang="he-IL" sz="1200" dirty="0" smtClean="0">
                <a:solidFill>
                  <a:schemeClr val="tx1"/>
                </a:solidFill>
              </a:rPr>
              <a:t>. </a:t>
            </a:r>
          </a:p>
          <a:p>
            <a:pPr marL="0" marR="0" indent="0" algn="r" defTabSz="914400" rtl="1" eaLnBrk="1" fontAlgn="base" latinLnBrk="0" hangingPunct="1">
              <a:lnSpc>
                <a:spcPct val="100000"/>
              </a:lnSpc>
              <a:spcBef>
                <a:spcPct val="30000"/>
              </a:spcBef>
              <a:spcAft>
                <a:spcPct val="0"/>
              </a:spcAft>
              <a:buClrTx/>
              <a:buSzTx/>
              <a:buFontTx/>
              <a:buNone/>
              <a:tabLst/>
              <a:defRPr/>
            </a:pPr>
            <a:r>
              <a:rPr lang="he-IL" sz="1200" dirty="0" smtClean="0">
                <a:solidFill>
                  <a:schemeClr val="tx1"/>
                </a:solidFill>
              </a:rPr>
              <a:t>סדר הגודל של מחרוזת של </a:t>
            </a:r>
            <a:r>
              <a:rPr lang="en-US" sz="1200" dirty="0" smtClean="0">
                <a:solidFill>
                  <a:schemeClr val="tx1"/>
                </a:solidFill>
              </a:rPr>
              <a:t>DNA</a:t>
            </a:r>
            <a:r>
              <a:rPr lang="he-IL" sz="1200" dirty="0" smtClean="0">
                <a:solidFill>
                  <a:schemeClr val="tx1"/>
                </a:solidFill>
              </a:rPr>
              <a:t> שלם –1.6 </a:t>
            </a:r>
            <a:r>
              <a:rPr lang="en-US" sz="1200" dirty="0" smtClean="0">
                <a:solidFill>
                  <a:schemeClr val="tx1"/>
                </a:solidFill>
              </a:rPr>
              <a:t>GB</a:t>
            </a:r>
            <a:r>
              <a:rPr lang="he-IL" sz="1200" dirty="0" smtClean="0">
                <a:solidFill>
                  <a:schemeClr val="tx1"/>
                </a:solidFill>
              </a:rPr>
              <a:t> - כ2 דיסקים </a:t>
            </a:r>
          </a:p>
          <a:p>
            <a:pPr algn="r" rtl="1"/>
            <a:endParaRPr lang="he-IL" sz="1200" kern="1200" dirty="0" smtClean="0">
              <a:solidFill>
                <a:schemeClr val="tx1"/>
              </a:solidFill>
              <a:effectLst/>
              <a:latin typeface="Arial" pitchFamily="34" charset="0"/>
              <a:ea typeface="+mn-ea"/>
              <a:cs typeface="+mn-cs"/>
            </a:endParaRPr>
          </a:p>
          <a:p>
            <a:pPr algn="r" rtl="1"/>
            <a:r>
              <a:rPr lang="he-IL" sz="1200" kern="1200" dirty="0" smtClean="0">
                <a:solidFill>
                  <a:schemeClr val="tx1"/>
                </a:solidFill>
                <a:effectLst/>
                <a:latin typeface="Arial" pitchFamily="34" charset="0"/>
                <a:ea typeface="+mn-ea"/>
                <a:cs typeface="+mn-cs"/>
              </a:rPr>
              <a:t>כ99.9% מה</a:t>
            </a:r>
            <a:r>
              <a:rPr lang="en-US" sz="1200" kern="1200" dirty="0" smtClean="0">
                <a:solidFill>
                  <a:schemeClr val="tx1"/>
                </a:solidFill>
                <a:effectLst/>
                <a:latin typeface="Arial" pitchFamily="34" charset="0"/>
                <a:ea typeface="+mn-ea"/>
                <a:cs typeface="+mn-cs"/>
              </a:rPr>
              <a:t>DNA</a:t>
            </a:r>
            <a:r>
              <a:rPr lang="he-IL" sz="1200" kern="1200" dirty="0" smtClean="0">
                <a:solidFill>
                  <a:schemeClr val="tx1"/>
                </a:solidFill>
                <a:effectLst/>
                <a:latin typeface="Arial" pitchFamily="34" charset="0"/>
                <a:ea typeface="+mn-ea"/>
                <a:cs typeface="+mn-cs"/>
              </a:rPr>
              <a:t> של כל בני האדם משותף למרות אבני הבניין המועטות והפשוטות שממנו הוא מורכב.</a:t>
            </a:r>
          </a:p>
          <a:p>
            <a:pPr algn="r" rtl="1"/>
            <a:r>
              <a:rPr lang="he-IL" sz="1200" kern="1200" dirty="0" smtClean="0">
                <a:solidFill>
                  <a:schemeClr val="tx1"/>
                </a:solidFill>
                <a:latin typeface="Arial" pitchFamily="34" charset="0"/>
                <a:ea typeface="+mn-ea"/>
                <a:cs typeface="+mn-cs"/>
              </a:rPr>
              <a:t>ה </a:t>
            </a:r>
            <a:r>
              <a:rPr lang="en-US" sz="1200" kern="1200" dirty="0" smtClean="0">
                <a:solidFill>
                  <a:schemeClr val="tx1"/>
                </a:solidFill>
                <a:latin typeface="Arial" pitchFamily="34" charset="0"/>
                <a:ea typeface="+mn-ea"/>
                <a:cs typeface="+mn-cs"/>
              </a:rPr>
              <a:t>DNA</a:t>
            </a:r>
            <a:r>
              <a:rPr lang="he-IL" sz="1200" kern="1200" dirty="0" smtClean="0">
                <a:solidFill>
                  <a:schemeClr val="tx1"/>
                </a:solidFill>
                <a:latin typeface="Arial" pitchFamily="34" charset="0"/>
                <a:ea typeface="+mn-ea"/>
                <a:cs typeface="+mn-cs"/>
              </a:rPr>
              <a:t> יכול לעבור מוטציה, </a:t>
            </a:r>
            <a:r>
              <a:rPr lang="he-IL" sz="1200" kern="1200" dirty="0" smtClean="0">
                <a:solidFill>
                  <a:schemeClr val="tx1"/>
                </a:solidFill>
                <a:latin typeface="Arial" pitchFamily="34" charset="0"/>
                <a:ea typeface="+mn-ea"/>
                <a:cs typeface="+mn-cs"/>
              </a:rPr>
              <a:t>שינוי – אנחנו מסתמכים על זה.</a:t>
            </a:r>
            <a:endParaRPr lang="he-IL" sz="1200" kern="1200" dirty="0" smtClean="0">
              <a:solidFill>
                <a:schemeClr val="tx1"/>
              </a:solidFill>
              <a:latin typeface="Arial" pitchFamily="34" charset="0"/>
              <a:ea typeface="+mn-ea"/>
              <a:cs typeface="+mn-cs"/>
            </a:endParaRPr>
          </a:p>
          <a:p>
            <a:pPr algn="r" rtl="1"/>
            <a:endParaRPr lang="he-IL" sz="1200" kern="1200" dirty="0" smtClean="0">
              <a:solidFill>
                <a:schemeClr val="tx1"/>
              </a:solidFill>
              <a:latin typeface="Arial" pitchFamily="34" charset="0"/>
              <a:ea typeface="+mn-ea"/>
              <a:cs typeface="+mn-cs"/>
            </a:endParaRPr>
          </a:p>
          <a:p>
            <a:pPr algn="r" rtl="1"/>
            <a:r>
              <a:rPr lang="he-IL" sz="1200" kern="1200" dirty="0" smtClean="0">
                <a:solidFill>
                  <a:schemeClr val="tx1"/>
                </a:solidFill>
                <a:latin typeface="Arial" pitchFamily="34" charset="0"/>
                <a:ea typeface="+mn-ea"/>
                <a:cs typeface="+mn-cs"/>
              </a:rPr>
              <a:t> רוב המוטציות אינן מזיקות אך אם הן מופיעות במקומות מסוימים על גבי רצף ה</a:t>
            </a:r>
            <a:r>
              <a:rPr lang="en-US" sz="1200" kern="1200" dirty="0" smtClean="0">
                <a:solidFill>
                  <a:schemeClr val="tx1"/>
                </a:solidFill>
                <a:latin typeface="Arial" pitchFamily="34" charset="0"/>
                <a:ea typeface="+mn-ea"/>
                <a:cs typeface="+mn-cs"/>
              </a:rPr>
              <a:t>DNA</a:t>
            </a:r>
            <a:r>
              <a:rPr lang="he-IL" sz="1200" kern="1200" dirty="0" smtClean="0">
                <a:solidFill>
                  <a:schemeClr val="tx1"/>
                </a:solidFill>
                <a:latin typeface="Arial" pitchFamily="34" charset="0"/>
                <a:ea typeface="+mn-ea"/>
                <a:cs typeface="+mn-cs"/>
              </a:rPr>
              <a:t> הן יכולות לגרום לבעיות גנטיות וביניהן  לנטיה למחלות גנטיות ובפרט לסרטן. </a:t>
            </a:r>
            <a:endParaRPr lang="he-IL" altLang="he-IL" dirty="0" smtClean="0"/>
          </a:p>
          <a:p>
            <a:pPr algn="r" rtl="1"/>
            <a:endParaRPr lang="he-IL" sz="1200" b="1" u="sng" kern="1200" dirty="0" smtClean="0">
              <a:solidFill>
                <a:schemeClr val="tx1"/>
              </a:solidFill>
              <a:effectLst/>
              <a:latin typeface="Arial" pitchFamily="34" charset="0"/>
              <a:ea typeface="+mn-ea"/>
              <a:cs typeface="+mn-cs"/>
            </a:endParaRPr>
          </a:p>
          <a:p>
            <a:pPr algn="r" rtl="1"/>
            <a:endParaRPr lang="he-IL" sz="1200" b="1" u="sng" kern="1200" dirty="0" smtClean="0">
              <a:solidFill>
                <a:schemeClr val="tx1"/>
              </a:solidFill>
              <a:effectLst/>
              <a:latin typeface="Arial" pitchFamily="34" charset="0"/>
              <a:ea typeface="+mn-ea"/>
              <a:cs typeface="+mn-cs"/>
            </a:endParaRPr>
          </a:p>
          <a:p>
            <a:pPr algn="r" rtl="1"/>
            <a:endParaRPr lang="he-IL" sz="1200" b="1" u="sng" kern="1200" dirty="0" smtClean="0">
              <a:solidFill>
                <a:schemeClr val="tx1"/>
              </a:solidFill>
              <a:effectLst/>
              <a:latin typeface="Arial" pitchFamily="34" charset="0"/>
              <a:ea typeface="+mn-ea"/>
              <a:cs typeface="+mn-cs"/>
            </a:endParaRPr>
          </a:p>
          <a:p>
            <a:pPr algn="r" rtl="1"/>
            <a:r>
              <a:rPr lang="en-US" sz="1200" b="1" u="sng" kern="1200" dirty="0" smtClean="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היא מולקולת ענק שמצויה בכל אחד ואחד מתאי הגוף שלנו ובה מצוי כל המידע התורשתי לבניית החלבונים בתא אצל כל האורגניזמים הידועים, מחיידקים ועד לבני אדם.</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המבנה של ה</a:t>
            </a:r>
            <a:r>
              <a:rPr lang="en-US" sz="1200" kern="1200" dirty="0">
                <a:solidFill>
                  <a:schemeClr val="tx1"/>
                </a:solidFill>
                <a:effectLst/>
                <a:latin typeface="Arial" pitchFamily="34" charset="0"/>
                <a:ea typeface="+mn-ea"/>
                <a:cs typeface="+mn-cs"/>
              </a:rPr>
              <a:t>DNA </a:t>
            </a:r>
            <a:r>
              <a:rPr lang="he-IL" sz="1200" kern="1200" dirty="0">
                <a:solidFill>
                  <a:schemeClr val="tx1"/>
                </a:solidFill>
                <a:effectLst/>
                <a:latin typeface="Arial" pitchFamily="34" charset="0"/>
                <a:ea typeface="+mn-ea"/>
                <a:cs typeface="+mn-cs"/>
              </a:rPr>
              <a:t> בנוי כמעיין "סולם" שמסתלסל סביב עצמו, כאשר ה"שלבים בסולם" מורכבים, כל אחד, מזוג בסיסים המתחברים זה לזה ומסומנים באותיות הלטיניות </a:t>
            </a:r>
            <a:r>
              <a:rPr lang="en-US" sz="1200" kern="1200" dirty="0">
                <a:solidFill>
                  <a:schemeClr val="tx1"/>
                </a:solidFill>
                <a:effectLst/>
                <a:latin typeface="Arial" pitchFamily="34" charset="0"/>
                <a:ea typeface="+mn-ea"/>
                <a:cs typeface="+mn-cs"/>
              </a:rPr>
              <a:t>A</a:t>
            </a:r>
            <a:r>
              <a:rPr lang="he-IL" sz="1200" kern="1200" dirty="0">
                <a:solidFill>
                  <a:schemeClr val="tx1"/>
                </a:solidFill>
                <a:effectLst/>
                <a:latin typeface="Arial" pitchFamily="34" charset="0"/>
                <a:ea typeface="+mn-ea"/>
                <a:cs typeface="+mn-cs"/>
              </a:rPr>
              <a:t>, </a:t>
            </a:r>
            <a:r>
              <a:rPr lang="en-US" sz="1200" kern="1200" dirty="0">
                <a:solidFill>
                  <a:schemeClr val="tx1"/>
                </a:solidFill>
                <a:effectLst/>
                <a:latin typeface="Arial" pitchFamily="34" charset="0"/>
                <a:ea typeface="+mn-ea"/>
                <a:cs typeface="+mn-cs"/>
              </a:rPr>
              <a:t>G</a:t>
            </a:r>
            <a:r>
              <a:rPr lang="he-IL" sz="1200" kern="1200" dirty="0">
                <a:solidFill>
                  <a:schemeClr val="tx1"/>
                </a:solidFill>
                <a:effectLst/>
                <a:latin typeface="Arial" pitchFamily="34" charset="0"/>
                <a:ea typeface="+mn-ea"/>
                <a:cs typeface="+mn-cs"/>
              </a:rPr>
              <a:t>, </a:t>
            </a:r>
            <a:r>
              <a:rPr lang="en-US" sz="1200" kern="1200" dirty="0">
                <a:solidFill>
                  <a:schemeClr val="tx1"/>
                </a:solidFill>
                <a:effectLst/>
                <a:latin typeface="Arial" pitchFamily="34" charset="0"/>
                <a:ea typeface="+mn-ea"/>
                <a:cs typeface="+mn-cs"/>
              </a:rPr>
              <a:t>T</a:t>
            </a:r>
            <a:r>
              <a:rPr lang="he-IL" sz="1200" kern="1200" dirty="0">
                <a:solidFill>
                  <a:schemeClr val="tx1"/>
                </a:solidFill>
                <a:effectLst/>
                <a:latin typeface="Arial" pitchFamily="34" charset="0"/>
                <a:ea typeface="+mn-ea"/>
                <a:cs typeface="+mn-cs"/>
              </a:rPr>
              <a:t>, </a:t>
            </a:r>
            <a:r>
              <a:rPr lang="en-US" sz="1200" kern="1200" dirty="0">
                <a:solidFill>
                  <a:schemeClr val="tx1"/>
                </a:solidFill>
                <a:effectLst/>
                <a:latin typeface="Arial" pitchFamily="34" charset="0"/>
                <a:ea typeface="+mn-ea"/>
                <a:cs typeface="+mn-cs"/>
              </a:rPr>
              <a:t>C</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בכל "שלב" מתחברים הבסיסים עם בן זוג קבוע – </a:t>
            </a:r>
            <a:r>
              <a:rPr lang="en-US" sz="1200" kern="1200" dirty="0">
                <a:solidFill>
                  <a:schemeClr val="tx1"/>
                </a:solidFill>
                <a:effectLst/>
                <a:latin typeface="Arial" pitchFamily="34" charset="0"/>
                <a:ea typeface="+mn-ea"/>
                <a:cs typeface="+mn-cs"/>
              </a:rPr>
              <a:t>A</a:t>
            </a:r>
            <a:r>
              <a:rPr lang="he-IL" sz="1200" kern="1200" dirty="0">
                <a:solidFill>
                  <a:schemeClr val="tx1"/>
                </a:solidFill>
                <a:effectLst/>
                <a:latin typeface="Arial" pitchFamily="34" charset="0"/>
                <a:ea typeface="+mn-ea"/>
                <a:cs typeface="+mn-cs"/>
              </a:rPr>
              <a:t> עם </a:t>
            </a:r>
            <a:r>
              <a:rPr lang="en-US" sz="1200" kern="1200" dirty="0">
                <a:solidFill>
                  <a:schemeClr val="tx1"/>
                </a:solidFill>
                <a:effectLst/>
                <a:latin typeface="Arial" pitchFamily="34" charset="0"/>
                <a:ea typeface="+mn-ea"/>
                <a:cs typeface="+mn-cs"/>
              </a:rPr>
              <a:t>T</a:t>
            </a:r>
            <a:r>
              <a:rPr lang="he-IL" sz="1200" kern="1200" dirty="0">
                <a:solidFill>
                  <a:schemeClr val="tx1"/>
                </a:solidFill>
                <a:effectLst/>
                <a:latin typeface="Arial" pitchFamily="34" charset="0"/>
                <a:ea typeface="+mn-ea"/>
                <a:cs typeface="+mn-cs"/>
              </a:rPr>
              <a:t> ו </a:t>
            </a:r>
            <a:r>
              <a:rPr lang="en-US" sz="1200" kern="1200" dirty="0">
                <a:solidFill>
                  <a:schemeClr val="tx1"/>
                </a:solidFill>
                <a:effectLst/>
                <a:latin typeface="Arial" pitchFamily="34" charset="0"/>
                <a:ea typeface="+mn-ea"/>
                <a:cs typeface="+mn-cs"/>
              </a:rPr>
              <a:t> C </a:t>
            </a:r>
            <a:r>
              <a:rPr lang="he-IL" sz="1200" kern="1200" dirty="0">
                <a:solidFill>
                  <a:schemeClr val="tx1"/>
                </a:solidFill>
                <a:effectLst/>
                <a:latin typeface="Arial" pitchFamily="34" charset="0"/>
                <a:ea typeface="+mn-ea"/>
                <a:cs typeface="+mn-cs"/>
              </a:rPr>
              <a:t>עם </a:t>
            </a:r>
            <a:r>
              <a:rPr lang="en-US" sz="1200" kern="1200" dirty="0">
                <a:solidFill>
                  <a:schemeClr val="tx1"/>
                </a:solidFill>
                <a:effectLst/>
                <a:latin typeface="Arial" pitchFamily="34" charset="0"/>
                <a:ea typeface="+mn-ea"/>
                <a:cs typeface="+mn-cs"/>
              </a:rPr>
              <a:t>G</a:t>
            </a:r>
            <a:r>
              <a:rPr lang="he-IL" sz="1200" kern="1200" dirty="0">
                <a:solidFill>
                  <a:schemeClr val="tx1"/>
                </a:solidFill>
                <a:effectLst/>
                <a:latin typeface="Arial" pitchFamily="34" charset="0"/>
                <a:ea typeface="+mn-ea"/>
                <a:cs typeface="+mn-cs"/>
              </a:rPr>
              <a:t>, כך שאם ידוע לנו רק צד אחד של ה"סולם" אנו יכולים לשחזר ממנו במדויק גם את הצד השני.</a:t>
            </a:r>
            <a:endParaRPr lang="en-US" sz="1200" kern="1200" dirty="0">
              <a:solidFill>
                <a:schemeClr val="tx1"/>
              </a:solidFill>
              <a:effectLst/>
              <a:latin typeface="Arial" pitchFamily="34" charset="0"/>
              <a:ea typeface="+mn-ea"/>
              <a:cs typeface="+mn-cs"/>
            </a:endParaRPr>
          </a:p>
          <a:p>
            <a:pPr algn="r" rtl="1"/>
            <a:r>
              <a:rPr lang="he-IL" sz="1200" kern="1200" dirty="0" smtClean="0">
                <a:solidFill>
                  <a:schemeClr val="tx1"/>
                </a:solidFill>
                <a:effectLst/>
                <a:latin typeface="Arial" pitchFamily="34" charset="0"/>
                <a:ea typeface="+mn-ea"/>
                <a:cs typeface="+mn-cs"/>
              </a:rPr>
              <a:t> המדהים הוא שכ99.9% מה</a:t>
            </a:r>
            <a:r>
              <a:rPr lang="en-US" sz="1200" kern="1200" dirty="0" smtClean="0">
                <a:solidFill>
                  <a:schemeClr val="tx1"/>
                </a:solidFill>
                <a:effectLst/>
                <a:latin typeface="Arial" pitchFamily="34" charset="0"/>
                <a:ea typeface="+mn-ea"/>
                <a:cs typeface="+mn-cs"/>
              </a:rPr>
              <a:t>DNA</a:t>
            </a:r>
            <a:r>
              <a:rPr lang="he-IL" sz="1200" kern="1200" dirty="0" smtClean="0">
                <a:solidFill>
                  <a:schemeClr val="tx1"/>
                </a:solidFill>
                <a:effectLst/>
                <a:latin typeface="Arial" pitchFamily="34" charset="0"/>
                <a:ea typeface="+mn-ea"/>
                <a:cs typeface="+mn-cs"/>
              </a:rPr>
              <a:t> של כל בני האדם משותף למרות אבני הבניין המועטות והפשוטות– וזוהי תכונה קרדינלית לפרויקט זה.</a:t>
            </a:r>
            <a:endParaRPr lang="en-US" sz="1200" kern="1200" dirty="0" smtClean="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endParaRPr lang="he-IL" dirty="0"/>
          </a:p>
        </p:txBody>
      </p:sp>
      <p:sp>
        <p:nvSpPr>
          <p:cNvPr id="4" name="Slide Number Placeholder 3"/>
          <p:cNvSpPr>
            <a:spLocks noGrp="1"/>
          </p:cNvSpPr>
          <p:nvPr>
            <p:ph type="sldNum" sz="quarter" idx="10"/>
          </p:nvPr>
        </p:nvSpPr>
        <p:spPr/>
        <p:txBody>
          <a:bodyPr/>
          <a:lstStyle/>
          <a:p>
            <a:fld id="{BB3C0BDA-275C-4F72-B40D-28BA313A146B}" type="slidenum">
              <a:rPr lang="en-US" altLang="he-IL" smtClean="0"/>
              <a:pPr/>
              <a:t>2</a:t>
            </a:fld>
            <a:endParaRPr lang="en-US" altLang="he-IL"/>
          </a:p>
        </p:txBody>
      </p:sp>
    </p:spTree>
    <p:extLst>
      <p:ext uri="{BB962C8B-B14F-4D97-AF65-F5344CB8AC3E}">
        <p14:creationId xmlns:p14="http://schemas.microsoft.com/office/powerpoint/2010/main" val="13357801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algn="r"/>
                <a:endParaRPr lang="he-IL" dirty="0"/>
              </a:p>
            </p:txBody>
          </p:sp>
        </mc:Choice>
        <mc:Fallback xmlns="">
          <p:sp>
            <p:nvSpPr>
              <p:cNvPr id="3" name="Notes Placeholder 2"/>
              <p:cNvSpPr>
                <a:spLocks noGrp="1"/>
              </p:cNvSpPr>
              <p:nvPr>
                <p:ph type="body" idx="1"/>
              </p:nvPr>
            </p:nvSpPr>
            <p:spPr/>
            <p:txBody>
              <a:bodyPr/>
              <a:lstStyle/>
              <a:p>
                <a:pPr algn="r" rtl="1"/>
                <a:r>
                  <a:rPr lang="he-IL" sz="1200" kern="1200" dirty="0" smtClean="0">
                    <a:solidFill>
                      <a:schemeClr val="tx1"/>
                    </a:solidFill>
                    <a:effectLst/>
                    <a:latin typeface="Arial" pitchFamily="34" charset="0"/>
                    <a:ea typeface="+mn-ea"/>
                    <a:cs typeface="+mn-cs"/>
                  </a:rPr>
                  <a:t>אם כן, את המידע המגולם ב</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ניתן לייצג כמחרוזת של הבסיסים המרכיבים אותו, וכך נתייחס אליו בפרויקט זה (לדוג': </a:t>
                </a:r>
                <a:r>
                  <a:rPr lang="en-US" sz="1200" kern="1200" dirty="0">
                    <a:solidFill>
                      <a:schemeClr val="tx1"/>
                    </a:solidFill>
                    <a:effectLst/>
                    <a:latin typeface="Arial" pitchFamily="34" charset="0"/>
                    <a:ea typeface="+mn-ea"/>
                    <a:cs typeface="+mn-cs"/>
                  </a:rPr>
                  <a:t>TGACCGTCAG</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ה</a:t>
                </a:r>
                <a:r>
                  <a:rPr lang="en-US" sz="1200" kern="1200" dirty="0">
                    <a:solidFill>
                      <a:schemeClr val="tx1"/>
                    </a:solidFill>
                    <a:effectLst/>
                    <a:latin typeface="Arial" pitchFamily="34" charset="0"/>
                    <a:ea typeface="+mn-ea"/>
                    <a:cs typeface="+mn-cs"/>
                  </a:rPr>
                  <a:t>DNA </a:t>
                </a:r>
                <a:r>
                  <a:rPr lang="he-IL" sz="1200" kern="1200" dirty="0">
                    <a:solidFill>
                      <a:schemeClr val="tx1"/>
                    </a:solidFill>
                    <a:effectLst/>
                    <a:latin typeface="Arial" pitchFamily="34" charset="0"/>
                    <a:ea typeface="+mn-ea"/>
                    <a:cs typeface="+mn-cs"/>
                  </a:rPr>
                  <a:t> מורכב מכ</a:t>
                </a:r>
                <a:r>
                  <a:rPr lang="en-US" sz="1200" i="0" kern="1200">
                    <a:solidFill>
                      <a:schemeClr val="tx1"/>
                    </a:solidFill>
                    <a:effectLst/>
                    <a:latin typeface="Cambria Math"/>
                    <a:ea typeface="+mn-ea"/>
                    <a:cs typeface="+mn-cs"/>
                  </a:rPr>
                  <a:t>〖6 𝑋10〗^9</a:t>
                </a:r>
                <a:r>
                  <a:rPr lang="he-IL" sz="1200" kern="1200" dirty="0">
                    <a:solidFill>
                      <a:schemeClr val="tx1"/>
                    </a:solidFill>
                    <a:effectLst/>
                    <a:latin typeface="Arial" pitchFamily="34" charset="0"/>
                    <a:ea typeface="+mn-ea"/>
                    <a:cs typeface="+mn-cs"/>
                  </a:rPr>
                  <a:t> שלבים. במונחים דיגיטלים, המידע הגלום ב</a:t>
                </a:r>
                <a:r>
                  <a:rPr lang="en-US" sz="1200" kern="1200" dirty="0">
                    <a:solidFill>
                      <a:schemeClr val="tx1"/>
                    </a:solidFill>
                    <a:effectLst/>
                    <a:latin typeface="Arial" pitchFamily="34" charset="0"/>
                    <a:ea typeface="+mn-ea"/>
                    <a:cs typeface="+mn-cs"/>
                  </a:rPr>
                  <a:t>DNA </a:t>
                </a:r>
                <a:r>
                  <a:rPr lang="he-IL" sz="1200" kern="1200" dirty="0">
                    <a:solidFill>
                      <a:schemeClr val="tx1"/>
                    </a:solidFill>
                    <a:effectLst/>
                    <a:latin typeface="Arial" pitchFamily="34" charset="0"/>
                    <a:ea typeface="+mn-ea"/>
                    <a:cs typeface="+mn-cs"/>
                  </a:rPr>
                  <a:t> שווה ערך למעט יותר מ</a:t>
                </a:r>
                <a:r>
                  <a:rPr lang="en-US" sz="1200" kern="1200" dirty="0">
                    <a:solidFill>
                      <a:schemeClr val="tx1"/>
                    </a:solidFill>
                    <a:effectLst/>
                    <a:latin typeface="Arial" pitchFamily="34" charset="0"/>
                    <a:ea typeface="+mn-ea"/>
                    <a:cs typeface="+mn-cs"/>
                  </a:rPr>
                  <a:t> 1.6 GB </a:t>
                </a:r>
                <a:r>
                  <a:rPr lang="he-IL" sz="1200" kern="1200" dirty="0">
                    <a:solidFill>
                      <a:schemeClr val="tx1"/>
                    </a:solidFill>
                    <a:effectLst/>
                    <a:latin typeface="Arial" pitchFamily="34" charset="0"/>
                    <a:ea typeface="+mn-ea"/>
                    <a:cs typeface="+mn-cs"/>
                  </a:rPr>
                  <a:t>(או כ2 דיסקים...)</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כמו כן, </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יכול לעבור מוטציה, שינוי. רוב המוטציות אינן מזיקות אך אם הן מופיעות במקומות מסוימים על גבי רצף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הן יכולות לגרום לבעיות גנטיות וביניהן  לנטיה למחלות גנטיות ובפרט לסרטן.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כיום כאשר חולה מגיע לאבחון לראות האם הוא חולה בסרטן, תהליך הבדיקה הוא ארוך ומסורבל:</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לקיחת דגימת </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השוואת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ל</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של אדם בריא.</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איתור מוטציות ב</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חיפוש ידני במאגרי מידע האם המוטציות הן במקום שידוע כגורם לסרטן.</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חיפוש ידני האם קיימת תרופה שעוזרת לסוג המסוים של הסרטן הנ"ל.</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בין הבעיות בתהליך זה ניתן לציין את תהליך ההשוואה (2) שלוקח זמן ארוך במיוחד. כיום, בתי החולים שוכרים חוות שרתים ע"מ ליעל את החישוב הארוך של השוואה.</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עם זאת, גם כיום שלב זה לוקח כיום שלם – פרויקט זה יתמקד בייעול שלב זה.</a:t>
                </a:r>
                <a:endParaRPr lang="en-US" sz="1200" kern="1200" dirty="0">
                  <a:solidFill>
                    <a:schemeClr val="tx1"/>
                  </a:solidFill>
                  <a:effectLst/>
                  <a:latin typeface="Arial" pitchFamily="34" charset="0"/>
                  <a:ea typeface="+mn-ea"/>
                  <a:cs typeface="+mn-cs"/>
                </a:endParaRPr>
              </a:p>
              <a:p>
                <a:pPr algn="r"/>
                <a:endParaRPr lang="he-IL" dirty="0"/>
              </a:p>
            </p:txBody>
          </p:sp>
        </mc:Fallback>
      </mc:AlternateContent>
      <p:sp>
        <p:nvSpPr>
          <p:cNvPr id="4" name="Slide Number Placeholder 3"/>
          <p:cNvSpPr>
            <a:spLocks noGrp="1"/>
          </p:cNvSpPr>
          <p:nvPr>
            <p:ph type="sldNum" sz="quarter" idx="10"/>
          </p:nvPr>
        </p:nvSpPr>
        <p:spPr/>
        <p:txBody>
          <a:bodyPr/>
          <a:lstStyle/>
          <a:p>
            <a:fld id="{BB3C0BDA-275C-4F72-B40D-28BA313A146B}" type="slidenum">
              <a:rPr lang="en-US" altLang="he-IL" smtClean="0"/>
              <a:pPr/>
              <a:t>20</a:t>
            </a:fld>
            <a:endParaRPr lang="en-US" altLang="he-IL"/>
          </a:p>
        </p:txBody>
      </p:sp>
    </p:spTree>
    <p:extLst>
      <p:ext uri="{BB962C8B-B14F-4D97-AF65-F5344CB8AC3E}">
        <p14:creationId xmlns:p14="http://schemas.microsoft.com/office/powerpoint/2010/main" val="13357801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algn="r"/>
                <a:endParaRPr lang="he-IL" dirty="0"/>
              </a:p>
            </p:txBody>
          </p:sp>
        </mc:Choice>
        <mc:Fallback xmlns="">
          <p:sp>
            <p:nvSpPr>
              <p:cNvPr id="3" name="Notes Placeholder 2"/>
              <p:cNvSpPr>
                <a:spLocks noGrp="1"/>
              </p:cNvSpPr>
              <p:nvPr>
                <p:ph type="body" idx="1"/>
              </p:nvPr>
            </p:nvSpPr>
            <p:spPr/>
            <p:txBody>
              <a:bodyPr/>
              <a:lstStyle/>
              <a:p>
                <a:pPr algn="r" rtl="1"/>
                <a:r>
                  <a:rPr lang="he-IL" sz="1200" kern="1200" dirty="0" smtClean="0">
                    <a:solidFill>
                      <a:schemeClr val="tx1"/>
                    </a:solidFill>
                    <a:effectLst/>
                    <a:latin typeface="Arial" pitchFamily="34" charset="0"/>
                    <a:ea typeface="+mn-ea"/>
                    <a:cs typeface="+mn-cs"/>
                  </a:rPr>
                  <a:t>אם כן, את המידע המגולם ב</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ניתן לייצג כמחרוזת של הבסיסים המרכיבים אותו, וכך נתייחס אליו בפרויקט זה (לדוג': </a:t>
                </a:r>
                <a:r>
                  <a:rPr lang="en-US" sz="1200" kern="1200" dirty="0">
                    <a:solidFill>
                      <a:schemeClr val="tx1"/>
                    </a:solidFill>
                    <a:effectLst/>
                    <a:latin typeface="Arial" pitchFamily="34" charset="0"/>
                    <a:ea typeface="+mn-ea"/>
                    <a:cs typeface="+mn-cs"/>
                  </a:rPr>
                  <a:t>TGACCGTCAG</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ה</a:t>
                </a:r>
                <a:r>
                  <a:rPr lang="en-US" sz="1200" kern="1200" dirty="0">
                    <a:solidFill>
                      <a:schemeClr val="tx1"/>
                    </a:solidFill>
                    <a:effectLst/>
                    <a:latin typeface="Arial" pitchFamily="34" charset="0"/>
                    <a:ea typeface="+mn-ea"/>
                    <a:cs typeface="+mn-cs"/>
                  </a:rPr>
                  <a:t>DNA </a:t>
                </a:r>
                <a:r>
                  <a:rPr lang="he-IL" sz="1200" kern="1200" dirty="0">
                    <a:solidFill>
                      <a:schemeClr val="tx1"/>
                    </a:solidFill>
                    <a:effectLst/>
                    <a:latin typeface="Arial" pitchFamily="34" charset="0"/>
                    <a:ea typeface="+mn-ea"/>
                    <a:cs typeface="+mn-cs"/>
                  </a:rPr>
                  <a:t> מורכב מכ</a:t>
                </a:r>
                <a:r>
                  <a:rPr lang="en-US" sz="1200" i="0" kern="1200">
                    <a:solidFill>
                      <a:schemeClr val="tx1"/>
                    </a:solidFill>
                    <a:effectLst/>
                    <a:latin typeface="Cambria Math"/>
                    <a:ea typeface="+mn-ea"/>
                    <a:cs typeface="+mn-cs"/>
                  </a:rPr>
                  <a:t>〖6 𝑋10〗^9</a:t>
                </a:r>
                <a:r>
                  <a:rPr lang="he-IL" sz="1200" kern="1200" dirty="0">
                    <a:solidFill>
                      <a:schemeClr val="tx1"/>
                    </a:solidFill>
                    <a:effectLst/>
                    <a:latin typeface="Arial" pitchFamily="34" charset="0"/>
                    <a:ea typeface="+mn-ea"/>
                    <a:cs typeface="+mn-cs"/>
                  </a:rPr>
                  <a:t> שלבים. במונחים דיגיטלים, המידע הגלום ב</a:t>
                </a:r>
                <a:r>
                  <a:rPr lang="en-US" sz="1200" kern="1200" dirty="0">
                    <a:solidFill>
                      <a:schemeClr val="tx1"/>
                    </a:solidFill>
                    <a:effectLst/>
                    <a:latin typeface="Arial" pitchFamily="34" charset="0"/>
                    <a:ea typeface="+mn-ea"/>
                    <a:cs typeface="+mn-cs"/>
                  </a:rPr>
                  <a:t>DNA </a:t>
                </a:r>
                <a:r>
                  <a:rPr lang="he-IL" sz="1200" kern="1200" dirty="0">
                    <a:solidFill>
                      <a:schemeClr val="tx1"/>
                    </a:solidFill>
                    <a:effectLst/>
                    <a:latin typeface="Arial" pitchFamily="34" charset="0"/>
                    <a:ea typeface="+mn-ea"/>
                    <a:cs typeface="+mn-cs"/>
                  </a:rPr>
                  <a:t> שווה ערך למעט יותר מ</a:t>
                </a:r>
                <a:r>
                  <a:rPr lang="en-US" sz="1200" kern="1200" dirty="0">
                    <a:solidFill>
                      <a:schemeClr val="tx1"/>
                    </a:solidFill>
                    <a:effectLst/>
                    <a:latin typeface="Arial" pitchFamily="34" charset="0"/>
                    <a:ea typeface="+mn-ea"/>
                    <a:cs typeface="+mn-cs"/>
                  </a:rPr>
                  <a:t> 1.6 GB </a:t>
                </a:r>
                <a:r>
                  <a:rPr lang="he-IL" sz="1200" kern="1200" dirty="0">
                    <a:solidFill>
                      <a:schemeClr val="tx1"/>
                    </a:solidFill>
                    <a:effectLst/>
                    <a:latin typeface="Arial" pitchFamily="34" charset="0"/>
                    <a:ea typeface="+mn-ea"/>
                    <a:cs typeface="+mn-cs"/>
                  </a:rPr>
                  <a:t>(או כ2 דיסקים...)</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כמו כן, </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יכול לעבור מוטציה, שינוי. רוב המוטציות אינן מזיקות אך אם הן מופיעות במקומות מסוימים על גבי רצף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הן יכולות לגרום לבעיות גנטיות וביניהן  לנטיה למחלות גנטיות ובפרט לסרטן.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כיום כאשר חולה מגיע לאבחון לראות האם הוא חולה בסרטן, תהליך הבדיקה הוא ארוך ומסורבל:</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לקיחת דגימת </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השוואת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ל</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של אדם בריא.</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איתור מוטציות ב</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חיפוש ידני במאגרי מידע האם המוטציות הן במקום שידוע כגורם לסרטן.</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חיפוש ידני האם קיימת תרופה שעוזרת לסוג המסוים של הסרטן הנ"ל.</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בין הבעיות בתהליך זה ניתן לציין את תהליך ההשוואה (2) שלוקח זמן ארוך במיוחד. כיום, בתי החולים שוכרים חוות שרתים ע"מ ליעל את החישוב הארוך של השוואה.</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עם זאת, גם כיום שלב זה לוקח כיום שלם – פרויקט זה יתמקד בייעול שלב זה.</a:t>
                </a:r>
                <a:endParaRPr lang="en-US" sz="1200" kern="1200" dirty="0">
                  <a:solidFill>
                    <a:schemeClr val="tx1"/>
                  </a:solidFill>
                  <a:effectLst/>
                  <a:latin typeface="Arial" pitchFamily="34" charset="0"/>
                  <a:ea typeface="+mn-ea"/>
                  <a:cs typeface="+mn-cs"/>
                </a:endParaRPr>
              </a:p>
              <a:p>
                <a:pPr algn="r"/>
                <a:endParaRPr lang="he-IL" dirty="0"/>
              </a:p>
            </p:txBody>
          </p:sp>
        </mc:Fallback>
      </mc:AlternateContent>
      <p:sp>
        <p:nvSpPr>
          <p:cNvPr id="4" name="Slide Number Placeholder 3"/>
          <p:cNvSpPr>
            <a:spLocks noGrp="1"/>
          </p:cNvSpPr>
          <p:nvPr>
            <p:ph type="sldNum" sz="quarter" idx="10"/>
          </p:nvPr>
        </p:nvSpPr>
        <p:spPr/>
        <p:txBody>
          <a:bodyPr/>
          <a:lstStyle/>
          <a:p>
            <a:fld id="{BB3C0BDA-275C-4F72-B40D-28BA313A146B}" type="slidenum">
              <a:rPr lang="en-US" altLang="he-IL" smtClean="0"/>
              <a:pPr/>
              <a:t>21</a:t>
            </a:fld>
            <a:endParaRPr lang="en-US" altLang="he-IL"/>
          </a:p>
        </p:txBody>
      </p:sp>
    </p:spTree>
    <p:extLst>
      <p:ext uri="{BB962C8B-B14F-4D97-AF65-F5344CB8AC3E}">
        <p14:creationId xmlns:p14="http://schemas.microsoft.com/office/powerpoint/2010/main" val="13357801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lvl="0" algn="r" rtl="1"/>
                <a:r>
                  <a:rPr lang="he-IL" dirty="0" smtClean="0"/>
                  <a:t>מקבול כזה:</a:t>
                </a:r>
                <a:endParaRPr lang="en-US" dirty="0" smtClean="0"/>
              </a:p>
              <a:p>
                <a:pPr lvl="1" algn="r" rtl="1"/>
                <a:r>
                  <a:rPr lang="he-IL" dirty="0" smtClean="0"/>
                  <a:t>עדיף לתת לכל תהליכון מספיק עבודה כך שמערכת ההפעלה תשקיע את המשאבים בעבודה עצמה ולא בניהול תהליכונים.</a:t>
                </a:r>
                <a:endParaRPr lang="en-US" dirty="0" smtClean="0"/>
              </a:p>
              <a:p>
                <a:pPr lvl="1" algn="r" rtl="1"/>
                <a:r>
                  <a:rPr lang="he-IL" dirty="0" smtClean="0"/>
                  <a:t>מקבול שכזה מונע בעייתיות של תהליכונים שסיימו את עבודתם וממתינים לתהליכונים אחרים. במקבול התהליך – אין שום תלות בין התהליכונים.</a:t>
                </a:r>
                <a:endParaRPr lang="en-US" dirty="0" smtClean="0"/>
              </a:p>
              <a:p>
                <a:pPr lvl="1" algn="r" rtl="1"/>
                <a:r>
                  <a:rPr lang="he-IL" dirty="0" smtClean="0"/>
                  <a:t>הרצת כל קריאה על פני תהליכון יחיד עוזרת מבחינת העומס על הזכרון. סטטיסטית – ישנן פחות רקורסיות "עמוקות" באותו הזמן.</a:t>
                </a:r>
              </a:p>
              <a:p>
                <a:pPr lvl="1" algn="r" rtl="1"/>
                <a:endParaRPr lang="he-IL" dirty="0" smtClean="0"/>
              </a:p>
              <a:p>
                <a:pPr marL="457200" marR="0" lvl="1" indent="0" algn="r" defTabSz="914400" rtl="1" eaLnBrk="1" fontAlgn="base" latinLnBrk="0" hangingPunct="1">
                  <a:lnSpc>
                    <a:spcPct val="100000"/>
                  </a:lnSpc>
                  <a:spcBef>
                    <a:spcPct val="30000"/>
                  </a:spcBef>
                  <a:spcAft>
                    <a:spcPct val="0"/>
                  </a:spcAft>
                  <a:buClrTx/>
                  <a:buSzTx/>
                  <a:buFontTx/>
                  <a:buNone/>
                  <a:tabLst/>
                  <a:defRPr/>
                </a:pPr>
                <a:r>
                  <a:rPr lang="he-IL" dirty="0" smtClean="0"/>
                  <a:t>מאידך, נראה שמיון הדגימות, לא עוזר לשפר את זמן הריצה באופן ניכר.</a:t>
                </a:r>
              </a:p>
              <a:p>
                <a:pPr marL="457200" marR="0" lvl="1" indent="0" algn="r" defTabSz="914400" rtl="1" eaLnBrk="1" fontAlgn="base" latinLnBrk="0" hangingPunct="1">
                  <a:lnSpc>
                    <a:spcPct val="100000"/>
                  </a:lnSpc>
                  <a:spcBef>
                    <a:spcPct val="30000"/>
                  </a:spcBef>
                  <a:spcAft>
                    <a:spcPct val="0"/>
                  </a:spcAft>
                  <a:buClrTx/>
                  <a:buSzTx/>
                  <a:buFontTx/>
                  <a:buNone/>
                  <a:tabLst/>
                  <a:defRPr/>
                </a:pPr>
                <a:endParaRPr lang="he-IL" dirty="0" smtClean="0"/>
              </a:p>
              <a:p>
                <a:pPr marL="457200" marR="0" lvl="1" indent="0" algn="r" defTabSz="914400" rtl="1" eaLnBrk="1" fontAlgn="base" latinLnBrk="0" hangingPunct="1">
                  <a:lnSpc>
                    <a:spcPct val="100000"/>
                  </a:lnSpc>
                  <a:spcBef>
                    <a:spcPct val="30000"/>
                  </a:spcBef>
                  <a:spcAft>
                    <a:spcPct val="0"/>
                  </a:spcAft>
                  <a:buClrTx/>
                  <a:buSzTx/>
                  <a:buFontTx/>
                  <a:buNone/>
                  <a:tabLst/>
                  <a:defRPr/>
                </a:pPr>
                <a:r>
                  <a:rPr lang="he-IL" dirty="0" smtClean="0"/>
                  <a:t>להמשך:</a:t>
                </a:r>
              </a:p>
              <a:p>
                <a:pPr marL="457200" marR="0" lvl="1" indent="0" algn="r" defTabSz="914400" rtl="1" eaLnBrk="1" fontAlgn="base" latinLnBrk="0" hangingPunct="1">
                  <a:lnSpc>
                    <a:spcPct val="100000"/>
                  </a:lnSpc>
                  <a:spcBef>
                    <a:spcPct val="30000"/>
                  </a:spcBef>
                  <a:spcAft>
                    <a:spcPct val="0"/>
                  </a:spcAft>
                  <a:buClrTx/>
                  <a:buSzTx/>
                  <a:buFontTx/>
                  <a:buNone/>
                  <a:tabLst/>
                  <a:defRPr/>
                </a:pPr>
                <a:r>
                  <a:rPr lang="he-IL" dirty="0" smtClean="0"/>
                  <a:t>כרטיס מסך</a:t>
                </a:r>
              </a:p>
              <a:p>
                <a:pPr marL="457200" marR="0" lvl="1" indent="0" algn="r" defTabSz="914400" rtl="1" eaLnBrk="1" fontAlgn="base" latinLnBrk="0" hangingPunct="1">
                  <a:lnSpc>
                    <a:spcPct val="100000"/>
                  </a:lnSpc>
                  <a:spcBef>
                    <a:spcPct val="30000"/>
                  </a:spcBef>
                  <a:spcAft>
                    <a:spcPct val="0"/>
                  </a:spcAft>
                  <a:buClrTx/>
                  <a:buSzTx/>
                  <a:buFontTx/>
                  <a:buNone/>
                  <a:tabLst/>
                  <a:defRPr/>
                </a:pPr>
                <a:r>
                  <a:rPr lang="he-IL" dirty="0" smtClean="0"/>
                  <a:t>הרקורסיה של האלגוריתם מעמיסה על הזכרון ובעייתית בהעברת המימוש לכרטיס מסך.</a:t>
                </a:r>
                <a:endParaRPr lang="en-US" dirty="0" smtClean="0"/>
              </a:p>
              <a:p>
                <a:pPr marL="457200" marR="0" lvl="1" indent="0" algn="r" defTabSz="914400" rtl="1" eaLnBrk="1" fontAlgn="base" latinLnBrk="0" hangingPunct="1">
                  <a:lnSpc>
                    <a:spcPct val="100000"/>
                  </a:lnSpc>
                  <a:spcBef>
                    <a:spcPct val="30000"/>
                  </a:spcBef>
                  <a:spcAft>
                    <a:spcPct val="0"/>
                  </a:spcAft>
                  <a:buClrTx/>
                  <a:buSzTx/>
                  <a:buFontTx/>
                  <a:buNone/>
                  <a:tabLst/>
                  <a:defRPr/>
                </a:pPr>
                <a:endParaRPr lang="he-IL" dirty="0" smtClean="0"/>
              </a:p>
              <a:p>
                <a:pPr lvl="1" algn="r" rtl="1"/>
                <a:endParaRPr lang="en-US" dirty="0" smtClean="0"/>
              </a:p>
              <a:p>
                <a:pPr algn="r"/>
                <a:endParaRPr lang="he-IL" dirty="0"/>
              </a:p>
            </p:txBody>
          </p:sp>
        </mc:Choice>
        <mc:Fallback xmlns="">
          <p:sp>
            <p:nvSpPr>
              <p:cNvPr id="3" name="Notes Placeholder 2"/>
              <p:cNvSpPr>
                <a:spLocks noGrp="1"/>
              </p:cNvSpPr>
              <p:nvPr>
                <p:ph type="body" idx="1"/>
              </p:nvPr>
            </p:nvSpPr>
            <p:spPr/>
            <p:txBody>
              <a:bodyPr/>
              <a:lstStyle/>
              <a:p>
                <a:pPr algn="r" rtl="1"/>
                <a:r>
                  <a:rPr lang="he-IL" sz="1200" kern="1200" dirty="0" smtClean="0">
                    <a:solidFill>
                      <a:schemeClr val="tx1"/>
                    </a:solidFill>
                    <a:effectLst/>
                    <a:latin typeface="Arial" pitchFamily="34" charset="0"/>
                    <a:ea typeface="+mn-ea"/>
                    <a:cs typeface="+mn-cs"/>
                  </a:rPr>
                  <a:t>אם כן, את המידע המגולם ב</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ניתן לייצג כמחרוזת של הבסיסים המרכיבים אותו, וכך נתייחס אליו בפרויקט זה (לדוג': </a:t>
                </a:r>
                <a:r>
                  <a:rPr lang="en-US" sz="1200" kern="1200" dirty="0">
                    <a:solidFill>
                      <a:schemeClr val="tx1"/>
                    </a:solidFill>
                    <a:effectLst/>
                    <a:latin typeface="Arial" pitchFamily="34" charset="0"/>
                    <a:ea typeface="+mn-ea"/>
                    <a:cs typeface="+mn-cs"/>
                  </a:rPr>
                  <a:t>TGACCGTCAG</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ה</a:t>
                </a:r>
                <a:r>
                  <a:rPr lang="en-US" sz="1200" kern="1200" dirty="0">
                    <a:solidFill>
                      <a:schemeClr val="tx1"/>
                    </a:solidFill>
                    <a:effectLst/>
                    <a:latin typeface="Arial" pitchFamily="34" charset="0"/>
                    <a:ea typeface="+mn-ea"/>
                    <a:cs typeface="+mn-cs"/>
                  </a:rPr>
                  <a:t>DNA </a:t>
                </a:r>
                <a:r>
                  <a:rPr lang="he-IL" sz="1200" kern="1200" dirty="0">
                    <a:solidFill>
                      <a:schemeClr val="tx1"/>
                    </a:solidFill>
                    <a:effectLst/>
                    <a:latin typeface="Arial" pitchFamily="34" charset="0"/>
                    <a:ea typeface="+mn-ea"/>
                    <a:cs typeface="+mn-cs"/>
                  </a:rPr>
                  <a:t> מורכב מכ</a:t>
                </a:r>
                <a:r>
                  <a:rPr lang="en-US" sz="1200" i="0" kern="1200">
                    <a:solidFill>
                      <a:schemeClr val="tx1"/>
                    </a:solidFill>
                    <a:effectLst/>
                    <a:latin typeface="Cambria Math"/>
                    <a:ea typeface="+mn-ea"/>
                    <a:cs typeface="+mn-cs"/>
                  </a:rPr>
                  <a:t>〖6 𝑋10〗^9</a:t>
                </a:r>
                <a:r>
                  <a:rPr lang="he-IL" sz="1200" kern="1200" dirty="0">
                    <a:solidFill>
                      <a:schemeClr val="tx1"/>
                    </a:solidFill>
                    <a:effectLst/>
                    <a:latin typeface="Arial" pitchFamily="34" charset="0"/>
                    <a:ea typeface="+mn-ea"/>
                    <a:cs typeface="+mn-cs"/>
                  </a:rPr>
                  <a:t> שלבים. במונחים דיגיטלים, המידע הגלום ב</a:t>
                </a:r>
                <a:r>
                  <a:rPr lang="en-US" sz="1200" kern="1200" dirty="0">
                    <a:solidFill>
                      <a:schemeClr val="tx1"/>
                    </a:solidFill>
                    <a:effectLst/>
                    <a:latin typeface="Arial" pitchFamily="34" charset="0"/>
                    <a:ea typeface="+mn-ea"/>
                    <a:cs typeface="+mn-cs"/>
                  </a:rPr>
                  <a:t>DNA </a:t>
                </a:r>
                <a:r>
                  <a:rPr lang="he-IL" sz="1200" kern="1200" dirty="0">
                    <a:solidFill>
                      <a:schemeClr val="tx1"/>
                    </a:solidFill>
                    <a:effectLst/>
                    <a:latin typeface="Arial" pitchFamily="34" charset="0"/>
                    <a:ea typeface="+mn-ea"/>
                    <a:cs typeface="+mn-cs"/>
                  </a:rPr>
                  <a:t> שווה ערך למעט יותר מ</a:t>
                </a:r>
                <a:r>
                  <a:rPr lang="en-US" sz="1200" kern="1200" dirty="0">
                    <a:solidFill>
                      <a:schemeClr val="tx1"/>
                    </a:solidFill>
                    <a:effectLst/>
                    <a:latin typeface="Arial" pitchFamily="34" charset="0"/>
                    <a:ea typeface="+mn-ea"/>
                    <a:cs typeface="+mn-cs"/>
                  </a:rPr>
                  <a:t> 1.6 GB </a:t>
                </a:r>
                <a:r>
                  <a:rPr lang="he-IL" sz="1200" kern="1200" dirty="0">
                    <a:solidFill>
                      <a:schemeClr val="tx1"/>
                    </a:solidFill>
                    <a:effectLst/>
                    <a:latin typeface="Arial" pitchFamily="34" charset="0"/>
                    <a:ea typeface="+mn-ea"/>
                    <a:cs typeface="+mn-cs"/>
                  </a:rPr>
                  <a:t>(או כ2 דיסקים...)</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כמו כן, </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יכול לעבור מוטציה, שינוי. רוב המוטציות אינן מזיקות אך אם הן מופיעות במקומות מסוימים על גבי רצף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הן יכולות לגרום לבעיות גנטיות וביניהן  לנטיה למחלות גנטיות ובפרט לסרטן.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כיום כאשר חולה מגיע לאבחון לראות האם הוא חולה בסרטן, תהליך הבדיקה הוא ארוך ומסורבל:</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לקיחת דגימת </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השוואת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ל</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של אדם בריא.</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איתור מוטציות ב</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חיפוש ידני במאגרי מידע האם המוטציות הן במקום שידוע כגורם לסרטן.</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חיפוש ידני האם קיימת תרופה שעוזרת לסוג המסוים של הסרטן הנ"ל.</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בין הבעיות בתהליך זה ניתן לציין את תהליך ההשוואה (2) שלוקח זמן ארוך במיוחד. כיום, בתי החולים שוכרים חוות שרתים ע"מ ליעל את החישוב הארוך של השוואה.</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עם זאת, גם כיום שלב זה לוקח כיום שלם – פרויקט זה יתמקד בייעול שלב זה.</a:t>
                </a:r>
                <a:endParaRPr lang="en-US" sz="1200" kern="1200" dirty="0">
                  <a:solidFill>
                    <a:schemeClr val="tx1"/>
                  </a:solidFill>
                  <a:effectLst/>
                  <a:latin typeface="Arial" pitchFamily="34" charset="0"/>
                  <a:ea typeface="+mn-ea"/>
                  <a:cs typeface="+mn-cs"/>
                </a:endParaRPr>
              </a:p>
              <a:p>
                <a:pPr algn="r"/>
                <a:endParaRPr lang="he-IL" dirty="0"/>
              </a:p>
            </p:txBody>
          </p:sp>
        </mc:Fallback>
      </mc:AlternateContent>
      <p:sp>
        <p:nvSpPr>
          <p:cNvPr id="4" name="Slide Number Placeholder 3"/>
          <p:cNvSpPr>
            <a:spLocks noGrp="1"/>
          </p:cNvSpPr>
          <p:nvPr>
            <p:ph type="sldNum" sz="quarter" idx="10"/>
          </p:nvPr>
        </p:nvSpPr>
        <p:spPr/>
        <p:txBody>
          <a:bodyPr/>
          <a:lstStyle/>
          <a:p>
            <a:fld id="{BB3C0BDA-275C-4F72-B40D-28BA313A146B}" type="slidenum">
              <a:rPr lang="en-US" altLang="he-IL" smtClean="0"/>
              <a:pPr/>
              <a:t>22</a:t>
            </a:fld>
            <a:endParaRPr lang="en-US" altLang="he-IL"/>
          </a:p>
        </p:txBody>
      </p:sp>
    </p:spTree>
    <p:extLst>
      <p:ext uri="{BB962C8B-B14F-4D97-AF65-F5344CB8AC3E}">
        <p14:creationId xmlns:p14="http://schemas.microsoft.com/office/powerpoint/2010/main" val="13357801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algn="r"/>
                <a:endParaRPr lang="he-IL" dirty="0"/>
              </a:p>
            </p:txBody>
          </p:sp>
        </mc:Choice>
        <mc:Fallback xmlns="">
          <p:sp>
            <p:nvSpPr>
              <p:cNvPr id="3" name="Notes Placeholder 2"/>
              <p:cNvSpPr>
                <a:spLocks noGrp="1"/>
              </p:cNvSpPr>
              <p:nvPr>
                <p:ph type="body" idx="1"/>
              </p:nvPr>
            </p:nvSpPr>
            <p:spPr/>
            <p:txBody>
              <a:bodyPr/>
              <a:lstStyle/>
              <a:p>
                <a:pPr algn="r" rtl="1"/>
                <a:r>
                  <a:rPr lang="he-IL" sz="1200" kern="1200" dirty="0" smtClean="0">
                    <a:solidFill>
                      <a:schemeClr val="tx1"/>
                    </a:solidFill>
                    <a:effectLst/>
                    <a:latin typeface="Arial" pitchFamily="34" charset="0"/>
                    <a:ea typeface="+mn-ea"/>
                    <a:cs typeface="+mn-cs"/>
                  </a:rPr>
                  <a:t>אם כן, את המידע המגולם ב</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ניתן לייצג כמחרוזת של הבסיסים המרכיבים אותו, וכך נתייחס אליו בפרויקט זה (לדוג': </a:t>
                </a:r>
                <a:r>
                  <a:rPr lang="en-US" sz="1200" kern="1200" dirty="0">
                    <a:solidFill>
                      <a:schemeClr val="tx1"/>
                    </a:solidFill>
                    <a:effectLst/>
                    <a:latin typeface="Arial" pitchFamily="34" charset="0"/>
                    <a:ea typeface="+mn-ea"/>
                    <a:cs typeface="+mn-cs"/>
                  </a:rPr>
                  <a:t>TGACCGTCAG</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ה</a:t>
                </a:r>
                <a:r>
                  <a:rPr lang="en-US" sz="1200" kern="1200" dirty="0">
                    <a:solidFill>
                      <a:schemeClr val="tx1"/>
                    </a:solidFill>
                    <a:effectLst/>
                    <a:latin typeface="Arial" pitchFamily="34" charset="0"/>
                    <a:ea typeface="+mn-ea"/>
                    <a:cs typeface="+mn-cs"/>
                  </a:rPr>
                  <a:t>DNA </a:t>
                </a:r>
                <a:r>
                  <a:rPr lang="he-IL" sz="1200" kern="1200" dirty="0">
                    <a:solidFill>
                      <a:schemeClr val="tx1"/>
                    </a:solidFill>
                    <a:effectLst/>
                    <a:latin typeface="Arial" pitchFamily="34" charset="0"/>
                    <a:ea typeface="+mn-ea"/>
                    <a:cs typeface="+mn-cs"/>
                  </a:rPr>
                  <a:t> מורכב מכ</a:t>
                </a:r>
                <a:r>
                  <a:rPr lang="en-US" sz="1200" i="0" kern="1200">
                    <a:solidFill>
                      <a:schemeClr val="tx1"/>
                    </a:solidFill>
                    <a:effectLst/>
                    <a:latin typeface="Cambria Math"/>
                    <a:ea typeface="+mn-ea"/>
                    <a:cs typeface="+mn-cs"/>
                  </a:rPr>
                  <a:t>〖6 𝑋10〗^9</a:t>
                </a:r>
                <a:r>
                  <a:rPr lang="he-IL" sz="1200" kern="1200" dirty="0">
                    <a:solidFill>
                      <a:schemeClr val="tx1"/>
                    </a:solidFill>
                    <a:effectLst/>
                    <a:latin typeface="Arial" pitchFamily="34" charset="0"/>
                    <a:ea typeface="+mn-ea"/>
                    <a:cs typeface="+mn-cs"/>
                  </a:rPr>
                  <a:t> שלבים. במונחים דיגיטלים, המידע הגלום ב</a:t>
                </a:r>
                <a:r>
                  <a:rPr lang="en-US" sz="1200" kern="1200" dirty="0">
                    <a:solidFill>
                      <a:schemeClr val="tx1"/>
                    </a:solidFill>
                    <a:effectLst/>
                    <a:latin typeface="Arial" pitchFamily="34" charset="0"/>
                    <a:ea typeface="+mn-ea"/>
                    <a:cs typeface="+mn-cs"/>
                  </a:rPr>
                  <a:t>DNA </a:t>
                </a:r>
                <a:r>
                  <a:rPr lang="he-IL" sz="1200" kern="1200" dirty="0">
                    <a:solidFill>
                      <a:schemeClr val="tx1"/>
                    </a:solidFill>
                    <a:effectLst/>
                    <a:latin typeface="Arial" pitchFamily="34" charset="0"/>
                    <a:ea typeface="+mn-ea"/>
                    <a:cs typeface="+mn-cs"/>
                  </a:rPr>
                  <a:t> שווה ערך למעט יותר מ</a:t>
                </a:r>
                <a:r>
                  <a:rPr lang="en-US" sz="1200" kern="1200" dirty="0">
                    <a:solidFill>
                      <a:schemeClr val="tx1"/>
                    </a:solidFill>
                    <a:effectLst/>
                    <a:latin typeface="Arial" pitchFamily="34" charset="0"/>
                    <a:ea typeface="+mn-ea"/>
                    <a:cs typeface="+mn-cs"/>
                  </a:rPr>
                  <a:t> 1.6 GB </a:t>
                </a:r>
                <a:r>
                  <a:rPr lang="he-IL" sz="1200" kern="1200" dirty="0">
                    <a:solidFill>
                      <a:schemeClr val="tx1"/>
                    </a:solidFill>
                    <a:effectLst/>
                    <a:latin typeface="Arial" pitchFamily="34" charset="0"/>
                    <a:ea typeface="+mn-ea"/>
                    <a:cs typeface="+mn-cs"/>
                  </a:rPr>
                  <a:t>(או כ2 דיסקים...)</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כמו כן, </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יכול לעבור מוטציה, שינוי. רוב המוטציות אינן מזיקות אך אם הן מופיעות במקומות מסוימים על גבי רצף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הן יכולות לגרום לבעיות גנטיות וביניהן  לנטיה למחלות גנטיות ובפרט לסרטן.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כיום כאשר חולה מגיע לאבחון לראות האם הוא חולה בסרטן, תהליך הבדיקה הוא ארוך ומסורבל:</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לקיחת דגימת </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השוואת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ל</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של אדם בריא.</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איתור מוטציות ב</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חיפוש ידני במאגרי מידע האם המוטציות הן במקום שידוע כגורם לסרטן.</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חיפוש ידני האם קיימת תרופה שעוזרת לסוג המסוים של הסרטן הנ"ל.</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בין הבעיות בתהליך זה ניתן לציין את תהליך ההשוואה (2) שלוקח זמן ארוך במיוחד. כיום, בתי החולים שוכרים חוות שרתים ע"מ ליעל את החישוב הארוך של השוואה.</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עם זאת, גם כיום שלב זה לוקח כיום שלם – פרויקט זה יתמקד בייעול שלב זה.</a:t>
                </a:r>
                <a:endParaRPr lang="en-US" sz="1200" kern="1200" dirty="0">
                  <a:solidFill>
                    <a:schemeClr val="tx1"/>
                  </a:solidFill>
                  <a:effectLst/>
                  <a:latin typeface="Arial" pitchFamily="34" charset="0"/>
                  <a:ea typeface="+mn-ea"/>
                  <a:cs typeface="+mn-cs"/>
                </a:endParaRPr>
              </a:p>
              <a:p>
                <a:pPr algn="r"/>
                <a:endParaRPr lang="he-IL" dirty="0"/>
              </a:p>
            </p:txBody>
          </p:sp>
        </mc:Fallback>
      </mc:AlternateContent>
      <p:sp>
        <p:nvSpPr>
          <p:cNvPr id="4" name="Slide Number Placeholder 3"/>
          <p:cNvSpPr>
            <a:spLocks noGrp="1"/>
          </p:cNvSpPr>
          <p:nvPr>
            <p:ph type="sldNum" sz="quarter" idx="10"/>
          </p:nvPr>
        </p:nvSpPr>
        <p:spPr/>
        <p:txBody>
          <a:bodyPr/>
          <a:lstStyle/>
          <a:p>
            <a:fld id="{BB3C0BDA-275C-4F72-B40D-28BA313A146B}" type="slidenum">
              <a:rPr lang="en-US" altLang="he-IL" smtClean="0"/>
              <a:pPr/>
              <a:t>23</a:t>
            </a:fld>
            <a:endParaRPr lang="en-US" altLang="he-IL"/>
          </a:p>
        </p:txBody>
      </p:sp>
    </p:spTree>
    <p:extLst>
      <p:ext uri="{BB962C8B-B14F-4D97-AF65-F5344CB8AC3E}">
        <p14:creationId xmlns:p14="http://schemas.microsoft.com/office/powerpoint/2010/main" val="13357801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algn="r"/>
                <a:r>
                  <a:rPr lang="he-IL" dirty="0" smtClean="0"/>
                  <a:t>בסופו של דבר – המערכת מחפשת מחרוזות</a:t>
                </a:r>
                <a:r>
                  <a:rPr lang="he-IL" baseline="0" dirty="0" smtClean="0"/>
                  <a:t> קצרות על פני הגנום האנושי.</a:t>
                </a:r>
              </a:p>
              <a:p>
                <a:pPr algn="r"/>
                <a:r>
                  <a:rPr lang="he-IL" baseline="0" dirty="0" smtClean="0"/>
                  <a:t>תהליך:</a:t>
                </a:r>
              </a:p>
              <a:p>
                <a:pPr algn="r"/>
                <a:r>
                  <a:rPr lang="he-IL" baseline="0" dirty="0" smtClean="0"/>
                  <a:t>דגימה מחולה באורך 35-200 שמיוצגות כמחרוזת</a:t>
                </a:r>
              </a:p>
              <a:p>
                <a:pPr algn="r"/>
                <a:r>
                  <a:rPr lang="he-IL" baseline="0" dirty="0" smtClean="0"/>
                  <a:t>כ 6,000,000,000 דגימות כדי לקבל כיסוי פי 30</a:t>
                </a:r>
                <a:endParaRPr lang="en-US" baseline="0" dirty="0" smtClean="0"/>
              </a:p>
              <a:p>
                <a:pPr algn="r"/>
                <a:r>
                  <a:rPr lang="he-IL" baseline="0" dirty="0" smtClean="0"/>
                  <a:t>אוסף הדגימות הוא קלט המערכת</a:t>
                </a:r>
              </a:p>
            </p:txBody>
          </p:sp>
        </mc:Choice>
        <mc:Fallback xmlns="">
          <p:sp>
            <p:nvSpPr>
              <p:cNvPr id="3" name="Notes Placeholder 2"/>
              <p:cNvSpPr>
                <a:spLocks noGrp="1"/>
              </p:cNvSpPr>
              <p:nvPr>
                <p:ph type="body" idx="1"/>
              </p:nvPr>
            </p:nvSpPr>
            <p:spPr/>
            <p:txBody>
              <a:bodyPr/>
              <a:lstStyle/>
              <a:p>
                <a:pPr algn="r" rtl="1"/>
                <a:r>
                  <a:rPr lang="he-IL" sz="1200" kern="1200" dirty="0" smtClean="0">
                    <a:solidFill>
                      <a:schemeClr val="tx1"/>
                    </a:solidFill>
                    <a:effectLst/>
                    <a:latin typeface="Arial" pitchFamily="34" charset="0"/>
                    <a:ea typeface="+mn-ea"/>
                    <a:cs typeface="+mn-cs"/>
                  </a:rPr>
                  <a:t>אם כן, את המידע המגולם ב</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ניתן לייצג כמחרוזת של הבסיסים המרכיבים אותו, וכך נתייחס אליו בפרויקט זה (לדוג': </a:t>
                </a:r>
                <a:r>
                  <a:rPr lang="en-US" sz="1200" kern="1200" dirty="0">
                    <a:solidFill>
                      <a:schemeClr val="tx1"/>
                    </a:solidFill>
                    <a:effectLst/>
                    <a:latin typeface="Arial" pitchFamily="34" charset="0"/>
                    <a:ea typeface="+mn-ea"/>
                    <a:cs typeface="+mn-cs"/>
                  </a:rPr>
                  <a:t>TGACCGTCAG</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ה</a:t>
                </a:r>
                <a:r>
                  <a:rPr lang="en-US" sz="1200" kern="1200" dirty="0">
                    <a:solidFill>
                      <a:schemeClr val="tx1"/>
                    </a:solidFill>
                    <a:effectLst/>
                    <a:latin typeface="Arial" pitchFamily="34" charset="0"/>
                    <a:ea typeface="+mn-ea"/>
                    <a:cs typeface="+mn-cs"/>
                  </a:rPr>
                  <a:t>DNA </a:t>
                </a:r>
                <a:r>
                  <a:rPr lang="he-IL" sz="1200" kern="1200" dirty="0">
                    <a:solidFill>
                      <a:schemeClr val="tx1"/>
                    </a:solidFill>
                    <a:effectLst/>
                    <a:latin typeface="Arial" pitchFamily="34" charset="0"/>
                    <a:ea typeface="+mn-ea"/>
                    <a:cs typeface="+mn-cs"/>
                  </a:rPr>
                  <a:t> מורכב מכ</a:t>
                </a:r>
                <a:r>
                  <a:rPr lang="en-US" sz="1200" i="0" kern="1200">
                    <a:solidFill>
                      <a:schemeClr val="tx1"/>
                    </a:solidFill>
                    <a:effectLst/>
                    <a:latin typeface="Cambria Math"/>
                    <a:ea typeface="+mn-ea"/>
                    <a:cs typeface="+mn-cs"/>
                  </a:rPr>
                  <a:t>〖6 𝑋10〗^9</a:t>
                </a:r>
                <a:r>
                  <a:rPr lang="he-IL" sz="1200" kern="1200" dirty="0">
                    <a:solidFill>
                      <a:schemeClr val="tx1"/>
                    </a:solidFill>
                    <a:effectLst/>
                    <a:latin typeface="Arial" pitchFamily="34" charset="0"/>
                    <a:ea typeface="+mn-ea"/>
                    <a:cs typeface="+mn-cs"/>
                  </a:rPr>
                  <a:t> שלבים. במונחים דיגיטלים, המידע הגלום ב</a:t>
                </a:r>
                <a:r>
                  <a:rPr lang="en-US" sz="1200" kern="1200" dirty="0">
                    <a:solidFill>
                      <a:schemeClr val="tx1"/>
                    </a:solidFill>
                    <a:effectLst/>
                    <a:latin typeface="Arial" pitchFamily="34" charset="0"/>
                    <a:ea typeface="+mn-ea"/>
                    <a:cs typeface="+mn-cs"/>
                  </a:rPr>
                  <a:t>DNA </a:t>
                </a:r>
                <a:r>
                  <a:rPr lang="he-IL" sz="1200" kern="1200" dirty="0">
                    <a:solidFill>
                      <a:schemeClr val="tx1"/>
                    </a:solidFill>
                    <a:effectLst/>
                    <a:latin typeface="Arial" pitchFamily="34" charset="0"/>
                    <a:ea typeface="+mn-ea"/>
                    <a:cs typeface="+mn-cs"/>
                  </a:rPr>
                  <a:t> שווה ערך למעט יותר מ</a:t>
                </a:r>
                <a:r>
                  <a:rPr lang="en-US" sz="1200" kern="1200" dirty="0">
                    <a:solidFill>
                      <a:schemeClr val="tx1"/>
                    </a:solidFill>
                    <a:effectLst/>
                    <a:latin typeface="Arial" pitchFamily="34" charset="0"/>
                    <a:ea typeface="+mn-ea"/>
                    <a:cs typeface="+mn-cs"/>
                  </a:rPr>
                  <a:t> 1.6 GB </a:t>
                </a:r>
                <a:r>
                  <a:rPr lang="he-IL" sz="1200" kern="1200" dirty="0">
                    <a:solidFill>
                      <a:schemeClr val="tx1"/>
                    </a:solidFill>
                    <a:effectLst/>
                    <a:latin typeface="Arial" pitchFamily="34" charset="0"/>
                    <a:ea typeface="+mn-ea"/>
                    <a:cs typeface="+mn-cs"/>
                  </a:rPr>
                  <a:t>(או כ2 דיסקים...)</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כמו כן, </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יכול לעבור מוטציה, שינוי. רוב המוטציות אינן מזיקות אך אם הן מופיעות במקומות מסוימים על גבי רצף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הן יכולות לגרום לבעיות גנטיות וביניהן  לנטיה למחלות גנטיות ובפרט לסרטן.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כיום כאשר חולה מגיע לאבחון לראות האם הוא חולה בסרטן, תהליך הבדיקה הוא ארוך ומסורבל:</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לקיחת דגימת </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השוואת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ל</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של אדם בריא.</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איתור מוטציות ב</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חיפוש ידני במאגרי מידע האם המוטציות הן במקום שידוע כגורם לסרטן.</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חיפוש ידני האם קיימת תרופה שעוזרת לסוג המסוים של הסרטן הנ"ל.</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בין הבעיות בתהליך זה ניתן לציין את תהליך ההשוואה (2) שלוקח זמן ארוך במיוחד. כיום, בתי החולים שוכרים חוות שרתים ע"מ ליעל את החישוב הארוך של השוואה.</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עם זאת, גם כיום שלב זה לוקח כיום שלם – פרויקט זה יתמקד בייעול שלב זה.</a:t>
                </a:r>
                <a:endParaRPr lang="en-US" sz="1200" kern="1200" dirty="0">
                  <a:solidFill>
                    <a:schemeClr val="tx1"/>
                  </a:solidFill>
                  <a:effectLst/>
                  <a:latin typeface="Arial" pitchFamily="34" charset="0"/>
                  <a:ea typeface="+mn-ea"/>
                  <a:cs typeface="+mn-cs"/>
                </a:endParaRPr>
              </a:p>
              <a:p>
                <a:pPr algn="r"/>
                <a:endParaRPr lang="he-IL" dirty="0"/>
              </a:p>
            </p:txBody>
          </p:sp>
        </mc:Fallback>
      </mc:AlternateContent>
      <p:sp>
        <p:nvSpPr>
          <p:cNvPr id="4" name="Slide Number Placeholder 3"/>
          <p:cNvSpPr>
            <a:spLocks noGrp="1"/>
          </p:cNvSpPr>
          <p:nvPr>
            <p:ph type="sldNum" sz="quarter" idx="10"/>
          </p:nvPr>
        </p:nvSpPr>
        <p:spPr/>
        <p:txBody>
          <a:bodyPr/>
          <a:lstStyle/>
          <a:p>
            <a:fld id="{BB3C0BDA-275C-4F72-B40D-28BA313A146B}" type="slidenum">
              <a:rPr lang="en-US" altLang="he-IL" smtClean="0"/>
              <a:pPr/>
              <a:t>3</a:t>
            </a:fld>
            <a:endParaRPr lang="en-US" altLang="he-IL"/>
          </a:p>
        </p:txBody>
      </p:sp>
    </p:spTree>
    <p:extLst>
      <p:ext uri="{BB962C8B-B14F-4D97-AF65-F5344CB8AC3E}">
        <p14:creationId xmlns:p14="http://schemas.microsoft.com/office/powerpoint/2010/main" val="13357801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algn="r" rtl="1"/>
                <a:r>
                  <a:rPr lang="he-IL" sz="2000" dirty="0" smtClean="0"/>
                  <a:t>יעילות האלגוריתם עבור מציאת מיקום כל הדגימות: </a:t>
                </a:r>
                <a14:m>
                  <m:oMath xmlns:m="http://schemas.openxmlformats.org/officeDocument/2006/math">
                    <m:r>
                      <a:rPr lang="en-US" sz="2000" i="1">
                        <a:latin typeface="Cambria Math"/>
                      </a:rPr>
                      <m:t>𝑚</m:t>
                    </m:r>
                    <m:r>
                      <a:rPr lang="en-US" sz="2000" b="0" i="1" smtClean="0">
                        <a:latin typeface="Cambria Math"/>
                      </a:rPr>
                      <m:t>∙</m:t>
                    </m:r>
                    <m:r>
                      <a:rPr lang="he-IL" sz="2000" i="1">
                        <a:latin typeface="Cambria Math"/>
                      </a:rPr>
                      <m:t>𝜃</m:t>
                    </m:r>
                    <m:r>
                      <a:rPr lang="en-US" sz="2000" i="1">
                        <a:latin typeface="Cambria Math"/>
                      </a:rPr>
                      <m:t>(</m:t>
                    </m:r>
                    <m:r>
                      <a:rPr lang="en-US" sz="2000" i="1">
                        <a:latin typeface="Cambria Math"/>
                      </a:rPr>
                      <m:t>𝑛</m:t>
                    </m:r>
                    <m:r>
                      <a:rPr lang="he-IL" sz="2000">
                        <a:latin typeface="Cambria Math"/>
                      </a:rPr>
                      <m:t>∙</m:t>
                    </m:r>
                    <m:d>
                      <m:dPr>
                        <m:begChr m:val="|"/>
                        <m:endChr m:val="|"/>
                        <m:ctrlPr>
                          <a:rPr lang="en-US" sz="2000" i="1">
                            <a:latin typeface="Cambria Math"/>
                          </a:rPr>
                        </m:ctrlPr>
                      </m:dPr>
                      <m:e>
                        <m:r>
                          <a:rPr lang="en-US" sz="2000" i="1">
                            <a:latin typeface="Cambria Math"/>
                          </a:rPr>
                          <m:t>𝑤</m:t>
                        </m:r>
                      </m:e>
                    </m:d>
                    <m:r>
                      <a:rPr lang="en-US" sz="2000" i="1">
                        <a:latin typeface="Cambria Math"/>
                      </a:rPr>
                      <m:t>)</m:t>
                    </m:r>
                  </m:oMath>
                </a14:m>
                <a:r>
                  <a:rPr lang="he-IL" sz="2000" dirty="0"/>
                  <a:t>. </a:t>
                </a:r>
                <a:endParaRPr lang="en-US" sz="2000" dirty="0"/>
              </a:p>
              <a:p>
                <a:pPr marL="0" indent="0" algn="r" rtl="1">
                  <a:buNone/>
                </a:pPr>
                <a:endParaRPr lang="he-IL" sz="2000" dirty="0">
                  <a:latin typeface="Arial" pitchFamily="34" charset="0"/>
                </a:endParaRPr>
              </a:p>
              <a:p>
                <a:pPr marL="0" indent="0" algn="r" rtl="1">
                  <a:buNone/>
                </a:pPr>
                <a:r>
                  <a:rPr lang="he-IL" sz="2000" dirty="0" smtClean="0"/>
                  <a:t>	</a:t>
                </a:r>
                <a14:m>
                  <m:oMath xmlns:m="http://schemas.openxmlformats.org/officeDocument/2006/math">
                    <m:r>
                      <a:rPr lang="en-US" sz="2000" i="1">
                        <a:latin typeface="Cambria Math"/>
                      </a:rPr>
                      <m:t>𝑛</m:t>
                    </m:r>
                  </m:oMath>
                </a14:m>
                <a:r>
                  <a:rPr lang="he-IL" sz="2000" dirty="0" smtClean="0">
                    <a:solidFill>
                      <a:schemeClr val="tx1"/>
                    </a:solidFill>
                  </a:rPr>
                  <a:t> – אורך הגנום – מספר גדול מאוד ( </a:t>
                </a:r>
                <a14:m>
                  <m:oMath xmlns:m="http://schemas.openxmlformats.org/officeDocument/2006/math">
                    <m:sSup>
                      <m:sSupPr>
                        <m:ctrlPr>
                          <a:rPr lang="en-US" sz="2000" i="1">
                            <a:latin typeface="Cambria Math"/>
                          </a:rPr>
                        </m:ctrlPr>
                      </m:sSupPr>
                      <m:e>
                        <m:r>
                          <a:rPr lang="en-US" sz="2000" b="0" i="1" smtClean="0">
                            <a:latin typeface="Cambria Math"/>
                          </a:rPr>
                          <m:t>~</m:t>
                        </m:r>
                        <m:r>
                          <a:rPr lang="en-US" sz="2000" i="1">
                            <a:latin typeface="Cambria Math"/>
                          </a:rPr>
                          <m:t>6</m:t>
                        </m:r>
                        <m:r>
                          <a:rPr lang="en-US" sz="2000" i="1">
                            <a:latin typeface="Cambria Math"/>
                          </a:rPr>
                          <m:t> </m:t>
                        </m:r>
                        <m:r>
                          <a:rPr lang="en-US" sz="2000" i="1">
                            <a:latin typeface="Cambria Math"/>
                          </a:rPr>
                          <m:t>𝑋</m:t>
                        </m:r>
                        <m:r>
                          <a:rPr lang="en-US" sz="2000" i="1">
                            <a:latin typeface="Cambria Math"/>
                          </a:rPr>
                          <m:t>10</m:t>
                        </m:r>
                      </m:e>
                      <m:sup>
                        <m:r>
                          <a:rPr lang="en-US" sz="2000" i="1">
                            <a:latin typeface="Cambria Math"/>
                          </a:rPr>
                          <m:t>9</m:t>
                        </m:r>
                      </m:sup>
                    </m:sSup>
                  </m:oMath>
                </a14:m>
                <a:r>
                  <a:rPr lang="he-IL" sz="2000" dirty="0" smtClean="0">
                    <a:solidFill>
                      <a:schemeClr val="tx1"/>
                    </a:solidFill>
                  </a:rPr>
                  <a:t> </a:t>
                </a:r>
                <a:r>
                  <a:rPr lang="en-US" sz="2000" dirty="0" smtClean="0">
                    <a:solidFill>
                      <a:schemeClr val="tx1"/>
                    </a:solidFill>
                  </a:rPr>
                  <a:t>(</a:t>
                </a:r>
                <a:endParaRPr lang="he-IL" sz="2000" dirty="0" smtClean="0">
                  <a:solidFill>
                    <a:schemeClr val="tx1"/>
                  </a:solidFill>
                </a:endParaRPr>
              </a:p>
              <a:p>
                <a:pPr marL="457200" lvl="1" indent="0" algn="r" rtl="1">
                  <a:buNone/>
                </a:pPr>
                <a:r>
                  <a:rPr lang="he-IL" sz="2000" dirty="0" smtClean="0">
                    <a:solidFill>
                      <a:schemeClr val="tx1"/>
                    </a:solidFill>
                  </a:rPr>
                  <a:t>	</a:t>
                </a:r>
                <a14:m>
                  <m:oMath xmlns:m="http://schemas.openxmlformats.org/officeDocument/2006/math">
                    <m:r>
                      <a:rPr lang="en-US" sz="2000" b="0" i="1" smtClean="0">
                        <a:latin typeface="Cambria Math"/>
                      </a:rPr>
                      <m:t>𝑚</m:t>
                    </m:r>
                  </m:oMath>
                </a14:m>
                <a:r>
                  <a:rPr lang="he-IL" sz="2000" dirty="0" smtClean="0">
                    <a:solidFill>
                      <a:schemeClr val="tx1"/>
                    </a:solidFill>
                  </a:rPr>
                  <a:t> – מספר הדגימות מספר גדול מאוד </a:t>
                </a:r>
                <a:r>
                  <a:rPr lang="he-IL" sz="2000" dirty="0"/>
                  <a:t>( </a:t>
                </a:r>
                <a14:m>
                  <m:oMath xmlns:m="http://schemas.openxmlformats.org/officeDocument/2006/math">
                    <m:sSup>
                      <m:sSupPr>
                        <m:ctrlPr>
                          <a:rPr lang="en-US" sz="2000" i="1">
                            <a:latin typeface="Cambria Math"/>
                          </a:rPr>
                        </m:ctrlPr>
                      </m:sSupPr>
                      <m:e>
                        <m:r>
                          <a:rPr lang="en-US" sz="2000" i="1">
                            <a:latin typeface="Cambria Math"/>
                          </a:rPr>
                          <m:t>~</m:t>
                        </m:r>
                        <m:r>
                          <a:rPr lang="en-US" sz="2000" b="0" i="1" smtClean="0">
                            <a:latin typeface="Cambria Math"/>
                          </a:rPr>
                          <m:t>5</m:t>
                        </m:r>
                        <m:r>
                          <a:rPr lang="en-US" sz="2000" i="1">
                            <a:latin typeface="Cambria Math"/>
                          </a:rPr>
                          <m:t> </m:t>
                        </m:r>
                        <m:r>
                          <a:rPr lang="en-US" sz="2000" i="1">
                            <a:latin typeface="Cambria Math"/>
                          </a:rPr>
                          <m:t>𝑋</m:t>
                        </m:r>
                        <m:r>
                          <a:rPr lang="en-US" sz="2000" i="1">
                            <a:latin typeface="Cambria Math"/>
                          </a:rPr>
                          <m:t>10</m:t>
                        </m:r>
                      </m:e>
                      <m:sup>
                        <m:r>
                          <a:rPr lang="en-US" sz="2000" i="1">
                            <a:latin typeface="Cambria Math"/>
                          </a:rPr>
                          <m:t>9</m:t>
                        </m:r>
                      </m:sup>
                    </m:sSup>
                  </m:oMath>
                </a14:m>
                <a:r>
                  <a:rPr lang="he-IL" sz="2000" dirty="0"/>
                  <a:t> </a:t>
                </a:r>
                <a:r>
                  <a:rPr lang="en-US" sz="2000" dirty="0" smtClean="0"/>
                  <a:t>(</a:t>
                </a:r>
                <a:endParaRPr lang="he-IL" sz="2000" dirty="0" smtClean="0"/>
              </a:p>
              <a:p>
                <a:pPr algn="r" rtl="1"/>
                <a:endParaRPr lang="en-US" sz="1200" kern="1200" dirty="0">
                  <a:solidFill>
                    <a:schemeClr val="tx1"/>
                  </a:solidFill>
                  <a:effectLst/>
                  <a:latin typeface="Arial" pitchFamily="34" charset="0"/>
                  <a:ea typeface="+mn-ea"/>
                  <a:cs typeface="+mn-cs"/>
                </a:endParaRPr>
              </a:p>
            </p:txBody>
          </p:sp>
        </mc:Choice>
        <mc:Fallback xmlns="">
          <p:sp>
            <p:nvSpPr>
              <p:cNvPr id="3" name="Notes Placeholder 2"/>
              <p:cNvSpPr>
                <a:spLocks noGrp="1"/>
              </p:cNvSpPr>
              <p:nvPr>
                <p:ph type="body" idx="1"/>
              </p:nvPr>
            </p:nvSpPr>
            <p:spPr/>
            <p:txBody>
              <a:bodyPr/>
              <a:lstStyle/>
              <a:p>
                <a:pPr algn="r" rtl="1"/>
                <a:r>
                  <a:rPr lang="he-IL" sz="1200" kern="1200" dirty="0" smtClean="0">
                    <a:solidFill>
                      <a:schemeClr val="tx1"/>
                    </a:solidFill>
                    <a:effectLst/>
                    <a:latin typeface="Arial" pitchFamily="34" charset="0"/>
                    <a:ea typeface="+mn-ea"/>
                    <a:cs typeface="+mn-cs"/>
                  </a:rPr>
                  <a:t>נתאר מעט את תהליך ההשוואה כדי לעמוד על הקושי הכרוך בו.</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על מנת להשוות את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ל</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של אדם בריא, דגימה מה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של החולה נדגמת ונחתכת למספר רב של חתיכות, להלן "קריאות",  קצרות יחסית, באורך של כ</a:t>
                </a:r>
                <a:r>
                  <a:rPr lang="en-US" sz="1200" kern="1200" dirty="0" err="1">
                    <a:solidFill>
                      <a:schemeClr val="tx1"/>
                    </a:solidFill>
                    <a:effectLst/>
                    <a:latin typeface="Arial" pitchFamily="34" charset="0"/>
                    <a:ea typeface="+mn-ea"/>
                    <a:cs typeface="+mn-cs"/>
                  </a:rPr>
                  <a:t>bp</a:t>
                </a:r>
                <a:r>
                  <a:rPr lang="en-US" sz="1200" kern="1200" dirty="0">
                    <a:solidFill>
                      <a:schemeClr val="tx1"/>
                    </a:solidFill>
                    <a:effectLst/>
                    <a:latin typeface="Arial" pitchFamily="34" charset="0"/>
                    <a:ea typeface="+mn-ea"/>
                    <a:cs typeface="+mn-cs"/>
                  </a:rPr>
                  <a:t> </a:t>
                </a:r>
                <a:r>
                  <a:rPr lang="he-IL" sz="1200" kern="1200" dirty="0">
                    <a:solidFill>
                      <a:schemeClr val="tx1"/>
                    </a:solidFill>
                    <a:effectLst/>
                    <a:latin typeface="Arial" pitchFamily="34" charset="0"/>
                    <a:ea typeface="+mn-ea"/>
                    <a:cs typeface="+mn-cs"/>
                  </a:rPr>
                  <a:t>35-200 (תהליך זה נקרא זה</a:t>
                </a:r>
                <a:r>
                  <a:rPr lang="en-US" sz="1200" kern="1200" dirty="0">
                    <a:solidFill>
                      <a:schemeClr val="tx1"/>
                    </a:solidFill>
                    <a:effectLst/>
                    <a:latin typeface="Arial" pitchFamily="34" charset="0"/>
                    <a:ea typeface="+mn-ea"/>
                    <a:cs typeface="+mn-cs"/>
                  </a:rPr>
                  <a:t>  - Next-generation sequencing</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באמצעות אלגוריתם </a:t>
                </a:r>
                <a:r>
                  <a:rPr lang="en-US" sz="1200" kern="1200" dirty="0">
                    <a:solidFill>
                      <a:schemeClr val="tx1"/>
                    </a:solidFill>
                    <a:effectLst/>
                    <a:latin typeface="Arial" pitchFamily="34" charset="0"/>
                    <a:ea typeface="+mn-ea"/>
                    <a:cs typeface="+mn-cs"/>
                  </a:rPr>
                  <a:t>BWA-Align</a:t>
                </a:r>
                <a:r>
                  <a:rPr lang="he-IL" sz="1200" kern="1200" dirty="0">
                    <a:solidFill>
                      <a:schemeClr val="tx1"/>
                    </a:solidFill>
                    <a:effectLst/>
                    <a:latin typeface="Arial" pitchFamily="34" charset="0"/>
                    <a:ea typeface="+mn-ea"/>
                    <a:cs typeface="+mn-cs"/>
                  </a:rPr>
                  <a:t>, מוצאים את המיקום המתאים של הקריאה על גבי הרצף של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של האדם הבריא.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השימוש באלגוריתם לחיפוש יעיל הכרחי מכיוון, שכזכור, ב</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ישנן באופן טיפוסי מוטציות שאינן נמצאות על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המושווה (בנוסף לחלקים היחודיים לכל אדם ואדם).</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נעמוד על הקושי שבהשוואה שכזו על ידי ניתוח של אלגוריתם השוואה נאיבי של קריאה (מחרוזת) שיתכן שנפלו בה 0-2 שגיאות במקום לא ידוע:</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נניח שאורך של קריאה הוא 100.</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אם לא נפלה אף שגיאה – ישנה מחרוזת 1 להשוואה - </a:t>
                </a:r>
                <a:r>
                  <a:rPr lang="en-US" sz="1200" i="0" kern="1200">
                    <a:solidFill>
                      <a:schemeClr val="tx1"/>
                    </a:solidFill>
                    <a:effectLst/>
                    <a:latin typeface="Arial" pitchFamily="34" charset="0"/>
                    <a:ea typeface="+mn-ea"/>
                    <a:cs typeface="+mn-cs"/>
                  </a:rPr>
                  <a:t>(■8(100@0))</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אם נפלה שגיאה אחת – ישנם 100 מחרוזות להשוואה </a:t>
                </a:r>
                <a:r>
                  <a:rPr lang="en-US" sz="1200" i="0" kern="1200">
                    <a:solidFill>
                      <a:schemeClr val="tx1"/>
                    </a:solidFill>
                    <a:effectLst/>
                    <a:latin typeface="Arial" pitchFamily="34" charset="0"/>
                    <a:ea typeface="+mn-ea"/>
                    <a:cs typeface="+mn-cs"/>
                  </a:rPr>
                  <a:t>(■8(100@1))</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אם נפלו 2 שגיאות – ישנם </a:t>
                </a:r>
                <a:r>
                  <a:rPr lang="en-US" sz="1200" kern="1200" dirty="0">
                    <a:solidFill>
                      <a:schemeClr val="tx1"/>
                    </a:solidFill>
                    <a:effectLst/>
                    <a:latin typeface="Arial" pitchFamily="34" charset="0"/>
                    <a:ea typeface="+mn-ea"/>
                    <a:cs typeface="+mn-cs"/>
                  </a:rPr>
                  <a:t> 4,950</a:t>
                </a:r>
                <a:r>
                  <a:rPr lang="he-IL" sz="1200" kern="1200" dirty="0">
                    <a:solidFill>
                      <a:schemeClr val="tx1"/>
                    </a:solidFill>
                    <a:effectLst/>
                    <a:latin typeface="Arial" pitchFamily="34" charset="0"/>
                    <a:ea typeface="+mn-ea"/>
                    <a:cs typeface="+mn-cs"/>
                  </a:rPr>
                  <a:t>מחרוזות להשוואה </a:t>
                </a:r>
                <a:r>
                  <a:rPr lang="en-US" sz="1200" i="0" kern="1200">
                    <a:solidFill>
                      <a:schemeClr val="tx1"/>
                    </a:solidFill>
                    <a:effectLst/>
                    <a:latin typeface="Arial" pitchFamily="34" charset="0"/>
                    <a:ea typeface="+mn-ea"/>
                    <a:cs typeface="+mn-cs"/>
                  </a:rPr>
                  <a:t>(■8(100@2))</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סה"כ, בהנחה של עד 2 שגיאות, עברנו מקריאה אחת באורך 100 ל5,051 מחרוזות באורך 100 שנצטרך להשוות. מכיוון שמלכתחילה יש לנו כ3,000,000,000 מחרוזות כאלו, ברור שחיפוש שכזה אינו ישים עבור מידע מסדר גודל של הגנום האנושי.</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יש לציין שבתאור זה הנחנו שטעויות באות לידי ביטוי בהחלפת אות אחת באות אחרת בעוד שלמעשה יתכנו טעויות של החלפת מיקומים של אותיות \ קטעים, וכן טעויות בקריאה של המכונה הדוגמת.</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על מנת להתגבר על בעיות כגון אלו, בשלב הדגימה לוקחים המון דגימות – בכמות כזו שסטטיסיטית כל מקטע של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נדגם מספר פעמים. דבר זה עוזר כדי לוודא שאכן כל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נדגם (בסבירות גבוהה) וגם מחפה על טעויות בקריאה (לא סביר שתהיה טעות קריאה של המכונה באותו המקום בכל הדגימות).</a:t>
                </a:r>
                <a:endParaRPr lang="en-US" sz="1200" kern="1200" dirty="0">
                  <a:solidFill>
                    <a:schemeClr val="tx1"/>
                  </a:solidFill>
                  <a:effectLst/>
                  <a:latin typeface="Arial" pitchFamily="34" charset="0"/>
                  <a:ea typeface="+mn-ea"/>
                  <a:cs typeface="+mn-cs"/>
                </a:endParaRPr>
              </a:p>
            </p:txBody>
          </p:sp>
        </mc:Fallback>
      </mc:AlternateContent>
      <p:sp>
        <p:nvSpPr>
          <p:cNvPr id="4" name="Slide Number Placeholder 3"/>
          <p:cNvSpPr>
            <a:spLocks noGrp="1"/>
          </p:cNvSpPr>
          <p:nvPr>
            <p:ph type="sldNum" sz="quarter" idx="10"/>
          </p:nvPr>
        </p:nvSpPr>
        <p:spPr/>
        <p:txBody>
          <a:bodyPr/>
          <a:lstStyle/>
          <a:p>
            <a:fld id="{BB3C0BDA-275C-4F72-B40D-28BA313A146B}" type="slidenum">
              <a:rPr lang="en-US" altLang="he-IL" smtClean="0"/>
              <a:pPr/>
              <a:t>4</a:t>
            </a:fld>
            <a:endParaRPr lang="en-US" altLang="he-IL"/>
          </a:p>
        </p:txBody>
      </p:sp>
    </p:spTree>
    <p:extLst>
      <p:ext uri="{BB962C8B-B14F-4D97-AF65-F5344CB8AC3E}">
        <p14:creationId xmlns:p14="http://schemas.microsoft.com/office/powerpoint/2010/main" val="13357801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algn="r" rtl="1"/>
                <a:r>
                  <a:rPr lang="he-IL" sz="2000" dirty="0" smtClean="0"/>
                  <a:t>יעילות האלגוריתם עבור מציאת מיקום כל הדגימות:</a:t>
                </a:r>
                <a14:m>
                  <m:oMath xmlns:m="http://schemas.openxmlformats.org/officeDocument/2006/math">
                    <m:r>
                      <a:rPr lang="en-US" sz="2000" i="1">
                        <a:latin typeface="Cambria Math"/>
                      </a:rPr>
                      <m:t>𝑚</m:t>
                    </m:r>
                    <m:r>
                      <a:rPr lang="en-US" sz="2000" i="1">
                        <a:latin typeface="Cambria Math"/>
                      </a:rPr>
                      <m:t>∙</m:t>
                    </m:r>
                    <m:r>
                      <a:rPr lang="he-IL" sz="2000" i="1">
                        <a:latin typeface="Cambria Math"/>
                      </a:rPr>
                      <m:t>𝜃</m:t>
                    </m:r>
                    <m:r>
                      <a:rPr lang="en-US" sz="2000" i="1">
                        <a:latin typeface="Cambria Math"/>
                      </a:rPr>
                      <m:t>(</m:t>
                    </m:r>
                    <m:r>
                      <a:rPr lang="en-US" sz="2000" i="1">
                        <a:latin typeface="Cambria Math"/>
                      </a:rPr>
                      <m:t>𝑛</m:t>
                    </m:r>
                    <m:r>
                      <a:rPr lang="en-US" sz="2000" i="1">
                        <a:latin typeface="Cambria Math"/>
                      </a:rPr>
                      <m:t>)</m:t>
                    </m:r>
                  </m:oMath>
                </a14:m>
                <a:r>
                  <a:rPr lang="he-IL" sz="2000" dirty="0"/>
                  <a:t>. </a:t>
                </a:r>
                <a:endParaRPr lang="en-US" sz="2000" dirty="0"/>
              </a:p>
              <a:p>
                <a:pPr marL="0" indent="0" algn="r" rtl="1">
                  <a:buNone/>
                </a:pPr>
                <a:endParaRPr lang="he-IL" sz="2000" dirty="0">
                  <a:latin typeface="Arial" pitchFamily="34" charset="0"/>
                </a:endParaRPr>
              </a:p>
              <a:p>
                <a:pPr marL="0" indent="0" algn="r" rtl="1">
                  <a:buNone/>
                </a:pPr>
                <a:r>
                  <a:rPr lang="he-IL" sz="2000" dirty="0" smtClean="0"/>
                  <a:t>	</a:t>
                </a:r>
                <a14:m>
                  <m:oMath xmlns:m="http://schemas.openxmlformats.org/officeDocument/2006/math">
                    <m:r>
                      <a:rPr lang="en-US" sz="2000" i="1">
                        <a:latin typeface="Cambria Math"/>
                      </a:rPr>
                      <m:t>𝑛</m:t>
                    </m:r>
                  </m:oMath>
                </a14:m>
                <a:r>
                  <a:rPr lang="he-IL" sz="2000" dirty="0" smtClean="0">
                    <a:solidFill>
                      <a:schemeClr val="tx1"/>
                    </a:solidFill>
                  </a:rPr>
                  <a:t> – אורך הגנום – מספר גדול מאוד ( </a:t>
                </a:r>
                <a14:m>
                  <m:oMath xmlns:m="http://schemas.openxmlformats.org/officeDocument/2006/math">
                    <m:sSup>
                      <m:sSupPr>
                        <m:ctrlPr>
                          <a:rPr lang="en-US" sz="2000" i="1">
                            <a:latin typeface="Cambria Math"/>
                          </a:rPr>
                        </m:ctrlPr>
                      </m:sSupPr>
                      <m:e>
                        <m:r>
                          <a:rPr lang="en-US" sz="2000" b="0" i="1" smtClean="0">
                            <a:latin typeface="Cambria Math"/>
                          </a:rPr>
                          <m:t>~</m:t>
                        </m:r>
                        <m:r>
                          <a:rPr lang="en-US" sz="2000" i="1">
                            <a:latin typeface="Cambria Math"/>
                          </a:rPr>
                          <m:t>6</m:t>
                        </m:r>
                        <m:r>
                          <a:rPr lang="en-US" sz="2000" i="1">
                            <a:latin typeface="Cambria Math"/>
                          </a:rPr>
                          <m:t> </m:t>
                        </m:r>
                        <m:r>
                          <a:rPr lang="en-US" sz="2000" i="1">
                            <a:latin typeface="Cambria Math"/>
                          </a:rPr>
                          <m:t>𝑋</m:t>
                        </m:r>
                        <m:r>
                          <a:rPr lang="en-US" sz="2000" i="1">
                            <a:latin typeface="Cambria Math"/>
                          </a:rPr>
                          <m:t>10</m:t>
                        </m:r>
                      </m:e>
                      <m:sup>
                        <m:r>
                          <a:rPr lang="en-US" sz="2000" i="1">
                            <a:latin typeface="Cambria Math"/>
                          </a:rPr>
                          <m:t>9</m:t>
                        </m:r>
                      </m:sup>
                    </m:sSup>
                  </m:oMath>
                </a14:m>
                <a:r>
                  <a:rPr lang="he-IL" sz="2000" dirty="0" smtClean="0">
                    <a:solidFill>
                      <a:schemeClr val="tx1"/>
                    </a:solidFill>
                  </a:rPr>
                  <a:t> </a:t>
                </a:r>
                <a:r>
                  <a:rPr lang="en-US" sz="2000" dirty="0" smtClean="0">
                    <a:solidFill>
                      <a:schemeClr val="tx1"/>
                    </a:solidFill>
                  </a:rPr>
                  <a:t>(</a:t>
                </a:r>
                <a:endParaRPr lang="he-IL" sz="2000" dirty="0" smtClean="0">
                  <a:solidFill>
                    <a:schemeClr val="tx1"/>
                  </a:solidFill>
                </a:endParaRPr>
              </a:p>
              <a:p>
                <a:pPr marL="457200" lvl="1" indent="0" algn="r" rtl="1">
                  <a:buNone/>
                </a:pPr>
                <a:r>
                  <a:rPr lang="he-IL" sz="2000" dirty="0" smtClean="0">
                    <a:solidFill>
                      <a:schemeClr val="tx1"/>
                    </a:solidFill>
                  </a:rPr>
                  <a:t>	</a:t>
                </a:r>
                <a14:m>
                  <m:oMath xmlns:m="http://schemas.openxmlformats.org/officeDocument/2006/math">
                    <m:r>
                      <a:rPr lang="en-US" sz="2000" b="0" i="1" smtClean="0">
                        <a:latin typeface="Cambria Math"/>
                      </a:rPr>
                      <m:t>𝑚</m:t>
                    </m:r>
                  </m:oMath>
                </a14:m>
                <a:r>
                  <a:rPr lang="he-IL" sz="2000" dirty="0" smtClean="0">
                    <a:solidFill>
                      <a:schemeClr val="tx1"/>
                    </a:solidFill>
                  </a:rPr>
                  <a:t> – מספר הדגימות מספר גדול מאוד </a:t>
                </a:r>
                <a:r>
                  <a:rPr lang="he-IL" sz="2000" dirty="0"/>
                  <a:t>( </a:t>
                </a:r>
                <a14:m>
                  <m:oMath xmlns:m="http://schemas.openxmlformats.org/officeDocument/2006/math">
                    <m:sSup>
                      <m:sSupPr>
                        <m:ctrlPr>
                          <a:rPr lang="en-US" sz="2000" i="1">
                            <a:latin typeface="Cambria Math"/>
                          </a:rPr>
                        </m:ctrlPr>
                      </m:sSupPr>
                      <m:e>
                        <m:r>
                          <a:rPr lang="en-US" sz="2000" i="1">
                            <a:latin typeface="Cambria Math"/>
                          </a:rPr>
                          <m:t>~</m:t>
                        </m:r>
                        <m:r>
                          <a:rPr lang="en-US" sz="2000" b="0" i="1" smtClean="0">
                            <a:latin typeface="Cambria Math"/>
                          </a:rPr>
                          <m:t>5</m:t>
                        </m:r>
                        <m:r>
                          <a:rPr lang="en-US" sz="2000" i="1">
                            <a:latin typeface="Cambria Math"/>
                          </a:rPr>
                          <m:t> </m:t>
                        </m:r>
                        <m:r>
                          <a:rPr lang="en-US" sz="2000" i="1">
                            <a:latin typeface="Cambria Math"/>
                          </a:rPr>
                          <m:t>𝑋</m:t>
                        </m:r>
                        <m:r>
                          <a:rPr lang="en-US" sz="2000" i="1">
                            <a:latin typeface="Cambria Math"/>
                          </a:rPr>
                          <m:t>10</m:t>
                        </m:r>
                      </m:e>
                      <m:sup>
                        <m:r>
                          <a:rPr lang="en-US" sz="2000" i="1">
                            <a:latin typeface="Cambria Math"/>
                          </a:rPr>
                          <m:t>9</m:t>
                        </m:r>
                      </m:sup>
                    </m:sSup>
                  </m:oMath>
                </a14:m>
                <a:r>
                  <a:rPr lang="he-IL" sz="2000" dirty="0"/>
                  <a:t> </a:t>
                </a:r>
                <a:r>
                  <a:rPr lang="en-US" sz="2000" dirty="0" smtClean="0"/>
                  <a:t>(</a:t>
                </a:r>
                <a:endParaRPr lang="he-IL" sz="2000" dirty="0" smtClean="0"/>
              </a:p>
              <a:p>
                <a:pPr algn="r" rtl="1"/>
                <a:endParaRPr lang="en-US" sz="1200" kern="1200" dirty="0">
                  <a:solidFill>
                    <a:schemeClr val="tx1"/>
                  </a:solidFill>
                  <a:effectLst/>
                  <a:latin typeface="Arial" pitchFamily="34" charset="0"/>
                  <a:ea typeface="+mn-ea"/>
                  <a:cs typeface="+mn-cs"/>
                </a:endParaRPr>
              </a:p>
            </p:txBody>
          </p:sp>
        </mc:Choice>
        <mc:Fallback xmlns="">
          <p:sp>
            <p:nvSpPr>
              <p:cNvPr id="3" name="Notes Placeholder 2"/>
              <p:cNvSpPr>
                <a:spLocks noGrp="1"/>
              </p:cNvSpPr>
              <p:nvPr>
                <p:ph type="body" idx="1"/>
              </p:nvPr>
            </p:nvSpPr>
            <p:spPr/>
            <p:txBody>
              <a:bodyPr/>
              <a:lstStyle/>
              <a:p>
                <a:pPr algn="r" rtl="1"/>
                <a:r>
                  <a:rPr lang="he-IL" sz="1200" kern="1200" dirty="0" smtClean="0">
                    <a:solidFill>
                      <a:schemeClr val="tx1"/>
                    </a:solidFill>
                    <a:effectLst/>
                    <a:latin typeface="Arial" pitchFamily="34" charset="0"/>
                    <a:ea typeface="+mn-ea"/>
                    <a:cs typeface="+mn-cs"/>
                  </a:rPr>
                  <a:t>נתאר מעט את תהליך ההשוואה כדי לעמוד על הקושי הכרוך בו.</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על מנת להשוות את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ל</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של אדם בריא, דגימה מה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של החולה נדגמת ונחתכת למספר רב של חתיכות, להלן "קריאות",  קצרות יחסית, באורך של כ</a:t>
                </a:r>
                <a:r>
                  <a:rPr lang="en-US" sz="1200" kern="1200" dirty="0" err="1">
                    <a:solidFill>
                      <a:schemeClr val="tx1"/>
                    </a:solidFill>
                    <a:effectLst/>
                    <a:latin typeface="Arial" pitchFamily="34" charset="0"/>
                    <a:ea typeface="+mn-ea"/>
                    <a:cs typeface="+mn-cs"/>
                  </a:rPr>
                  <a:t>bp</a:t>
                </a:r>
                <a:r>
                  <a:rPr lang="en-US" sz="1200" kern="1200" dirty="0">
                    <a:solidFill>
                      <a:schemeClr val="tx1"/>
                    </a:solidFill>
                    <a:effectLst/>
                    <a:latin typeface="Arial" pitchFamily="34" charset="0"/>
                    <a:ea typeface="+mn-ea"/>
                    <a:cs typeface="+mn-cs"/>
                  </a:rPr>
                  <a:t> </a:t>
                </a:r>
                <a:r>
                  <a:rPr lang="he-IL" sz="1200" kern="1200" dirty="0">
                    <a:solidFill>
                      <a:schemeClr val="tx1"/>
                    </a:solidFill>
                    <a:effectLst/>
                    <a:latin typeface="Arial" pitchFamily="34" charset="0"/>
                    <a:ea typeface="+mn-ea"/>
                    <a:cs typeface="+mn-cs"/>
                  </a:rPr>
                  <a:t>35-200 (תהליך זה נקרא זה</a:t>
                </a:r>
                <a:r>
                  <a:rPr lang="en-US" sz="1200" kern="1200" dirty="0">
                    <a:solidFill>
                      <a:schemeClr val="tx1"/>
                    </a:solidFill>
                    <a:effectLst/>
                    <a:latin typeface="Arial" pitchFamily="34" charset="0"/>
                    <a:ea typeface="+mn-ea"/>
                    <a:cs typeface="+mn-cs"/>
                  </a:rPr>
                  <a:t>  - Next-generation sequencing</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באמצעות אלגוריתם </a:t>
                </a:r>
                <a:r>
                  <a:rPr lang="en-US" sz="1200" kern="1200" dirty="0">
                    <a:solidFill>
                      <a:schemeClr val="tx1"/>
                    </a:solidFill>
                    <a:effectLst/>
                    <a:latin typeface="Arial" pitchFamily="34" charset="0"/>
                    <a:ea typeface="+mn-ea"/>
                    <a:cs typeface="+mn-cs"/>
                  </a:rPr>
                  <a:t>BWA-Align</a:t>
                </a:r>
                <a:r>
                  <a:rPr lang="he-IL" sz="1200" kern="1200" dirty="0">
                    <a:solidFill>
                      <a:schemeClr val="tx1"/>
                    </a:solidFill>
                    <a:effectLst/>
                    <a:latin typeface="Arial" pitchFamily="34" charset="0"/>
                    <a:ea typeface="+mn-ea"/>
                    <a:cs typeface="+mn-cs"/>
                  </a:rPr>
                  <a:t>, מוצאים את המיקום המתאים של הקריאה על גבי הרצף של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של האדם הבריא.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השימוש באלגוריתם לחיפוש יעיל הכרחי מכיוון, שכזכור, ב</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ישנן באופן טיפוסי מוטציות שאינן נמצאות על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המושווה (בנוסף לחלקים היחודיים לכל אדם ואדם).</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נעמוד על הקושי שבהשוואה שכזו על ידי ניתוח של אלגוריתם השוואה נאיבי של קריאה (מחרוזת) שיתכן שנפלו בה 0-2 שגיאות במקום לא ידוע:</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נניח שאורך של קריאה הוא 100.</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אם לא נפלה אף שגיאה – ישנה מחרוזת 1 להשוואה - </a:t>
                </a:r>
                <a:r>
                  <a:rPr lang="en-US" sz="1200" i="0" kern="1200">
                    <a:solidFill>
                      <a:schemeClr val="tx1"/>
                    </a:solidFill>
                    <a:effectLst/>
                    <a:latin typeface="Arial" pitchFamily="34" charset="0"/>
                    <a:ea typeface="+mn-ea"/>
                    <a:cs typeface="+mn-cs"/>
                  </a:rPr>
                  <a:t>(■8(100@0))</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אם נפלה שגיאה אחת – ישנם 100 מחרוזות להשוואה </a:t>
                </a:r>
                <a:r>
                  <a:rPr lang="en-US" sz="1200" i="0" kern="1200">
                    <a:solidFill>
                      <a:schemeClr val="tx1"/>
                    </a:solidFill>
                    <a:effectLst/>
                    <a:latin typeface="Arial" pitchFamily="34" charset="0"/>
                    <a:ea typeface="+mn-ea"/>
                    <a:cs typeface="+mn-cs"/>
                  </a:rPr>
                  <a:t>(■8(100@1))</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אם נפלו 2 שגיאות – ישנם </a:t>
                </a:r>
                <a:r>
                  <a:rPr lang="en-US" sz="1200" kern="1200" dirty="0">
                    <a:solidFill>
                      <a:schemeClr val="tx1"/>
                    </a:solidFill>
                    <a:effectLst/>
                    <a:latin typeface="Arial" pitchFamily="34" charset="0"/>
                    <a:ea typeface="+mn-ea"/>
                    <a:cs typeface="+mn-cs"/>
                  </a:rPr>
                  <a:t> 4,950</a:t>
                </a:r>
                <a:r>
                  <a:rPr lang="he-IL" sz="1200" kern="1200" dirty="0">
                    <a:solidFill>
                      <a:schemeClr val="tx1"/>
                    </a:solidFill>
                    <a:effectLst/>
                    <a:latin typeface="Arial" pitchFamily="34" charset="0"/>
                    <a:ea typeface="+mn-ea"/>
                    <a:cs typeface="+mn-cs"/>
                  </a:rPr>
                  <a:t>מחרוזות להשוואה </a:t>
                </a:r>
                <a:r>
                  <a:rPr lang="en-US" sz="1200" i="0" kern="1200">
                    <a:solidFill>
                      <a:schemeClr val="tx1"/>
                    </a:solidFill>
                    <a:effectLst/>
                    <a:latin typeface="Arial" pitchFamily="34" charset="0"/>
                    <a:ea typeface="+mn-ea"/>
                    <a:cs typeface="+mn-cs"/>
                  </a:rPr>
                  <a:t>(■8(100@2))</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סה"כ, בהנחה של עד 2 שגיאות, עברנו מקריאה אחת באורך 100 ל5,051 מחרוזות באורך 100 שנצטרך להשוות. מכיוון שמלכתחילה יש לנו כ3,000,000,000 מחרוזות כאלו, ברור שחיפוש שכזה אינו ישים עבור מידע מסדר גודל של הגנום האנושי.</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יש לציין שבתאור זה הנחנו שטעויות באות לידי ביטוי בהחלפת אות אחת באות אחרת בעוד שלמעשה יתכנו טעויות של החלפת מיקומים של אותיות \ קטעים, וכן טעויות בקריאה של המכונה הדוגמת.</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על מנת להתגבר על בעיות כגון אלו, בשלב הדגימה לוקחים המון דגימות – בכמות כזו שסטטיסיטית כל מקטע של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נדגם מספר פעמים. דבר זה עוזר כדי לוודא שאכן כל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נדגם (בסבירות גבוהה) וגם מחפה על טעויות בקריאה (לא סביר שתהיה טעות קריאה של המכונה באותו המקום בכל הדגימות).</a:t>
                </a:r>
                <a:endParaRPr lang="en-US" sz="1200" kern="1200" dirty="0">
                  <a:solidFill>
                    <a:schemeClr val="tx1"/>
                  </a:solidFill>
                  <a:effectLst/>
                  <a:latin typeface="Arial" pitchFamily="34" charset="0"/>
                  <a:ea typeface="+mn-ea"/>
                  <a:cs typeface="+mn-cs"/>
                </a:endParaRPr>
              </a:p>
            </p:txBody>
          </p:sp>
        </mc:Fallback>
      </mc:AlternateContent>
      <p:sp>
        <p:nvSpPr>
          <p:cNvPr id="4" name="Slide Number Placeholder 3"/>
          <p:cNvSpPr>
            <a:spLocks noGrp="1"/>
          </p:cNvSpPr>
          <p:nvPr>
            <p:ph type="sldNum" sz="quarter" idx="10"/>
          </p:nvPr>
        </p:nvSpPr>
        <p:spPr/>
        <p:txBody>
          <a:bodyPr/>
          <a:lstStyle/>
          <a:p>
            <a:fld id="{BB3C0BDA-275C-4F72-B40D-28BA313A146B}" type="slidenum">
              <a:rPr lang="en-US" altLang="he-IL" smtClean="0"/>
              <a:pPr/>
              <a:t>5</a:t>
            </a:fld>
            <a:endParaRPr lang="en-US" altLang="he-IL"/>
          </a:p>
        </p:txBody>
      </p:sp>
    </p:spTree>
    <p:extLst>
      <p:ext uri="{BB962C8B-B14F-4D97-AF65-F5344CB8AC3E}">
        <p14:creationId xmlns:p14="http://schemas.microsoft.com/office/powerpoint/2010/main" val="13357801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algn="r" rtl="1"/>
                <a:endParaRPr lang="en-US" sz="1200" kern="1200" dirty="0">
                  <a:solidFill>
                    <a:schemeClr val="tx1"/>
                  </a:solidFill>
                  <a:effectLst/>
                  <a:latin typeface="Arial" pitchFamily="34" charset="0"/>
                  <a:ea typeface="+mn-ea"/>
                  <a:cs typeface="+mn-cs"/>
                </a:endParaRPr>
              </a:p>
            </p:txBody>
          </p:sp>
        </mc:Choice>
        <mc:Fallback xmlns="">
          <p:sp>
            <p:nvSpPr>
              <p:cNvPr id="3" name="Notes Placeholder 2"/>
              <p:cNvSpPr>
                <a:spLocks noGrp="1"/>
              </p:cNvSpPr>
              <p:nvPr>
                <p:ph type="body" idx="1"/>
              </p:nvPr>
            </p:nvSpPr>
            <p:spPr/>
            <p:txBody>
              <a:bodyPr/>
              <a:lstStyle/>
              <a:p>
                <a:pPr algn="r" rtl="1"/>
                <a:r>
                  <a:rPr lang="he-IL" sz="1200" kern="1200" dirty="0" smtClean="0">
                    <a:solidFill>
                      <a:schemeClr val="tx1"/>
                    </a:solidFill>
                    <a:effectLst/>
                    <a:latin typeface="Arial" pitchFamily="34" charset="0"/>
                    <a:ea typeface="+mn-ea"/>
                    <a:cs typeface="+mn-cs"/>
                  </a:rPr>
                  <a:t>נתאר מעט את תהליך ההשוואה כדי לעמוד על הקושי הכרוך בו.</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על מנת להשוות את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ל</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של אדם בריא, דגימה מה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של החולה נדגמת ונחתכת למספר רב של חתיכות, להלן "קריאות",  קצרות יחסית, באורך של כ</a:t>
                </a:r>
                <a:r>
                  <a:rPr lang="en-US" sz="1200" kern="1200" dirty="0" err="1">
                    <a:solidFill>
                      <a:schemeClr val="tx1"/>
                    </a:solidFill>
                    <a:effectLst/>
                    <a:latin typeface="Arial" pitchFamily="34" charset="0"/>
                    <a:ea typeface="+mn-ea"/>
                    <a:cs typeface="+mn-cs"/>
                  </a:rPr>
                  <a:t>bp</a:t>
                </a:r>
                <a:r>
                  <a:rPr lang="en-US" sz="1200" kern="1200" dirty="0">
                    <a:solidFill>
                      <a:schemeClr val="tx1"/>
                    </a:solidFill>
                    <a:effectLst/>
                    <a:latin typeface="Arial" pitchFamily="34" charset="0"/>
                    <a:ea typeface="+mn-ea"/>
                    <a:cs typeface="+mn-cs"/>
                  </a:rPr>
                  <a:t> </a:t>
                </a:r>
                <a:r>
                  <a:rPr lang="he-IL" sz="1200" kern="1200" dirty="0">
                    <a:solidFill>
                      <a:schemeClr val="tx1"/>
                    </a:solidFill>
                    <a:effectLst/>
                    <a:latin typeface="Arial" pitchFamily="34" charset="0"/>
                    <a:ea typeface="+mn-ea"/>
                    <a:cs typeface="+mn-cs"/>
                  </a:rPr>
                  <a:t>35-200 (תהליך זה נקרא זה</a:t>
                </a:r>
                <a:r>
                  <a:rPr lang="en-US" sz="1200" kern="1200" dirty="0">
                    <a:solidFill>
                      <a:schemeClr val="tx1"/>
                    </a:solidFill>
                    <a:effectLst/>
                    <a:latin typeface="Arial" pitchFamily="34" charset="0"/>
                    <a:ea typeface="+mn-ea"/>
                    <a:cs typeface="+mn-cs"/>
                  </a:rPr>
                  <a:t>  - Next-generation sequencing</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באמצעות אלגוריתם </a:t>
                </a:r>
                <a:r>
                  <a:rPr lang="en-US" sz="1200" kern="1200" dirty="0">
                    <a:solidFill>
                      <a:schemeClr val="tx1"/>
                    </a:solidFill>
                    <a:effectLst/>
                    <a:latin typeface="Arial" pitchFamily="34" charset="0"/>
                    <a:ea typeface="+mn-ea"/>
                    <a:cs typeface="+mn-cs"/>
                  </a:rPr>
                  <a:t>BWA-Align</a:t>
                </a:r>
                <a:r>
                  <a:rPr lang="he-IL" sz="1200" kern="1200" dirty="0">
                    <a:solidFill>
                      <a:schemeClr val="tx1"/>
                    </a:solidFill>
                    <a:effectLst/>
                    <a:latin typeface="Arial" pitchFamily="34" charset="0"/>
                    <a:ea typeface="+mn-ea"/>
                    <a:cs typeface="+mn-cs"/>
                  </a:rPr>
                  <a:t>, מוצאים את המיקום המתאים של הקריאה על גבי הרצף של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של האדם הבריא.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השימוש באלגוריתם לחיפוש יעיל הכרחי מכיוון, שכזכור, ב</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ישנן באופן טיפוסי מוטציות שאינן נמצאות על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המושווה (בנוסף לחלקים היחודיים לכל אדם ואדם).</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נעמוד על הקושי שבהשוואה שכזו על ידי ניתוח של אלגוריתם השוואה נאיבי של קריאה (מחרוזת) שיתכן שנפלו בה 0-2 שגיאות במקום לא ידוע:</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נניח שאורך של קריאה הוא 100.</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אם לא נפלה אף שגיאה – ישנה מחרוזת 1 להשוואה - </a:t>
                </a:r>
                <a:r>
                  <a:rPr lang="en-US" sz="1200" i="0" kern="1200">
                    <a:solidFill>
                      <a:schemeClr val="tx1"/>
                    </a:solidFill>
                    <a:effectLst/>
                    <a:latin typeface="Arial" pitchFamily="34" charset="0"/>
                    <a:ea typeface="+mn-ea"/>
                    <a:cs typeface="+mn-cs"/>
                  </a:rPr>
                  <a:t>(■8(100@0))</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אם נפלה שגיאה אחת – ישנם 100 מחרוזות להשוואה </a:t>
                </a:r>
                <a:r>
                  <a:rPr lang="en-US" sz="1200" i="0" kern="1200">
                    <a:solidFill>
                      <a:schemeClr val="tx1"/>
                    </a:solidFill>
                    <a:effectLst/>
                    <a:latin typeface="Arial" pitchFamily="34" charset="0"/>
                    <a:ea typeface="+mn-ea"/>
                    <a:cs typeface="+mn-cs"/>
                  </a:rPr>
                  <a:t>(■8(100@1))</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אם נפלו 2 שגיאות – ישנם </a:t>
                </a:r>
                <a:r>
                  <a:rPr lang="en-US" sz="1200" kern="1200" dirty="0">
                    <a:solidFill>
                      <a:schemeClr val="tx1"/>
                    </a:solidFill>
                    <a:effectLst/>
                    <a:latin typeface="Arial" pitchFamily="34" charset="0"/>
                    <a:ea typeface="+mn-ea"/>
                    <a:cs typeface="+mn-cs"/>
                  </a:rPr>
                  <a:t> 4,950</a:t>
                </a:r>
                <a:r>
                  <a:rPr lang="he-IL" sz="1200" kern="1200" dirty="0">
                    <a:solidFill>
                      <a:schemeClr val="tx1"/>
                    </a:solidFill>
                    <a:effectLst/>
                    <a:latin typeface="Arial" pitchFamily="34" charset="0"/>
                    <a:ea typeface="+mn-ea"/>
                    <a:cs typeface="+mn-cs"/>
                  </a:rPr>
                  <a:t>מחרוזות להשוואה </a:t>
                </a:r>
                <a:r>
                  <a:rPr lang="en-US" sz="1200" i="0" kern="1200">
                    <a:solidFill>
                      <a:schemeClr val="tx1"/>
                    </a:solidFill>
                    <a:effectLst/>
                    <a:latin typeface="Arial" pitchFamily="34" charset="0"/>
                    <a:ea typeface="+mn-ea"/>
                    <a:cs typeface="+mn-cs"/>
                  </a:rPr>
                  <a:t>(■8(100@2))</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סה"כ, בהנחה של עד 2 שגיאות, עברנו מקריאה אחת באורך 100 ל5,051 מחרוזות באורך 100 שנצטרך להשוות. מכיוון שמלכתחילה יש לנו כ3,000,000,000 מחרוזות כאלו, ברור שחיפוש שכזה אינו ישים עבור מידע מסדר גודל של הגנום האנושי.</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יש לציין שבתאור זה הנחנו שטעויות באות לידי ביטוי בהחלפת אות אחת באות אחרת בעוד שלמעשה יתכנו טעויות של החלפת מיקומים של אותיות \ קטעים, וכן טעויות בקריאה של המכונה הדוגמת.</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על מנת להתגבר על בעיות כגון אלו, בשלב הדגימה לוקחים המון דגימות – בכמות כזו שסטטיסיטית כל מקטע של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נדגם מספר פעמים. דבר זה עוזר כדי לוודא שאכן כל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נדגם (בסבירות גבוהה) וגם מחפה על טעויות בקריאה (לא סביר שתהיה טעות קריאה של המכונה באותו המקום בכל הדגימות).</a:t>
                </a:r>
                <a:endParaRPr lang="en-US" sz="1200" kern="1200" dirty="0">
                  <a:solidFill>
                    <a:schemeClr val="tx1"/>
                  </a:solidFill>
                  <a:effectLst/>
                  <a:latin typeface="Arial" pitchFamily="34" charset="0"/>
                  <a:ea typeface="+mn-ea"/>
                  <a:cs typeface="+mn-cs"/>
                </a:endParaRPr>
              </a:p>
            </p:txBody>
          </p:sp>
        </mc:Fallback>
      </mc:AlternateContent>
      <p:sp>
        <p:nvSpPr>
          <p:cNvPr id="4" name="Slide Number Placeholder 3"/>
          <p:cNvSpPr>
            <a:spLocks noGrp="1"/>
          </p:cNvSpPr>
          <p:nvPr>
            <p:ph type="sldNum" sz="quarter" idx="10"/>
          </p:nvPr>
        </p:nvSpPr>
        <p:spPr/>
        <p:txBody>
          <a:bodyPr/>
          <a:lstStyle/>
          <a:p>
            <a:fld id="{BB3C0BDA-275C-4F72-B40D-28BA313A146B}" type="slidenum">
              <a:rPr lang="en-US" altLang="he-IL" smtClean="0"/>
              <a:pPr/>
              <a:t>6</a:t>
            </a:fld>
            <a:endParaRPr lang="en-US" altLang="he-IL"/>
          </a:p>
        </p:txBody>
      </p:sp>
    </p:spTree>
    <p:extLst>
      <p:ext uri="{BB962C8B-B14F-4D97-AF65-F5344CB8AC3E}">
        <p14:creationId xmlns:p14="http://schemas.microsoft.com/office/powerpoint/2010/main" val="13357801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lvl="0" algn="r" rtl="1"/>
                <a:r>
                  <a:rPr lang="he-IL" sz="1200" kern="1200" dirty="0" smtClean="0">
                    <a:solidFill>
                      <a:schemeClr val="tx1"/>
                    </a:solidFill>
                    <a:effectLst/>
                    <a:latin typeface="Arial" pitchFamily="34" charset="0"/>
                    <a:ea typeface="+mn-ea"/>
                    <a:cs typeface="+mn-cs"/>
                  </a:rPr>
                  <a:t>אלגוריתם </a:t>
                </a:r>
                <a:r>
                  <a:rPr lang="en-US" sz="1200" kern="1200" dirty="0" smtClean="0">
                    <a:solidFill>
                      <a:schemeClr val="tx1"/>
                    </a:solidFill>
                    <a:effectLst/>
                    <a:latin typeface="Arial" pitchFamily="34" charset="0"/>
                    <a:ea typeface="+mn-ea"/>
                    <a:cs typeface="+mn-cs"/>
                  </a:rPr>
                  <a:t>BWA</a:t>
                </a:r>
                <a:r>
                  <a:rPr lang="he-IL" sz="1200" kern="1200" baseline="0" dirty="0" smtClean="0">
                    <a:solidFill>
                      <a:schemeClr val="tx1"/>
                    </a:solidFill>
                    <a:effectLst/>
                    <a:latin typeface="Arial" pitchFamily="34" charset="0"/>
                    <a:ea typeface="+mn-ea"/>
                    <a:cs typeface="+mn-cs"/>
                  </a:rPr>
                  <a:t> מוצא מחרוזת ביעילות של </a:t>
                </a:r>
                <a:r>
                  <a:rPr lang="en-US" sz="1200" kern="1200" baseline="0" dirty="0" smtClean="0">
                    <a:solidFill>
                      <a:schemeClr val="tx1"/>
                    </a:solidFill>
                    <a:effectLst/>
                    <a:latin typeface="Arial" pitchFamily="34" charset="0"/>
                    <a:ea typeface="+mn-ea"/>
                    <a:cs typeface="+mn-cs"/>
                  </a:rPr>
                  <a:t>O(|w|)</a:t>
                </a:r>
                <a:r>
                  <a:rPr lang="he-IL" sz="1200" kern="1200" baseline="0" dirty="0" smtClean="0">
                    <a:solidFill>
                      <a:schemeClr val="tx1"/>
                    </a:solidFill>
                    <a:effectLst/>
                    <a:latin typeface="Arial" pitchFamily="34" charset="0"/>
                    <a:ea typeface="+mn-ea"/>
                    <a:cs typeface="+mn-cs"/>
                  </a:rPr>
                  <a:t>!</a:t>
                </a:r>
                <a:endParaRPr lang="he-IL" sz="1200" kern="1200" dirty="0" smtClean="0">
                  <a:solidFill>
                    <a:schemeClr val="tx1"/>
                  </a:solidFill>
                  <a:effectLst/>
                  <a:latin typeface="Arial" pitchFamily="34" charset="0"/>
                  <a:ea typeface="+mn-ea"/>
                  <a:cs typeface="+mn-cs"/>
                </a:endParaRPr>
              </a:p>
              <a:p>
                <a:pPr lvl="0" algn="r" rtl="1"/>
                <a:r>
                  <a:rPr lang="he-IL" sz="1200" kern="1200" dirty="0" smtClean="0">
                    <a:solidFill>
                      <a:schemeClr val="tx1"/>
                    </a:solidFill>
                    <a:effectLst/>
                    <a:latin typeface="Arial" pitchFamily="34" charset="0"/>
                    <a:ea typeface="+mn-ea"/>
                    <a:cs typeface="+mn-cs"/>
                  </a:rPr>
                  <a:t>המדהים בו - לא </a:t>
                </a:r>
                <a:r>
                  <a:rPr lang="he-IL" sz="1200" kern="1200" dirty="0">
                    <a:solidFill>
                      <a:schemeClr val="tx1"/>
                    </a:solidFill>
                    <a:effectLst/>
                    <a:latin typeface="Arial" pitchFamily="34" charset="0"/>
                    <a:ea typeface="+mn-ea"/>
                    <a:cs typeface="+mn-cs"/>
                  </a:rPr>
                  <a:t>תלוי באורך באורך הגנום</a:t>
                </a:r>
                <a:r>
                  <a:rPr lang="he-IL" sz="1200" kern="1200" dirty="0" smtClean="0">
                    <a:solidFill>
                      <a:schemeClr val="tx1"/>
                    </a:solidFill>
                    <a:effectLst/>
                    <a:latin typeface="Arial" pitchFamily="34" charset="0"/>
                    <a:ea typeface="+mn-ea"/>
                    <a:cs typeface="+mn-cs"/>
                  </a:rPr>
                  <a:t>! </a:t>
                </a:r>
              </a:p>
              <a:p>
                <a:pPr lvl="0" algn="r" rtl="1"/>
                <a:r>
                  <a:rPr lang="he-IL" sz="1200" kern="1200" dirty="0" smtClean="0">
                    <a:solidFill>
                      <a:schemeClr val="tx1"/>
                    </a:solidFill>
                    <a:effectLst/>
                    <a:latin typeface="Arial" pitchFamily="34" charset="0"/>
                    <a:ea typeface="+mn-ea"/>
                    <a:cs typeface="+mn-cs"/>
                  </a:rPr>
                  <a:t>יודע להתגבר על שגיאות במחרוזות הקצרות</a:t>
                </a:r>
              </a:p>
              <a:p>
                <a:pPr lvl="0" algn="r" rtl="1"/>
                <a:endParaRPr lang="he-IL" sz="1200" kern="1200" dirty="0" smtClean="0">
                  <a:solidFill>
                    <a:schemeClr val="tx1"/>
                  </a:solidFill>
                  <a:effectLst/>
                  <a:latin typeface="Arial" pitchFamily="34" charset="0"/>
                  <a:ea typeface="+mn-ea"/>
                  <a:cs typeface="+mn-cs"/>
                </a:endParaRPr>
              </a:p>
              <a:p>
                <a:pPr lvl="0" algn="r" rtl="1"/>
                <a:r>
                  <a:rPr lang="he-IL" sz="1200" kern="1200" dirty="0" smtClean="0">
                    <a:solidFill>
                      <a:schemeClr val="tx1"/>
                    </a:solidFill>
                    <a:effectLst/>
                    <a:latin typeface="Arial" pitchFamily="34" charset="0"/>
                    <a:ea typeface="+mn-ea"/>
                    <a:cs typeface="+mn-cs"/>
                  </a:rPr>
                  <a:t>להמחשה</a:t>
                </a:r>
                <a:r>
                  <a:rPr lang="he-IL" sz="1200" kern="1200" baseline="0" dirty="0" smtClean="0">
                    <a:solidFill>
                      <a:schemeClr val="tx1"/>
                    </a:solidFill>
                    <a:effectLst/>
                    <a:latin typeface="Arial" pitchFamily="34" charset="0"/>
                    <a:ea typeface="+mn-ea"/>
                    <a:cs typeface="+mn-cs"/>
                  </a:rPr>
                  <a:t> – כאילו מחפשים את המשפט "להיות או לא להיות" בכל כתבי שייקספיר – אז מספר האותיות שתהיה צריך לחפש בהם יהיה ב"סדר גודל" של 17 אותיות.</a:t>
                </a:r>
                <a:endParaRPr lang="en-US" sz="1200" kern="1200" dirty="0">
                  <a:solidFill>
                    <a:schemeClr val="tx1"/>
                  </a:solidFill>
                  <a:effectLst/>
                  <a:latin typeface="Arial" pitchFamily="34" charset="0"/>
                  <a:ea typeface="+mn-ea"/>
                  <a:cs typeface="+mn-cs"/>
                </a:endParaRPr>
              </a:p>
              <a:p>
                <a:pPr algn="r" rtl="1"/>
                <a:endParaRPr lang="he-IL" sz="1200" kern="1200" dirty="0" smtClean="0">
                  <a:solidFill>
                    <a:schemeClr val="tx1"/>
                  </a:solidFill>
                  <a:effectLst/>
                  <a:latin typeface="Arial" pitchFamily="34" charset="0"/>
                  <a:ea typeface="+mn-ea"/>
                  <a:cs typeface="+mn-cs"/>
                </a:endParaRPr>
              </a:p>
              <a:p>
                <a:pPr algn="r" rtl="1"/>
                <a:r>
                  <a:rPr lang="he-IL" sz="1200" kern="1200" dirty="0" smtClean="0">
                    <a:solidFill>
                      <a:schemeClr val="tx1"/>
                    </a:solidFill>
                    <a:effectLst/>
                    <a:latin typeface="Arial" pitchFamily="34" charset="0"/>
                    <a:ea typeface="+mn-ea"/>
                    <a:cs typeface="+mn-cs"/>
                  </a:rPr>
                  <a:t>בפועל</a:t>
                </a:r>
                <a:r>
                  <a:rPr lang="he-IL" sz="1200" kern="1200" dirty="0">
                    <a:solidFill>
                      <a:schemeClr val="tx1"/>
                    </a:solidFill>
                    <a:effectLst/>
                    <a:latin typeface="Arial" pitchFamily="34" charset="0"/>
                    <a:ea typeface="+mn-ea"/>
                    <a:cs typeface="+mn-cs"/>
                  </a:rPr>
                  <a:t>, יש לאלגוריתם זה עלויות נוספות:</a:t>
                </a:r>
                <a:endParaRPr lang="en-US" sz="1200" kern="1200" dirty="0">
                  <a:solidFill>
                    <a:schemeClr val="tx1"/>
                  </a:solidFill>
                  <a:effectLst/>
                  <a:latin typeface="Arial" pitchFamily="34" charset="0"/>
                  <a:ea typeface="+mn-ea"/>
                  <a:cs typeface="+mn-cs"/>
                </a:endParaRPr>
              </a:p>
              <a:p>
                <a:pPr lvl="0" algn="r" rtl="1"/>
                <a:r>
                  <a:rPr lang="en-US" sz="1200" kern="1200" dirty="0">
                    <a:solidFill>
                      <a:schemeClr val="tx1"/>
                    </a:solidFill>
                    <a:effectLst/>
                    <a:latin typeface="Arial" pitchFamily="34" charset="0"/>
                    <a:ea typeface="+mn-ea"/>
                    <a:cs typeface="+mn-cs"/>
                  </a:rPr>
                  <a:t>Pre Processing</a:t>
                </a:r>
                <a:r>
                  <a:rPr lang="he-IL" sz="1200" kern="1200" dirty="0">
                    <a:solidFill>
                      <a:schemeClr val="tx1"/>
                    </a:solidFill>
                    <a:effectLst/>
                    <a:latin typeface="Arial" pitchFamily="34" charset="0"/>
                    <a:ea typeface="+mn-ea"/>
                    <a:cs typeface="+mn-cs"/>
                  </a:rPr>
                  <a:t> : </a:t>
                </a:r>
                <a14:m>
                  <m:oMath xmlns:m="http://schemas.openxmlformats.org/officeDocument/2006/math">
                    <m:r>
                      <a:rPr lang="en-US" sz="1200" i="1" kern="1200">
                        <a:solidFill>
                          <a:schemeClr val="tx1"/>
                        </a:solidFill>
                        <a:effectLst/>
                        <a:latin typeface="Cambria Math"/>
                        <a:ea typeface="+mn-ea"/>
                        <a:cs typeface="+mn-cs"/>
                      </a:rPr>
                      <m:t>𝑂</m:t>
                    </m:r>
                    <m:r>
                      <a:rPr lang="en-US" sz="1200" i="1" kern="1200">
                        <a:solidFill>
                          <a:schemeClr val="tx1"/>
                        </a:solidFill>
                        <a:effectLst/>
                        <a:latin typeface="Cambria Math"/>
                        <a:ea typeface="+mn-ea"/>
                        <a:cs typeface="+mn-cs"/>
                      </a:rPr>
                      <m:t>(</m:t>
                    </m:r>
                    <m:r>
                      <a:rPr lang="en-US" sz="1200" kern="1200">
                        <a:solidFill>
                          <a:schemeClr val="tx1"/>
                        </a:solidFill>
                        <a:effectLst/>
                        <a:latin typeface="Cambria Math"/>
                        <a:ea typeface="+mn-ea"/>
                        <a:cs typeface="+mn-cs"/>
                      </a:rPr>
                      <m:t>|</m:t>
                    </m:r>
                    <m:r>
                      <m:rPr>
                        <m:sty m:val="p"/>
                      </m:rPr>
                      <a:rPr lang="en-US" sz="1200" kern="1200">
                        <a:solidFill>
                          <a:schemeClr val="tx1"/>
                        </a:solidFill>
                        <a:effectLst/>
                        <a:latin typeface="Cambria Math"/>
                        <a:ea typeface="+mn-ea"/>
                        <a:cs typeface="+mn-cs"/>
                      </a:rPr>
                      <m:t>X</m:t>
                    </m:r>
                    <m:r>
                      <a:rPr lang="en-US" sz="1200" kern="1200">
                        <a:solidFill>
                          <a:schemeClr val="tx1"/>
                        </a:solidFill>
                        <a:effectLst/>
                        <a:latin typeface="Cambria Math"/>
                        <a:ea typeface="+mn-ea"/>
                        <a:cs typeface="+mn-cs"/>
                      </a:rPr>
                      <m:t>|</m:t>
                    </m:r>
                    <m:r>
                      <a:rPr lang="en-US" sz="1200" i="1" kern="1200">
                        <a:solidFill>
                          <a:schemeClr val="tx1"/>
                        </a:solidFill>
                        <a:effectLst/>
                        <a:latin typeface="Cambria Math"/>
                        <a:ea typeface="+mn-ea"/>
                        <a:cs typeface="+mn-cs"/>
                      </a:rPr>
                      <m:t>)</m:t>
                    </m:r>
                  </m:oMath>
                </a14:m>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את הפעולה מבצעים על מספר גדול מאוד של קריאות, </a:t>
                </a:r>
                <a14:m>
                  <m:oMath xmlns:m="http://schemas.openxmlformats.org/officeDocument/2006/math">
                    <m:r>
                      <a:rPr lang="en-US" sz="1200" i="1" kern="1200">
                        <a:solidFill>
                          <a:schemeClr val="tx1"/>
                        </a:solidFill>
                        <a:effectLst/>
                        <a:latin typeface="Cambria Math"/>
                        <a:ea typeface="+mn-ea"/>
                        <a:cs typeface="+mn-cs"/>
                      </a:rPr>
                      <m:t>𝑚</m:t>
                    </m:r>
                  </m:oMath>
                </a14:m>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ולכן, סה"כ יעילות הלגוריתם היא </a:t>
                </a:r>
                <a14:m>
                  <m:oMath xmlns:m="http://schemas.openxmlformats.org/officeDocument/2006/math">
                    <m:r>
                      <a:rPr lang="he-IL" sz="1200" i="1" kern="1200">
                        <a:solidFill>
                          <a:schemeClr val="tx1"/>
                        </a:solidFill>
                        <a:effectLst/>
                        <a:latin typeface="Cambria Math"/>
                        <a:ea typeface="+mn-ea"/>
                        <a:cs typeface="+mn-cs"/>
                      </a:rPr>
                      <m:t>𝜃</m:t>
                    </m:r>
                    <m:d>
                      <m:dPr>
                        <m:ctrlPr>
                          <a:rPr lang="en-US" sz="1200" i="1" kern="1200">
                            <a:solidFill>
                              <a:schemeClr val="tx1"/>
                            </a:solidFill>
                            <a:effectLst/>
                            <a:latin typeface="Cambria Math"/>
                            <a:ea typeface="+mn-ea"/>
                            <a:cs typeface="+mn-cs"/>
                          </a:rPr>
                        </m:ctrlPr>
                      </m:dPr>
                      <m:e>
                        <m:d>
                          <m:dPr>
                            <m:begChr m:val="|"/>
                            <m:endChr m:val="|"/>
                            <m:ctrlPr>
                              <a:rPr lang="en-US" sz="1200" i="1" kern="1200">
                                <a:solidFill>
                                  <a:schemeClr val="tx1"/>
                                </a:solidFill>
                                <a:effectLst/>
                                <a:latin typeface="Cambria Math"/>
                                <a:ea typeface="+mn-ea"/>
                                <a:cs typeface="+mn-cs"/>
                              </a:rPr>
                            </m:ctrlPr>
                          </m:dPr>
                          <m:e>
                            <m:r>
                              <m:rPr>
                                <m:sty m:val="p"/>
                              </m:rPr>
                              <a:rPr lang="en-US" sz="1200" kern="1200">
                                <a:solidFill>
                                  <a:schemeClr val="tx1"/>
                                </a:solidFill>
                                <a:effectLst/>
                                <a:latin typeface="Cambria Math"/>
                                <a:ea typeface="+mn-ea"/>
                                <a:cs typeface="+mn-cs"/>
                              </a:rPr>
                              <m:t>X</m:t>
                            </m:r>
                          </m:e>
                        </m:d>
                      </m:e>
                    </m:d>
                    <m:r>
                      <a:rPr lang="en-US" sz="1200" kern="1200">
                        <a:solidFill>
                          <a:schemeClr val="tx1"/>
                        </a:solidFill>
                        <a:effectLst/>
                        <a:latin typeface="Cambria Math"/>
                        <a:ea typeface="+mn-ea"/>
                        <a:cs typeface="+mn-cs"/>
                      </a:rPr>
                      <m:t>+</m:t>
                    </m:r>
                    <m:r>
                      <a:rPr lang="en-US" sz="1200" i="1" kern="1200" smtClean="0">
                        <a:solidFill>
                          <a:schemeClr val="tx1"/>
                        </a:solidFill>
                        <a:effectLst/>
                        <a:latin typeface="Cambria Math"/>
                        <a:ea typeface="+mn-ea"/>
                        <a:cs typeface="+mn-cs"/>
                      </a:rPr>
                      <m:t>𝑚</m:t>
                    </m:r>
                    <m:r>
                      <a:rPr lang="he-IL" sz="1200" i="1" kern="1200">
                        <a:solidFill>
                          <a:schemeClr val="tx1"/>
                        </a:solidFill>
                        <a:effectLst/>
                        <a:latin typeface="Cambria Math"/>
                        <a:ea typeface="+mn-ea"/>
                        <a:cs typeface="+mn-cs"/>
                      </a:rPr>
                      <m:t>𝜃</m:t>
                    </m:r>
                    <m:r>
                      <a:rPr lang="en-US" sz="1200" i="1" kern="1200">
                        <a:solidFill>
                          <a:schemeClr val="tx1"/>
                        </a:solidFill>
                        <a:effectLst/>
                        <a:latin typeface="Cambria Math"/>
                        <a:ea typeface="+mn-ea"/>
                        <a:cs typeface="+mn-cs"/>
                      </a:rPr>
                      <m:t>(</m:t>
                    </m:r>
                    <m:d>
                      <m:dPr>
                        <m:begChr m:val="|"/>
                        <m:endChr m:val="|"/>
                        <m:ctrlPr>
                          <a:rPr lang="en-US" sz="1200" i="1" kern="1200">
                            <a:solidFill>
                              <a:schemeClr val="tx1"/>
                            </a:solidFill>
                            <a:effectLst/>
                            <a:latin typeface="Cambria Math"/>
                            <a:ea typeface="+mn-ea"/>
                            <a:cs typeface="+mn-cs"/>
                          </a:rPr>
                        </m:ctrlPr>
                      </m:dPr>
                      <m:e>
                        <m:r>
                          <a:rPr lang="en-US" sz="1200" i="1" kern="1200">
                            <a:solidFill>
                              <a:schemeClr val="tx1"/>
                            </a:solidFill>
                            <a:effectLst/>
                            <a:latin typeface="Cambria Math"/>
                            <a:ea typeface="+mn-ea"/>
                            <a:cs typeface="+mn-cs"/>
                          </a:rPr>
                          <m:t>𝑤</m:t>
                        </m:r>
                      </m:e>
                    </m:d>
                    <m:r>
                      <a:rPr lang="en-US" sz="1200" i="1" kern="1200">
                        <a:solidFill>
                          <a:schemeClr val="tx1"/>
                        </a:solidFill>
                        <a:effectLst/>
                        <a:latin typeface="Cambria Math"/>
                        <a:ea typeface="+mn-ea"/>
                        <a:cs typeface="+mn-cs"/>
                      </a:rPr>
                      <m:t>)</m:t>
                    </m:r>
                  </m:oMath>
                </a14:m>
                <a:endParaRPr lang="he-IL" sz="1200" kern="1200" dirty="0" smtClean="0">
                  <a:solidFill>
                    <a:schemeClr val="tx1"/>
                  </a:solidFill>
                  <a:effectLst/>
                  <a:latin typeface="Arial" pitchFamily="34" charset="0"/>
                  <a:ea typeface="+mn-ea"/>
                  <a:cs typeface="+mn-cs"/>
                </a:endParaRPr>
              </a:p>
              <a:p>
                <a:pPr algn="r" rtl="1"/>
                <a:r>
                  <a:rPr lang="he-IL" sz="1200" kern="1200" dirty="0" smtClean="0">
                    <a:solidFill>
                      <a:schemeClr val="tx1"/>
                    </a:solidFill>
                    <a:effectLst/>
                    <a:latin typeface="Arial" pitchFamily="34" charset="0"/>
                    <a:ea typeface="+mn-ea"/>
                    <a:cs typeface="+mn-cs"/>
                  </a:rPr>
                  <a:t>אבל מכיוון</a:t>
                </a:r>
                <a:r>
                  <a:rPr lang="he-IL" sz="1200" kern="1200" baseline="0" dirty="0" smtClean="0">
                    <a:solidFill>
                      <a:schemeClr val="tx1"/>
                    </a:solidFill>
                    <a:effectLst/>
                    <a:latin typeface="Arial" pitchFamily="34" charset="0"/>
                    <a:ea typeface="+mn-ea"/>
                    <a:cs typeface="+mn-cs"/>
                  </a:rPr>
                  <a:t> שהגנום האנושי זהה ב99.9% אצל כל בני האדם – זהו תהליך שמבצעים אותו פעם אחת בלבד ולכן אפשר להזניח אותו מהחישובים.</a:t>
                </a:r>
              </a:p>
              <a:p>
                <a:pPr algn="r" rtl="1"/>
                <a:r>
                  <a:rPr lang="he-IL" sz="1200" kern="1200" baseline="0" dirty="0" smtClean="0">
                    <a:solidFill>
                      <a:schemeClr val="tx1"/>
                    </a:solidFill>
                    <a:effectLst/>
                    <a:latin typeface="Arial" pitchFamily="34" charset="0"/>
                    <a:ea typeface="+mn-ea"/>
                    <a:cs typeface="+mn-cs"/>
                  </a:rPr>
                  <a:t>לי לקח שעתיים להריץ את האינדוקס.</a:t>
                </a:r>
                <a:endParaRPr lang="en-US" sz="1200" kern="1200" dirty="0">
                  <a:solidFill>
                    <a:schemeClr val="tx1"/>
                  </a:solidFill>
                  <a:effectLst/>
                  <a:latin typeface="Arial" pitchFamily="34" charset="0"/>
                  <a:ea typeface="+mn-ea"/>
                  <a:cs typeface="+mn-cs"/>
                </a:endParaRPr>
              </a:p>
              <a:p>
                <a:pPr algn="r" rtl="1"/>
                <a:endParaRPr lang="en-US" sz="1200" kern="1200" dirty="0">
                  <a:solidFill>
                    <a:schemeClr val="tx1"/>
                  </a:solidFill>
                  <a:effectLst/>
                  <a:latin typeface="Arial" pitchFamily="34" charset="0"/>
                  <a:ea typeface="+mn-ea"/>
                  <a:cs typeface="+mn-cs"/>
                </a:endParaRPr>
              </a:p>
            </p:txBody>
          </p:sp>
        </mc:Choice>
        <mc:Fallback xmlns="">
          <p:sp>
            <p:nvSpPr>
              <p:cNvPr id="3" name="Notes Placeholder 2"/>
              <p:cNvSpPr>
                <a:spLocks noGrp="1"/>
              </p:cNvSpPr>
              <p:nvPr>
                <p:ph type="body" idx="1"/>
              </p:nvPr>
            </p:nvSpPr>
            <p:spPr/>
            <p:txBody>
              <a:bodyPr/>
              <a:lstStyle/>
              <a:p>
                <a:pPr lvl="0" algn="r" rtl="1"/>
                <a:r>
                  <a:rPr lang="en-US" sz="1200" kern="1200" dirty="0" smtClean="0">
                    <a:solidFill>
                      <a:schemeClr val="tx1"/>
                    </a:solidFill>
                    <a:effectLst/>
                    <a:latin typeface="Arial" pitchFamily="34" charset="0"/>
                    <a:ea typeface="+mn-ea"/>
                    <a:cs typeface="+mn-cs"/>
                  </a:rPr>
                  <a:t>Align</a:t>
                </a:r>
                <a:r>
                  <a:rPr lang="en-US" sz="1200" kern="1200" dirty="0">
                    <a:solidFill>
                      <a:schemeClr val="tx1"/>
                    </a:solidFill>
                    <a:effectLst/>
                    <a:latin typeface="Arial" pitchFamily="34" charset="0"/>
                    <a:ea typeface="+mn-ea"/>
                    <a:cs typeface="+mn-cs"/>
                  </a:rPr>
                  <a:t> </a:t>
                </a:r>
                <a:r>
                  <a:rPr lang="he-IL" sz="1200" kern="1200" dirty="0">
                    <a:solidFill>
                      <a:schemeClr val="tx1"/>
                    </a:solidFill>
                    <a:effectLst/>
                    <a:latin typeface="Arial" pitchFamily="34" charset="0"/>
                    <a:ea typeface="+mn-ea"/>
                    <a:cs typeface="+mn-cs"/>
                  </a:rPr>
                  <a:t>– אלגוריתם יעיל לחיפוש מהסוג שלנו שפותח בדיוק למטרה זו, ויתואר ביתר הרחבה בהמשך.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יעילותו: </a:t>
                </a:r>
                <a:r>
                  <a:rPr lang="he-IL" sz="1200" i="0" kern="1200">
                    <a:solidFill>
                      <a:schemeClr val="tx1"/>
                    </a:solidFill>
                    <a:effectLst/>
                    <a:latin typeface="Arial" pitchFamily="34" charset="0"/>
                    <a:ea typeface="+mn-ea"/>
                    <a:cs typeface="+mn-cs"/>
                  </a:rPr>
                  <a:t>𝜃</a:t>
                </a:r>
                <a:r>
                  <a:rPr lang="en-US" sz="1200" i="0" kern="1200">
                    <a:solidFill>
                      <a:schemeClr val="tx1"/>
                    </a:solidFill>
                    <a:effectLst/>
                    <a:latin typeface="Arial" pitchFamily="34" charset="0"/>
                    <a:ea typeface="+mn-ea"/>
                    <a:cs typeface="+mn-cs"/>
                  </a:rPr>
                  <a:t>(|w|)</a:t>
                </a:r>
                <a:r>
                  <a:rPr lang="he-IL" sz="1200" kern="1200" dirty="0">
                    <a:solidFill>
                      <a:schemeClr val="tx1"/>
                    </a:solidFill>
                    <a:effectLst/>
                    <a:latin typeface="Arial" pitchFamily="34" charset="0"/>
                    <a:ea typeface="+mn-ea"/>
                    <a:cs typeface="+mn-cs"/>
                  </a:rPr>
                  <a:t> (לא תלוי באורך באורך הגנום!).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בפועל, יש לאלגוריתם זה עלויות נוספות:</a:t>
                </a:r>
                <a:endParaRPr lang="en-US" sz="1200" kern="1200" dirty="0">
                  <a:solidFill>
                    <a:schemeClr val="tx1"/>
                  </a:solidFill>
                  <a:effectLst/>
                  <a:latin typeface="Arial" pitchFamily="34" charset="0"/>
                  <a:ea typeface="+mn-ea"/>
                  <a:cs typeface="+mn-cs"/>
                </a:endParaRPr>
              </a:p>
              <a:p>
                <a:pPr lvl="0" algn="r" rtl="1"/>
                <a:r>
                  <a:rPr lang="en-US" sz="1200" kern="1200" dirty="0">
                    <a:solidFill>
                      <a:schemeClr val="tx1"/>
                    </a:solidFill>
                    <a:effectLst/>
                    <a:latin typeface="Arial" pitchFamily="34" charset="0"/>
                    <a:ea typeface="+mn-ea"/>
                    <a:cs typeface="+mn-cs"/>
                  </a:rPr>
                  <a:t>Pre Processing</a:t>
                </a:r>
                <a:r>
                  <a:rPr lang="he-IL" sz="1200" kern="1200" dirty="0">
                    <a:solidFill>
                      <a:schemeClr val="tx1"/>
                    </a:solidFill>
                    <a:effectLst/>
                    <a:latin typeface="Arial" pitchFamily="34" charset="0"/>
                    <a:ea typeface="+mn-ea"/>
                    <a:cs typeface="+mn-cs"/>
                  </a:rPr>
                  <a:t> : </a:t>
                </a:r>
                <a:r>
                  <a:rPr lang="en-US" sz="1200" i="0" kern="1200">
                    <a:solidFill>
                      <a:schemeClr val="tx1"/>
                    </a:solidFill>
                    <a:effectLst/>
                    <a:latin typeface="Arial" pitchFamily="34" charset="0"/>
                    <a:ea typeface="+mn-ea"/>
                    <a:cs typeface="+mn-cs"/>
                  </a:rPr>
                  <a:t>𝑂(|X|)</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את הפעולה מבצעים על מספר גדול מאוד של קריאות, </a:t>
                </a:r>
                <a:r>
                  <a:rPr lang="en-US" sz="1200" i="0" kern="1200">
                    <a:solidFill>
                      <a:schemeClr val="tx1"/>
                    </a:solidFill>
                    <a:effectLst/>
                    <a:latin typeface="Arial" pitchFamily="34" charset="0"/>
                    <a:ea typeface="+mn-ea"/>
                    <a:cs typeface="+mn-cs"/>
                  </a:rPr>
                  <a:t>𝑚</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ולכן, סה"כ יעילות הלגוריתם היא </a:t>
                </a:r>
                <a:r>
                  <a:rPr lang="he-IL" sz="1200" i="0" kern="1200">
                    <a:solidFill>
                      <a:schemeClr val="tx1"/>
                    </a:solidFill>
                    <a:effectLst/>
                    <a:latin typeface="Arial" pitchFamily="34" charset="0"/>
                    <a:ea typeface="+mn-ea"/>
                    <a:cs typeface="+mn-cs"/>
                  </a:rPr>
                  <a:t>𝜃</a:t>
                </a:r>
                <a:r>
                  <a:rPr lang="en-US" sz="1200" i="0" kern="1200">
                    <a:solidFill>
                      <a:schemeClr val="tx1"/>
                    </a:solidFill>
                    <a:effectLst/>
                    <a:latin typeface="Arial" pitchFamily="34" charset="0"/>
                    <a:ea typeface="+mn-ea"/>
                    <a:cs typeface="+mn-cs"/>
                  </a:rPr>
                  <a:t>(|X|)+𝑚</a:t>
                </a:r>
                <a:r>
                  <a:rPr lang="he-IL" sz="1200" i="0" kern="1200">
                    <a:solidFill>
                      <a:schemeClr val="tx1"/>
                    </a:solidFill>
                    <a:effectLst/>
                    <a:latin typeface="Arial" pitchFamily="34" charset="0"/>
                    <a:ea typeface="+mn-ea"/>
                    <a:cs typeface="+mn-cs"/>
                  </a:rPr>
                  <a:t>𝜃</a:t>
                </a:r>
                <a:r>
                  <a:rPr lang="en-US" sz="1200" i="0" kern="1200">
                    <a:solidFill>
                      <a:schemeClr val="tx1"/>
                    </a:solidFill>
                    <a:effectLst/>
                    <a:latin typeface="Arial" pitchFamily="34" charset="0"/>
                    <a:ea typeface="+mn-ea"/>
                    <a:cs typeface="+mn-cs"/>
                  </a:rPr>
                  <a:t>(|𝑤|)</a:t>
                </a:r>
                <a:endParaRPr lang="en-US" sz="1200" kern="1200" dirty="0">
                  <a:solidFill>
                    <a:schemeClr val="tx1"/>
                  </a:solidFill>
                  <a:effectLst/>
                  <a:latin typeface="Arial" pitchFamily="34" charset="0"/>
                  <a:ea typeface="+mn-ea"/>
                  <a:cs typeface="+mn-cs"/>
                </a:endParaRPr>
              </a:p>
              <a:p>
                <a:pPr algn="r" rtl="1"/>
                <a:endParaRPr lang="en-US" sz="1200" kern="1200" dirty="0">
                  <a:solidFill>
                    <a:schemeClr val="tx1"/>
                  </a:solidFill>
                  <a:effectLst/>
                  <a:latin typeface="Arial" pitchFamily="34" charset="0"/>
                  <a:ea typeface="+mn-ea"/>
                  <a:cs typeface="+mn-cs"/>
                </a:endParaRPr>
              </a:p>
            </p:txBody>
          </p:sp>
        </mc:Fallback>
      </mc:AlternateContent>
      <p:sp>
        <p:nvSpPr>
          <p:cNvPr id="4" name="Slide Number Placeholder 3"/>
          <p:cNvSpPr>
            <a:spLocks noGrp="1"/>
          </p:cNvSpPr>
          <p:nvPr>
            <p:ph type="sldNum" sz="quarter" idx="10"/>
          </p:nvPr>
        </p:nvSpPr>
        <p:spPr/>
        <p:txBody>
          <a:bodyPr/>
          <a:lstStyle/>
          <a:p>
            <a:fld id="{BB3C0BDA-275C-4F72-B40D-28BA313A146B}" type="slidenum">
              <a:rPr lang="en-US" altLang="he-IL" smtClean="0"/>
              <a:pPr/>
              <a:t>7</a:t>
            </a:fld>
            <a:endParaRPr lang="en-US" altLang="he-IL"/>
          </a:p>
        </p:txBody>
      </p:sp>
    </p:spTree>
    <p:extLst>
      <p:ext uri="{BB962C8B-B14F-4D97-AF65-F5344CB8AC3E}">
        <p14:creationId xmlns:p14="http://schemas.microsoft.com/office/powerpoint/2010/main" val="13357801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sz="1200" kern="1200" dirty="0" smtClean="0">
                <a:solidFill>
                  <a:schemeClr val="tx1"/>
                </a:solidFill>
                <a:effectLst/>
                <a:latin typeface="Arial" pitchFamily="34" charset="0"/>
                <a:ea typeface="+mn-ea"/>
                <a:cs typeface="+mn-cs"/>
              </a:rPr>
              <a:t>בניית האינדקס בעזרת מערך סייפות:</a:t>
            </a:r>
            <a:endParaRPr lang="en-US" sz="1200" kern="1200" dirty="0" smtClean="0">
              <a:solidFill>
                <a:schemeClr val="tx1"/>
              </a:solidFill>
              <a:effectLst/>
              <a:latin typeface="Arial" pitchFamily="34" charset="0"/>
              <a:ea typeface="+mn-ea"/>
              <a:cs typeface="+mn-cs"/>
            </a:endParaRPr>
          </a:p>
          <a:p>
            <a:pPr algn="r" rtl="1"/>
            <a:r>
              <a:rPr lang="he-IL" sz="1200" kern="1200" dirty="0" smtClean="0">
                <a:solidFill>
                  <a:schemeClr val="tx1"/>
                </a:solidFill>
                <a:effectLst/>
                <a:latin typeface="Arial" pitchFamily="34" charset="0"/>
                <a:ea typeface="+mn-ea"/>
                <a:cs typeface="+mn-cs"/>
              </a:rPr>
              <a:t>יהי </a:t>
            </a:r>
            <a:r>
              <a:rPr lang="en-US" sz="1200" kern="1200" dirty="0" smtClean="0">
                <a:solidFill>
                  <a:schemeClr val="tx1"/>
                </a:solidFill>
                <a:effectLst/>
                <a:latin typeface="Arial" pitchFamily="34" charset="0"/>
                <a:ea typeface="+mn-ea"/>
                <a:cs typeface="+mn-cs"/>
              </a:rPr>
              <a:t>X = googol$</a:t>
            </a:r>
          </a:p>
          <a:p>
            <a:pPr algn="r" rtl="1"/>
            <a:r>
              <a:rPr lang="en-US" sz="1200" kern="1200" dirty="0" smtClean="0">
                <a:solidFill>
                  <a:schemeClr val="tx1"/>
                </a:solidFill>
                <a:effectLst/>
                <a:latin typeface="Arial" pitchFamily="34" charset="0"/>
                <a:ea typeface="+mn-ea"/>
                <a:cs typeface="+mn-cs"/>
              </a:rPr>
              <a:t> </a:t>
            </a:r>
            <a:endParaRPr lang="he-IL" sz="1200" kern="1200" dirty="0" smtClean="0">
              <a:solidFill>
                <a:schemeClr val="tx1"/>
              </a:solidFill>
              <a:effectLst/>
              <a:latin typeface="Arial" pitchFamily="34" charset="0"/>
              <a:ea typeface="+mn-ea"/>
              <a:cs typeface="+mn-cs"/>
            </a:endParaRPr>
          </a:p>
          <a:p>
            <a:pPr algn="r" rtl="1"/>
            <a:r>
              <a:rPr lang="he-IL" sz="1200" kern="1200" dirty="0" smtClean="0">
                <a:solidFill>
                  <a:schemeClr val="tx1"/>
                </a:solidFill>
                <a:effectLst/>
                <a:latin typeface="Arial" pitchFamily="34" charset="0"/>
                <a:ea typeface="+mn-ea"/>
                <a:cs typeface="+mn-cs"/>
              </a:rPr>
              <a:t>נבצע הזזה מחזורית של </a:t>
            </a:r>
            <a:r>
              <a:rPr lang="en-US" sz="1200" kern="1200" dirty="0" smtClean="0">
                <a:solidFill>
                  <a:schemeClr val="tx1"/>
                </a:solidFill>
                <a:effectLst/>
                <a:latin typeface="Arial" pitchFamily="34" charset="0"/>
                <a:ea typeface="+mn-ea"/>
                <a:cs typeface="+mn-cs"/>
              </a:rPr>
              <a:t>X</a:t>
            </a:r>
            <a:r>
              <a:rPr lang="he-IL" sz="1200" kern="1200" dirty="0" smtClean="0">
                <a:solidFill>
                  <a:schemeClr val="tx1"/>
                </a:solidFill>
                <a:effectLst/>
                <a:latin typeface="Arial" pitchFamily="34" charset="0"/>
                <a:ea typeface="+mn-ea"/>
                <a:cs typeface="+mn-cs"/>
              </a:rPr>
              <a:t>, ונשמור תוצאה של כל הזזה </a:t>
            </a:r>
            <a:endParaRPr lang="en-US" sz="1200" kern="1200" dirty="0" smtClean="0">
              <a:solidFill>
                <a:schemeClr val="tx1"/>
              </a:solidFill>
              <a:effectLst/>
              <a:latin typeface="Arial" pitchFamily="34" charset="0"/>
              <a:ea typeface="+mn-ea"/>
              <a:cs typeface="+mn-cs"/>
            </a:endParaRPr>
          </a:p>
          <a:p>
            <a:pPr algn="r" rtl="1"/>
            <a:r>
              <a:rPr lang="he-IL" sz="1200" kern="1200" dirty="0" smtClean="0">
                <a:solidFill>
                  <a:schemeClr val="tx1"/>
                </a:solidFill>
                <a:effectLst/>
                <a:latin typeface="Arial" pitchFamily="34" charset="0"/>
                <a:ea typeface="+mn-ea"/>
                <a:cs typeface="+mn-cs"/>
              </a:rPr>
              <a:t>כרשומה.</a:t>
            </a:r>
            <a:endParaRPr lang="en-US" sz="1200" kern="1200" dirty="0" smtClean="0">
              <a:solidFill>
                <a:schemeClr val="tx1"/>
              </a:solidFill>
              <a:effectLst/>
              <a:latin typeface="Arial" pitchFamily="34" charset="0"/>
              <a:ea typeface="+mn-ea"/>
              <a:cs typeface="+mn-cs"/>
            </a:endParaRPr>
          </a:p>
          <a:p>
            <a:pPr algn="r" rtl="1"/>
            <a:endParaRPr lang="he-IL" sz="1200" kern="1200" dirty="0" smtClean="0">
              <a:solidFill>
                <a:schemeClr val="tx1"/>
              </a:solidFill>
              <a:effectLst/>
              <a:latin typeface="Arial" pitchFamily="34" charset="0"/>
              <a:ea typeface="+mn-ea"/>
              <a:cs typeface="+mn-cs"/>
            </a:endParaRPr>
          </a:p>
          <a:p>
            <a:pPr algn="r" rtl="1"/>
            <a:r>
              <a:rPr lang="he-IL" sz="1200" kern="1200" dirty="0" smtClean="0">
                <a:solidFill>
                  <a:schemeClr val="tx1"/>
                </a:solidFill>
                <a:effectLst/>
                <a:latin typeface="Arial" pitchFamily="34" charset="0"/>
                <a:ea typeface="+mn-ea"/>
                <a:cs typeface="+mn-cs"/>
              </a:rPr>
              <a:t> לאחר מכן  נמיין את הרשומות מיון לקסוגרפי.</a:t>
            </a:r>
            <a:endParaRPr lang="en-US" sz="1200" kern="1200" dirty="0" smtClean="0">
              <a:solidFill>
                <a:schemeClr val="tx1"/>
              </a:solidFill>
              <a:effectLst/>
              <a:latin typeface="Arial" pitchFamily="34" charset="0"/>
              <a:ea typeface="+mn-ea"/>
              <a:cs typeface="+mn-cs"/>
            </a:endParaRPr>
          </a:p>
          <a:p>
            <a:pPr algn="r" rtl="1"/>
            <a:endParaRPr lang="he-IL" sz="1200" kern="1200" dirty="0" smtClean="0">
              <a:solidFill>
                <a:schemeClr val="tx1"/>
              </a:solidFill>
              <a:effectLst/>
              <a:latin typeface="Arial" pitchFamily="34" charset="0"/>
              <a:ea typeface="+mn-ea"/>
              <a:cs typeface="+mn-cs"/>
            </a:endParaRPr>
          </a:p>
          <a:p>
            <a:pPr algn="r" rtl="1"/>
            <a:r>
              <a:rPr lang="he-IL" sz="1200" kern="1200" dirty="0" smtClean="0">
                <a:solidFill>
                  <a:schemeClr val="tx1"/>
                </a:solidFill>
                <a:effectLst/>
                <a:latin typeface="Arial" pitchFamily="34" charset="0"/>
                <a:ea typeface="+mn-ea"/>
                <a:cs typeface="+mn-cs"/>
              </a:rPr>
              <a:t>לאחר המיון, אוסף התווים הראשונים מכל רשומה מהווים </a:t>
            </a:r>
            <a:endParaRPr lang="en-US" sz="1200" kern="1200" dirty="0" smtClean="0">
              <a:solidFill>
                <a:schemeClr val="tx1"/>
              </a:solidFill>
              <a:effectLst/>
              <a:latin typeface="Arial" pitchFamily="34" charset="0"/>
              <a:ea typeface="+mn-ea"/>
              <a:cs typeface="+mn-cs"/>
            </a:endParaRPr>
          </a:p>
          <a:p>
            <a:pPr algn="r" rtl="1"/>
            <a:r>
              <a:rPr lang="he-IL" sz="1200" kern="1200" dirty="0" smtClean="0">
                <a:solidFill>
                  <a:schemeClr val="tx1"/>
                </a:solidFill>
                <a:effectLst/>
                <a:latin typeface="Arial" pitchFamily="34" charset="0"/>
                <a:ea typeface="+mn-ea"/>
                <a:cs typeface="+mn-cs"/>
              </a:rPr>
              <a:t>את מערך הסיומת </a:t>
            </a:r>
            <a:r>
              <a:rPr lang="en-US" sz="1200" kern="1200" dirty="0" smtClean="0">
                <a:solidFill>
                  <a:schemeClr val="tx1"/>
                </a:solidFill>
                <a:effectLst/>
                <a:latin typeface="Arial" pitchFamily="34" charset="0"/>
                <a:ea typeface="+mn-ea"/>
                <a:cs typeface="+mn-cs"/>
              </a:rPr>
              <a:t>S(</a:t>
            </a:r>
            <a:r>
              <a:rPr lang="en-US" sz="1200" kern="1200" dirty="0" err="1" smtClean="0">
                <a:solidFill>
                  <a:schemeClr val="tx1"/>
                </a:solidFill>
                <a:effectLst/>
                <a:latin typeface="Arial" pitchFamily="34" charset="0"/>
                <a:ea typeface="+mn-ea"/>
                <a:cs typeface="+mn-cs"/>
              </a:rPr>
              <a:t>i</a:t>
            </a:r>
            <a:r>
              <a:rPr lang="en-US" sz="1200" kern="1200" dirty="0" smtClean="0">
                <a:solidFill>
                  <a:schemeClr val="tx1"/>
                </a:solidFill>
                <a:effectLst/>
                <a:latin typeface="Arial" pitchFamily="34" charset="0"/>
                <a:ea typeface="+mn-ea"/>
                <a:cs typeface="+mn-cs"/>
              </a:rPr>
              <a:t>) </a:t>
            </a:r>
            <a:r>
              <a:rPr lang="he-IL" sz="1200" kern="1200" dirty="0" smtClean="0">
                <a:solidFill>
                  <a:schemeClr val="tx1"/>
                </a:solidFill>
                <a:effectLst/>
                <a:latin typeface="Arial" pitchFamily="34" charset="0"/>
                <a:ea typeface="+mn-ea"/>
                <a:cs typeface="+mn-cs"/>
              </a:rPr>
              <a:t>(6,3,0,5,2,4,1) </a:t>
            </a:r>
            <a:endParaRPr lang="en-US" sz="1200" kern="1200" dirty="0" smtClean="0">
              <a:solidFill>
                <a:schemeClr val="tx1"/>
              </a:solidFill>
              <a:effectLst/>
              <a:latin typeface="Arial" pitchFamily="34" charset="0"/>
              <a:ea typeface="+mn-ea"/>
              <a:cs typeface="+mn-cs"/>
            </a:endParaRPr>
          </a:p>
          <a:p>
            <a:pPr algn="r" rtl="1"/>
            <a:r>
              <a:rPr lang="en-US" sz="1200" kern="1200" dirty="0" smtClean="0">
                <a:solidFill>
                  <a:schemeClr val="tx1"/>
                </a:solidFill>
                <a:effectLst/>
                <a:latin typeface="Arial" pitchFamily="34" charset="0"/>
                <a:ea typeface="+mn-ea"/>
                <a:cs typeface="+mn-cs"/>
              </a:rPr>
              <a:t> </a:t>
            </a:r>
          </a:p>
          <a:p>
            <a:pPr algn="r" rtl="1"/>
            <a:r>
              <a:rPr lang="he-IL" sz="1200" kern="1200" dirty="0" smtClean="0">
                <a:solidFill>
                  <a:schemeClr val="tx1"/>
                </a:solidFill>
                <a:effectLst/>
                <a:latin typeface="Arial" pitchFamily="34" charset="0"/>
                <a:ea typeface="+mn-ea"/>
                <a:cs typeface="+mn-cs"/>
              </a:rPr>
              <a:t>השרשור של התוים האחרונים של הרשומות נותן לנו את </a:t>
            </a:r>
            <a:endParaRPr lang="en-US" sz="1200" kern="1200" dirty="0" smtClean="0">
              <a:solidFill>
                <a:schemeClr val="tx1"/>
              </a:solidFill>
              <a:effectLst/>
              <a:latin typeface="Arial" pitchFamily="34" charset="0"/>
              <a:ea typeface="+mn-ea"/>
              <a:cs typeface="+mn-cs"/>
            </a:endParaRPr>
          </a:p>
          <a:p>
            <a:pPr algn="r" rtl="1"/>
            <a:r>
              <a:rPr lang="he-IL" sz="1200" kern="1200" dirty="0" smtClean="0">
                <a:solidFill>
                  <a:schemeClr val="tx1"/>
                </a:solidFill>
                <a:effectLst/>
                <a:latin typeface="Arial" pitchFamily="34" charset="0"/>
                <a:ea typeface="+mn-ea"/>
                <a:cs typeface="+mn-cs"/>
              </a:rPr>
              <a:t>"מחרוזות </a:t>
            </a:r>
            <a:r>
              <a:rPr lang="en-US" sz="1200" kern="1200" dirty="0" smtClean="0">
                <a:solidFill>
                  <a:schemeClr val="tx1"/>
                </a:solidFill>
                <a:effectLst/>
                <a:latin typeface="Arial" pitchFamily="34" charset="0"/>
                <a:ea typeface="+mn-ea"/>
                <a:cs typeface="+mn-cs"/>
              </a:rPr>
              <a:t>BWT</a:t>
            </a:r>
            <a:r>
              <a:rPr lang="he-IL" sz="1200" kern="1200" dirty="0" smtClean="0">
                <a:solidFill>
                  <a:schemeClr val="tx1"/>
                </a:solidFill>
                <a:effectLst/>
                <a:latin typeface="Arial" pitchFamily="34" charset="0"/>
                <a:ea typeface="+mn-ea"/>
                <a:cs typeface="+mn-cs"/>
              </a:rPr>
              <a:t>" </a:t>
            </a:r>
            <a:r>
              <a:rPr lang="en-US" sz="1200" kern="1200" dirty="0" smtClean="0">
                <a:solidFill>
                  <a:schemeClr val="tx1"/>
                </a:solidFill>
                <a:effectLst/>
                <a:latin typeface="Arial" pitchFamily="34" charset="0"/>
                <a:ea typeface="+mn-ea"/>
                <a:cs typeface="+mn-cs"/>
              </a:rPr>
              <a:t>b[</a:t>
            </a:r>
            <a:r>
              <a:rPr lang="en-US" sz="1200" kern="1200" dirty="0" err="1" smtClean="0">
                <a:solidFill>
                  <a:schemeClr val="tx1"/>
                </a:solidFill>
                <a:effectLst/>
                <a:latin typeface="Arial" pitchFamily="34" charset="0"/>
                <a:ea typeface="+mn-ea"/>
                <a:cs typeface="+mn-cs"/>
              </a:rPr>
              <a:t>i</a:t>
            </a:r>
            <a:r>
              <a:rPr lang="en-US" sz="1200" kern="1200" dirty="0" smtClean="0">
                <a:solidFill>
                  <a:schemeClr val="tx1"/>
                </a:solidFill>
                <a:effectLst/>
                <a:latin typeface="Arial" pitchFamily="34" charset="0"/>
                <a:ea typeface="+mn-ea"/>
                <a:cs typeface="+mn-cs"/>
              </a:rPr>
              <a:t>]</a:t>
            </a:r>
            <a:r>
              <a:rPr lang="he-IL" sz="1200" kern="1200" dirty="0" smtClean="0">
                <a:solidFill>
                  <a:schemeClr val="tx1"/>
                </a:solidFill>
                <a:effectLst/>
                <a:latin typeface="Arial" pitchFamily="34" charset="0"/>
                <a:ea typeface="+mn-ea"/>
                <a:cs typeface="+mn-cs"/>
              </a:rPr>
              <a:t>-  </a:t>
            </a:r>
            <a:r>
              <a:rPr lang="en-US" sz="1200" kern="1200" dirty="0" smtClean="0">
                <a:solidFill>
                  <a:schemeClr val="tx1"/>
                </a:solidFill>
                <a:effectLst/>
                <a:latin typeface="Arial" pitchFamily="34" charset="0"/>
                <a:ea typeface="+mn-ea"/>
                <a:cs typeface="+mn-cs"/>
              </a:rPr>
              <a:t> </a:t>
            </a:r>
            <a:r>
              <a:rPr lang="en-US" sz="1200" kern="1200" dirty="0" err="1" smtClean="0">
                <a:solidFill>
                  <a:schemeClr val="tx1"/>
                </a:solidFill>
                <a:effectLst/>
                <a:latin typeface="Arial" pitchFamily="34" charset="0"/>
                <a:ea typeface="+mn-ea"/>
                <a:cs typeface="+mn-cs"/>
              </a:rPr>
              <a:t>lo$oogg</a:t>
            </a:r>
            <a:r>
              <a:rPr lang="he-IL" sz="1200" kern="1200" dirty="0" smtClean="0">
                <a:solidFill>
                  <a:schemeClr val="tx1"/>
                </a:solidFill>
                <a:effectLst/>
                <a:latin typeface="Arial" pitchFamily="34" charset="0"/>
                <a:ea typeface="+mn-ea"/>
                <a:cs typeface="+mn-cs"/>
              </a:rPr>
              <a:t>.</a:t>
            </a:r>
            <a:endParaRPr lang="en-US" sz="1200" kern="1200" dirty="0" smtClean="0">
              <a:solidFill>
                <a:schemeClr val="tx1"/>
              </a:solidFill>
              <a:effectLst/>
              <a:latin typeface="Arial" pitchFamily="34" charset="0"/>
              <a:ea typeface="+mn-ea"/>
              <a:cs typeface="+mn-cs"/>
            </a:endParaRPr>
          </a:p>
          <a:p>
            <a:pPr algn="r" rtl="1"/>
            <a:endParaRPr lang="he-IL" sz="1200" kern="1200" dirty="0" smtClean="0">
              <a:solidFill>
                <a:schemeClr val="tx1"/>
              </a:solidFill>
              <a:effectLst/>
              <a:latin typeface="Arial" pitchFamily="34" charset="0"/>
              <a:ea typeface="+mn-ea"/>
              <a:cs typeface="+mn-cs"/>
            </a:endParaRPr>
          </a:p>
          <a:p>
            <a:pPr algn="r" rtl="1"/>
            <a:r>
              <a:rPr lang="he-IL" sz="1200" kern="1200" dirty="0" smtClean="0">
                <a:solidFill>
                  <a:schemeClr val="tx1"/>
                </a:solidFill>
                <a:effectLst/>
                <a:latin typeface="Arial" pitchFamily="34" charset="0"/>
                <a:ea typeface="+mn-ea"/>
                <a:cs typeface="+mn-cs"/>
              </a:rPr>
              <a:t>וזהו למעשה האינדקס שנשתמש בו.</a:t>
            </a:r>
            <a:endParaRPr lang="en-US" sz="1200" kern="1200" dirty="0" smtClean="0">
              <a:solidFill>
                <a:schemeClr val="tx1"/>
              </a:solidFill>
              <a:effectLst/>
              <a:latin typeface="Arial" pitchFamily="34" charset="0"/>
              <a:ea typeface="+mn-ea"/>
              <a:cs typeface="+mn-cs"/>
            </a:endParaRPr>
          </a:p>
          <a:p>
            <a:pPr algn="r" rtl="1"/>
            <a:endParaRPr lang="en-US" sz="1200" kern="1200" dirty="0">
              <a:solidFill>
                <a:schemeClr val="tx1"/>
              </a:solidFill>
              <a:effectLst/>
              <a:latin typeface="Arial" pitchFamily="34" charset="0"/>
              <a:ea typeface="+mn-ea"/>
              <a:cs typeface="+mn-cs"/>
            </a:endParaRPr>
          </a:p>
        </p:txBody>
      </p:sp>
      <p:sp>
        <p:nvSpPr>
          <p:cNvPr id="4" name="Slide Number Placeholder 3"/>
          <p:cNvSpPr>
            <a:spLocks noGrp="1"/>
          </p:cNvSpPr>
          <p:nvPr>
            <p:ph type="sldNum" sz="quarter" idx="10"/>
          </p:nvPr>
        </p:nvSpPr>
        <p:spPr/>
        <p:txBody>
          <a:bodyPr/>
          <a:lstStyle/>
          <a:p>
            <a:fld id="{BB3C0BDA-275C-4F72-B40D-28BA313A146B}" type="slidenum">
              <a:rPr lang="en-US" altLang="he-IL" smtClean="0"/>
              <a:pPr/>
              <a:t>8</a:t>
            </a:fld>
            <a:endParaRPr lang="en-US" altLang="he-IL"/>
          </a:p>
        </p:txBody>
      </p:sp>
    </p:spTree>
    <p:extLst>
      <p:ext uri="{BB962C8B-B14F-4D97-AF65-F5344CB8AC3E}">
        <p14:creationId xmlns:p14="http://schemas.microsoft.com/office/powerpoint/2010/main" val="13357801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sz="1200" kern="1200" dirty="0" smtClean="0">
                <a:solidFill>
                  <a:schemeClr val="tx1"/>
                </a:solidFill>
                <a:effectLst/>
                <a:latin typeface="Arial" pitchFamily="34" charset="0"/>
                <a:ea typeface="+mn-ea"/>
                <a:cs typeface="+mn-cs"/>
              </a:rPr>
              <a:t>נשים לב </a:t>
            </a:r>
            <a:r>
              <a:rPr lang="he-IL" sz="1200" b="1" kern="1200" dirty="0" smtClean="0">
                <a:solidFill>
                  <a:schemeClr val="tx1"/>
                </a:solidFill>
                <a:effectLst/>
                <a:latin typeface="Arial" pitchFamily="34" charset="0"/>
                <a:ea typeface="+mn-ea"/>
                <a:cs typeface="+mn-cs"/>
              </a:rPr>
              <a:t>לחידוש הגדול שבאלגוריתם</a:t>
            </a:r>
            <a:r>
              <a:rPr lang="he-IL" sz="1200" kern="1200" dirty="0" smtClean="0">
                <a:solidFill>
                  <a:schemeClr val="tx1"/>
                </a:solidFill>
                <a:effectLst/>
                <a:latin typeface="Arial" pitchFamily="34" charset="0"/>
                <a:ea typeface="+mn-ea"/>
                <a:cs typeface="+mn-cs"/>
              </a:rPr>
              <a:t> זה כפי שהוא מצוין בנקודות הבאות:</a:t>
            </a:r>
            <a:endParaRPr lang="en-US" sz="1200" kern="1200" dirty="0" smtClean="0">
              <a:solidFill>
                <a:schemeClr val="tx1"/>
              </a:solidFill>
              <a:effectLst/>
              <a:latin typeface="Arial" pitchFamily="34" charset="0"/>
              <a:ea typeface="+mn-ea"/>
              <a:cs typeface="+mn-cs"/>
            </a:endParaRPr>
          </a:p>
          <a:p>
            <a:pPr lvl="0" algn="r" rtl="1"/>
            <a:r>
              <a:rPr lang="he-IL" sz="1200" kern="1200" dirty="0" smtClean="0">
                <a:solidFill>
                  <a:schemeClr val="tx1"/>
                </a:solidFill>
                <a:effectLst/>
                <a:latin typeface="Arial" pitchFamily="34" charset="0"/>
                <a:ea typeface="+mn-ea"/>
                <a:cs typeface="+mn-cs"/>
              </a:rPr>
              <a:t>הקו לא יורד לכל עומק העץ – האלגוריתם יודע להתמודד עם שגיאות, </a:t>
            </a:r>
            <a:r>
              <a:rPr lang="he-IL" sz="1200" b="1" kern="1200" dirty="0" smtClean="0">
                <a:solidFill>
                  <a:schemeClr val="tx1"/>
                </a:solidFill>
                <a:effectLst/>
                <a:latin typeface="Arial" pitchFamily="34" charset="0"/>
                <a:ea typeface="+mn-ea"/>
                <a:cs typeface="+mn-cs"/>
              </a:rPr>
              <a:t>וממשיך לרדת</a:t>
            </a:r>
            <a:r>
              <a:rPr lang="he-IL" sz="1200" kern="1200" dirty="0" smtClean="0">
                <a:solidFill>
                  <a:schemeClr val="tx1"/>
                </a:solidFill>
                <a:effectLst/>
                <a:latin typeface="Arial" pitchFamily="34" charset="0"/>
                <a:ea typeface="+mn-ea"/>
                <a:cs typeface="+mn-cs"/>
              </a:rPr>
              <a:t> במורד העץ גם לאחר שגיאה אחת. ומאידך, ברגע שישנן יותר מדי שגיאות (2 במקרה הזה) </a:t>
            </a:r>
            <a:r>
              <a:rPr lang="he-IL" sz="1200" b="1" kern="1200" dirty="0" smtClean="0">
                <a:solidFill>
                  <a:schemeClr val="tx1"/>
                </a:solidFill>
                <a:effectLst/>
                <a:latin typeface="Arial" pitchFamily="34" charset="0"/>
                <a:ea typeface="+mn-ea"/>
                <a:cs typeface="+mn-cs"/>
              </a:rPr>
              <a:t>החיפוש נעצר</a:t>
            </a:r>
            <a:r>
              <a:rPr lang="he-IL" sz="1200" kern="1200" dirty="0" smtClean="0">
                <a:solidFill>
                  <a:schemeClr val="tx1"/>
                </a:solidFill>
                <a:effectLst/>
                <a:latin typeface="Arial" pitchFamily="34" charset="0"/>
                <a:ea typeface="+mn-ea"/>
                <a:cs typeface="+mn-cs"/>
              </a:rPr>
              <a:t> והקו עולה בחזרה במעלה העץ.</a:t>
            </a:r>
          </a:p>
          <a:p>
            <a:pPr lvl="0" algn="r" rtl="1"/>
            <a:endParaRPr lang="en-US" sz="1200" kern="1200" dirty="0" smtClean="0">
              <a:solidFill>
                <a:schemeClr val="tx1"/>
              </a:solidFill>
              <a:effectLst/>
              <a:latin typeface="Arial" pitchFamily="34" charset="0"/>
              <a:ea typeface="+mn-ea"/>
              <a:cs typeface="+mn-cs"/>
            </a:endParaRPr>
          </a:p>
          <a:p>
            <a:pPr lvl="0" algn="r" rtl="1"/>
            <a:r>
              <a:rPr lang="he-IL" sz="1200" kern="1200" dirty="0" smtClean="0">
                <a:solidFill>
                  <a:schemeClr val="tx1"/>
                </a:solidFill>
                <a:effectLst/>
                <a:latin typeface="Arial" pitchFamily="34" charset="0"/>
                <a:ea typeface="+mn-ea"/>
                <a:cs typeface="+mn-cs"/>
              </a:rPr>
              <a:t>רישות שלהן יש רישה משותפת, </a:t>
            </a:r>
            <a:r>
              <a:rPr lang="he-IL" sz="1200" b="1" kern="1200" dirty="0" smtClean="0">
                <a:solidFill>
                  <a:schemeClr val="tx1"/>
                </a:solidFill>
                <a:effectLst/>
                <a:latin typeface="Arial" pitchFamily="34" charset="0"/>
                <a:ea typeface="+mn-ea"/>
                <a:cs typeface="+mn-cs"/>
              </a:rPr>
              <a:t>נמצאים על אותו מסלול של האלגוריתם!</a:t>
            </a:r>
            <a:r>
              <a:rPr lang="he-IL" sz="1200" kern="1200" dirty="0" smtClean="0">
                <a:solidFill>
                  <a:schemeClr val="tx1"/>
                </a:solidFill>
                <a:effectLst/>
                <a:latin typeface="Arial" pitchFamily="34" charset="0"/>
                <a:ea typeface="+mn-ea"/>
                <a:cs typeface="+mn-cs"/>
              </a:rPr>
              <a:t> (חסכון </a:t>
            </a:r>
            <a:r>
              <a:rPr lang="he-IL" sz="1200" kern="1200" dirty="0" smtClean="0">
                <a:solidFill>
                  <a:schemeClr val="tx1"/>
                </a:solidFill>
                <a:effectLst/>
                <a:latin typeface="Arial" pitchFamily="34" charset="0"/>
                <a:ea typeface="+mn-ea"/>
                <a:cs typeface="+mn-cs"/>
              </a:rPr>
              <a:t>אדיר</a:t>
            </a:r>
            <a:r>
              <a:rPr lang="he-IL" sz="1200" kern="1200" baseline="0" dirty="0" smtClean="0">
                <a:solidFill>
                  <a:schemeClr val="tx1"/>
                </a:solidFill>
                <a:effectLst/>
                <a:latin typeface="Arial" pitchFamily="34" charset="0"/>
                <a:ea typeface="+mn-ea"/>
                <a:cs typeface="+mn-cs"/>
              </a:rPr>
              <a:t> </a:t>
            </a:r>
            <a:r>
              <a:rPr lang="he-IL" sz="1200" kern="1200" dirty="0" smtClean="0">
                <a:solidFill>
                  <a:schemeClr val="tx1"/>
                </a:solidFill>
                <a:effectLst/>
                <a:latin typeface="Arial" pitchFamily="34" charset="0"/>
                <a:ea typeface="+mn-ea"/>
                <a:cs typeface="+mn-cs"/>
              </a:rPr>
              <a:t>בזמן </a:t>
            </a:r>
            <a:r>
              <a:rPr lang="he-IL" sz="1200" kern="1200" dirty="0" smtClean="0">
                <a:solidFill>
                  <a:schemeClr val="tx1"/>
                </a:solidFill>
                <a:effectLst/>
                <a:latin typeface="Arial" pitchFamily="34" charset="0"/>
                <a:ea typeface="+mn-ea"/>
                <a:cs typeface="+mn-cs"/>
              </a:rPr>
              <a:t>ריצה).</a:t>
            </a:r>
            <a:endParaRPr lang="en-US" sz="1200" kern="1200" dirty="0" smtClean="0">
              <a:solidFill>
                <a:schemeClr val="tx1"/>
              </a:solidFill>
              <a:effectLst/>
              <a:latin typeface="Arial" pitchFamily="34" charset="0"/>
              <a:ea typeface="+mn-ea"/>
              <a:cs typeface="+mn-cs"/>
            </a:endParaRPr>
          </a:p>
          <a:p>
            <a:pPr algn="r" rtl="1"/>
            <a:r>
              <a:rPr lang="he-IL" sz="1200" kern="1200" dirty="0" smtClean="0">
                <a:solidFill>
                  <a:schemeClr val="tx1"/>
                </a:solidFill>
                <a:effectLst/>
                <a:latin typeface="Arial" pitchFamily="34" charset="0"/>
                <a:ea typeface="+mn-ea"/>
                <a:cs typeface="+mn-cs"/>
              </a:rPr>
              <a:t> </a:t>
            </a:r>
            <a:endParaRPr lang="en-US" sz="1200" kern="1200" dirty="0" smtClean="0">
              <a:solidFill>
                <a:schemeClr val="tx1"/>
              </a:solidFill>
              <a:effectLst/>
              <a:latin typeface="Arial" pitchFamily="34" charset="0"/>
              <a:ea typeface="+mn-ea"/>
              <a:cs typeface="+mn-cs"/>
            </a:endParaRPr>
          </a:p>
          <a:p>
            <a:pPr algn="r" rtl="1"/>
            <a:r>
              <a:rPr lang="he-IL" sz="1200" kern="1200" dirty="0" smtClean="0">
                <a:solidFill>
                  <a:schemeClr val="tx1"/>
                </a:solidFill>
                <a:effectLst/>
                <a:latin typeface="Arial" pitchFamily="34" charset="0"/>
                <a:ea typeface="+mn-ea"/>
                <a:cs typeface="+mn-cs"/>
              </a:rPr>
              <a:t> </a:t>
            </a:r>
            <a:endParaRPr lang="en-US" sz="1200" kern="1200" dirty="0" smtClean="0">
              <a:solidFill>
                <a:schemeClr val="tx1"/>
              </a:solidFill>
              <a:effectLst/>
              <a:latin typeface="Arial" pitchFamily="34" charset="0"/>
              <a:ea typeface="+mn-ea"/>
              <a:cs typeface="+mn-cs"/>
            </a:endParaRPr>
          </a:p>
          <a:p>
            <a:pPr algn="r" rtl="1"/>
            <a:r>
              <a:rPr lang="he-IL" sz="1200" b="1" kern="1200" dirty="0" smtClean="0">
                <a:solidFill>
                  <a:schemeClr val="tx1"/>
                </a:solidFill>
                <a:effectLst/>
                <a:latin typeface="Arial" pitchFamily="34" charset="0"/>
                <a:ea typeface="+mn-ea"/>
                <a:cs typeface="+mn-cs"/>
              </a:rPr>
              <a:t>הסבר</a:t>
            </a:r>
            <a:r>
              <a:rPr lang="he-IL" sz="1200" kern="1200" dirty="0" smtClean="0">
                <a:solidFill>
                  <a:schemeClr val="tx1"/>
                </a:solidFill>
                <a:effectLst/>
                <a:latin typeface="Arial" pitchFamily="34" charset="0"/>
                <a:ea typeface="+mn-ea"/>
                <a:cs typeface="+mn-cs"/>
              </a:rPr>
              <a:t>: מדוע הצומת המודגשת [1,1] המייצגת את המחרוזת '</a:t>
            </a:r>
            <a:r>
              <a:rPr lang="en-US" sz="1200" kern="1200" dirty="0" smtClean="0">
                <a:solidFill>
                  <a:schemeClr val="tx1"/>
                </a:solidFill>
                <a:effectLst/>
                <a:latin typeface="Arial" pitchFamily="34" charset="0"/>
                <a:ea typeface="+mn-ea"/>
                <a:cs typeface="+mn-cs"/>
              </a:rPr>
              <a:t>GOL</a:t>
            </a:r>
            <a:r>
              <a:rPr lang="he-IL" sz="1200" kern="1200" dirty="0" smtClean="0">
                <a:solidFill>
                  <a:schemeClr val="tx1"/>
                </a:solidFill>
                <a:effectLst/>
                <a:latin typeface="Arial" pitchFamily="34" charset="0"/>
                <a:ea typeface="+mn-ea"/>
                <a:cs typeface="+mn-cs"/>
              </a:rPr>
              <a:t>'?</a:t>
            </a:r>
            <a:endParaRPr lang="en-US" sz="1200" kern="1200" dirty="0" smtClean="0">
              <a:solidFill>
                <a:schemeClr val="tx1"/>
              </a:solidFill>
              <a:effectLst/>
              <a:latin typeface="Arial" pitchFamily="34" charset="0"/>
              <a:ea typeface="+mn-ea"/>
              <a:cs typeface="+mn-cs"/>
            </a:endParaRPr>
          </a:p>
          <a:p>
            <a:pPr algn="r" rtl="1"/>
            <a:r>
              <a:rPr lang="he-IL" sz="1200" kern="1200" dirty="0" smtClean="0">
                <a:solidFill>
                  <a:schemeClr val="tx1"/>
                </a:solidFill>
                <a:effectLst/>
                <a:latin typeface="Arial" pitchFamily="34" charset="0"/>
                <a:ea typeface="+mn-ea"/>
                <a:cs typeface="+mn-cs"/>
              </a:rPr>
              <a:t>[1,1] מייצג טווח של אינדקסים, ובמקרה שלנו – אינקדס יחיד: 1.</a:t>
            </a:r>
            <a:endParaRPr lang="en-US" sz="1200" kern="1200" dirty="0" smtClean="0">
              <a:solidFill>
                <a:schemeClr val="tx1"/>
              </a:solidFill>
              <a:effectLst/>
              <a:latin typeface="Arial" pitchFamily="34" charset="0"/>
              <a:ea typeface="+mn-ea"/>
              <a:cs typeface="+mn-cs"/>
            </a:endParaRPr>
          </a:p>
          <a:p>
            <a:pPr algn="r" rtl="1"/>
            <a:r>
              <a:rPr lang="he-IL" sz="1200" kern="1200" dirty="0" smtClean="0">
                <a:solidFill>
                  <a:schemeClr val="tx1"/>
                </a:solidFill>
                <a:effectLst/>
                <a:latin typeface="Arial" pitchFamily="34" charset="0"/>
                <a:ea typeface="+mn-ea"/>
                <a:cs typeface="+mn-cs"/>
              </a:rPr>
              <a:t>נלך לטבלת ה</a:t>
            </a:r>
            <a:r>
              <a:rPr lang="en-US" sz="1200" kern="1200" dirty="0" smtClean="0">
                <a:solidFill>
                  <a:schemeClr val="tx1"/>
                </a:solidFill>
                <a:effectLst/>
                <a:latin typeface="Arial" pitchFamily="34" charset="0"/>
                <a:ea typeface="+mn-ea"/>
                <a:cs typeface="+mn-cs"/>
              </a:rPr>
              <a:t>BWT</a:t>
            </a:r>
            <a:r>
              <a:rPr lang="he-IL" sz="1200" kern="1200" dirty="0" smtClean="0">
                <a:solidFill>
                  <a:schemeClr val="tx1"/>
                </a:solidFill>
                <a:effectLst/>
                <a:latin typeface="Arial" pitchFamily="34" charset="0"/>
                <a:ea typeface="+mn-ea"/>
                <a:cs typeface="+mn-cs"/>
              </a:rPr>
              <a:t>, ואכן באינדקס 1, מופיעה המחרוזת '</a:t>
            </a:r>
            <a:r>
              <a:rPr lang="en-US" sz="1200" kern="1200" dirty="0" smtClean="0">
                <a:solidFill>
                  <a:schemeClr val="tx1"/>
                </a:solidFill>
                <a:effectLst/>
                <a:latin typeface="Arial" pitchFamily="34" charset="0"/>
                <a:ea typeface="+mn-ea"/>
                <a:cs typeface="+mn-cs"/>
              </a:rPr>
              <a:t>GOL</a:t>
            </a:r>
            <a:r>
              <a:rPr lang="he-IL" sz="1200" kern="1200" dirty="0" smtClean="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p:txBody>
      </p:sp>
      <p:sp>
        <p:nvSpPr>
          <p:cNvPr id="4" name="Slide Number Placeholder 3"/>
          <p:cNvSpPr>
            <a:spLocks noGrp="1"/>
          </p:cNvSpPr>
          <p:nvPr>
            <p:ph type="sldNum" sz="quarter" idx="10"/>
          </p:nvPr>
        </p:nvSpPr>
        <p:spPr/>
        <p:txBody>
          <a:bodyPr/>
          <a:lstStyle/>
          <a:p>
            <a:fld id="{BB3C0BDA-275C-4F72-B40D-28BA313A146B}" type="slidenum">
              <a:rPr lang="en-US" altLang="he-IL" smtClean="0"/>
              <a:pPr/>
              <a:t>9</a:t>
            </a:fld>
            <a:endParaRPr lang="en-US" altLang="he-IL"/>
          </a:p>
        </p:txBody>
      </p:sp>
    </p:spTree>
    <p:extLst>
      <p:ext uri="{BB962C8B-B14F-4D97-AF65-F5344CB8AC3E}">
        <p14:creationId xmlns:p14="http://schemas.microsoft.com/office/powerpoint/2010/main" val="133578014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tags" Target="../tags/tag3.xml"/><Relationship Id="rId4"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8.xml"/><Relationship Id="rId1" Type="http://schemas.openxmlformats.org/officeDocument/2006/relationships/tags" Target="../tags/tag7.xml"/><Relationship Id="rId4" Type="http://schemas.openxmlformats.org/officeDocument/2006/relationships/image" Target="../media/image2.jpe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ctrTitle"/>
            <p:custDataLst>
              <p:tags r:id="rId1"/>
            </p:custDataLst>
          </p:nvPr>
        </p:nvSpPr>
        <p:spPr>
          <a:xfrm>
            <a:off x="2701925" y="2130425"/>
            <a:ext cx="4800600" cy="1470025"/>
          </a:xfrm>
        </p:spPr>
        <p:txBody>
          <a:bodyPr/>
          <a:lstStyle>
            <a:lvl1pPr>
              <a:buClr>
                <a:srgbClr val="FFFFFF"/>
              </a:buClr>
              <a:defRPr/>
            </a:lvl1pPr>
          </a:lstStyle>
          <a:p>
            <a:pPr lvl="0"/>
            <a:r>
              <a:rPr lang="en-US" altLang="he-IL" noProof="0" smtClean="0"/>
              <a:t>Click to edit Master title style</a:t>
            </a:r>
          </a:p>
        </p:txBody>
      </p:sp>
      <p:sp>
        <p:nvSpPr>
          <p:cNvPr id="20483" name="Rectangle 3"/>
          <p:cNvSpPr>
            <a:spLocks noGrp="1" noChangeArrowheads="1"/>
          </p:cNvSpPr>
          <p:nvPr>
            <p:ph type="subTitle" idx="1"/>
            <p:custDataLst>
              <p:tags r:id="rId2"/>
            </p:custDataLst>
          </p:nvPr>
        </p:nvSpPr>
        <p:spPr>
          <a:xfrm>
            <a:off x="2701925" y="3886200"/>
            <a:ext cx="4114800" cy="1752600"/>
          </a:xfrm>
        </p:spPr>
        <p:txBody>
          <a:bodyPr/>
          <a:lstStyle>
            <a:lvl1pPr marL="0" indent="0">
              <a:buClr>
                <a:srgbClr val="FFFFFF"/>
              </a:buClr>
              <a:buFontTx/>
              <a:buNone/>
              <a:defRPr/>
            </a:lvl1pPr>
          </a:lstStyle>
          <a:p>
            <a:pPr lvl="0"/>
            <a:r>
              <a:rPr lang="en-US" altLang="he-IL" noProof="0" smtClean="0"/>
              <a:t>Click to edit Master subtitle style</a:t>
            </a:r>
          </a:p>
        </p:txBody>
      </p:sp>
      <p:sp>
        <p:nvSpPr>
          <p:cNvPr id="20484" name="Rectangle 4"/>
          <p:cNvSpPr>
            <a:spLocks noGrp="1" noChangeArrowheads="1"/>
          </p:cNvSpPr>
          <p:nvPr>
            <p:ph type="dt" sz="half" idx="2"/>
          </p:nvPr>
        </p:nvSpPr>
        <p:spPr/>
        <p:txBody>
          <a:bodyPr/>
          <a:lstStyle>
            <a:lvl1pPr>
              <a:defRPr/>
            </a:lvl1pPr>
          </a:lstStyle>
          <a:p>
            <a:endParaRPr lang="en-US" altLang="he-IL"/>
          </a:p>
        </p:txBody>
      </p:sp>
      <p:sp>
        <p:nvSpPr>
          <p:cNvPr id="20485" name="Rectangle 5"/>
          <p:cNvSpPr>
            <a:spLocks noGrp="1" noChangeArrowheads="1"/>
          </p:cNvSpPr>
          <p:nvPr>
            <p:ph type="ftr" sz="quarter" idx="3"/>
          </p:nvPr>
        </p:nvSpPr>
        <p:spPr/>
        <p:txBody>
          <a:bodyPr/>
          <a:lstStyle>
            <a:lvl1pPr>
              <a:defRPr/>
            </a:lvl1pPr>
          </a:lstStyle>
          <a:p>
            <a:endParaRPr lang="en-US" altLang="he-IL"/>
          </a:p>
        </p:txBody>
      </p:sp>
      <p:sp>
        <p:nvSpPr>
          <p:cNvPr id="20486" name="Rectangle 6"/>
          <p:cNvSpPr>
            <a:spLocks noGrp="1" noChangeArrowheads="1"/>
          </p:cNvSpPr>
          <p:nvPr>
            <p:ph type="sldNum" sz="quarter" idx="4"/>
          </p:nvPr>
        </p:nvSpPr>
        <p:spPr/>
        <p:txBody>
          <a:bodyPr/>
          <a:lstStyle>
            <a:lvl1pPr>
              <a:defRPr/>
            </a:lvl1pPr>
          </a:lstStyle>
          <a:p>
            <a:fld id="{47533BDF-940A-45E4-8777-12A5CC0711F7}" type="slidenum">
              <a:rPr lang="en-US" altLang="he-IL"/>
              <a:pPr/>
              <a:t>‹#›</a:t>
            </a:fld>
            <a:endParaRPr lang="en-US" altLang="he-IL"/>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e-IL"/>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Date Placeholder 3"/>
          <p:cNvSpPr>
            <a:spLocks noGrp="1"/>
          </p:cNvSpPr>
          <p:nvPr>
            <p:ph type="dt" sz="half" idx="10"/>
          </p:nvPr>
        </p:nvSpPr>
        <p:spPr/>
        <p:txBody>
          <a:bodyPr/>
          <a:lstStyle>
            <a:lvl1pPr>
              <a:defRPr/>
            </a:lvl1pPr>
          </a:lstStyle>
          <a:p>
            <a:endParaRPr lang="en-US" altLang="he-IL"/>
          </a:p>
        </p:txBody>
      </p:sp>
      <p:sp>
        <p:nvSpPr>
          <p:cNvPr id="5" name="Footer Placeholder 4"/>
          <p:cNvSpPr>
            <a:spLocks noGrp="1"/>
          </p:cNvSpPr>
          <p:nvPr>
            <p:ph type="ftr" sz="quarter" idx="11"/>
          </p:nvPr>
        </p:nvSpPr>
        <p:spPr/>
        <p:txBody>
          <a:bodyPr/>
          <a:lstStyle>
            <a:lvl1pPr>
              <a:defRPr/>
            </a:lvl1pPr>
          </a:lstStyle>
          <a:p>
            <a:endParaRPr lang="en-US" altLang="he-IL"/>
          </a:p>
        </p:txBody>
      </p:sp>
      <p:sp>
        <p:nvSpPr>
          <p:cNvPr id="6" name="Slide Number Placeholder 5"/>
          <p:cNvSpPr>
            <a:spLocks noGrp="1"/>
          </p:cNvSpPr>
          <p:nvPr>
            <p:ph type="sldNum" sz="quarter" idx="12"/>
          </p:nvPr>
        </p:nvSpPr>
        <p:spPr/>
        <p:txBody>
          <a:bodyPr/>
          <a:lstStyle>
            <a:lvl1pPr>
              <a:defRPr/>
            </a:lvl1pPr>
          </a:lstStyle>
          <a:p>
            <a:fld id="{659BAB3D-0AF1-4BC0-9DAD-78B2EB31CF0E}" type="slidenum">
              <a:rPr lang="en-US" altLang="he-IL"/>
              <a:pPr/>
              <a:t>‹#›</a:t>
            </a:fld>
            <a:endParaRPr lang="en-US" altLang="he-IL"/>
          </a:p>
        </p:txBody>
      </p:sp>
    </p:spTree>
    <p:extLst>
      <p:ext uri="{BB962C8B-B14F-4D97-AF65-F5344CB8AC3E}">
        <p14:creationId xmlns:p14="http://schemas.microsoft.com/office/powerpoint/2010/main" val="7140499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439025" y="274638"/>
            <a:ext cx="1581150" cy="5851525"/>
          </a:xfrm>
        </p:spPr>
        <p:txBody>
          <a:bodyPr vert="eaVert"/>
          <a:lstStyle/>
          <a:p>
            <a:r>
              <a:rPr lang="en-US" smtClean="0"/>
              <a:t>Click to edit Master title style</a:t>
            </a:r>
            <a:endParaRPr lang="he-IL"/>
          </a:p>
        </p:txBody>
      </p:sp>
      <p:sp>
        <p:nvSpPr>
          <p:cNvPr id="3" name="Vertical Text Placeholder 2"/>
          <p:cNvSpPr>
            <a:spLocks noGrp="1"/>
          </p:cNvSpPr>
          <p:nvPr>
            <p:ph type="body" orient="vert" idx="1"/>
          </p:nvPr>
        </p:nvSpPr>
        <p:spPr>
          <a:xfrm>
            <a:off x="2693988" y="274638"/>
            <a:ext cx="4592637"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Date Placeholder 3"/>
          <p:cNvSpPr>
            <a:spLocks noGrp="1"/>
          </p:cNvSpPr>
          <p:nvPr>
            <p:ph type="dt" sz="half" idx="10"/>
          </p:nvPr>
        </p:nvSpPr>
        <p:spPr/>
        <p:txBody>
          <a:bodyPr/>
          <a:lstStyle>
            <a:lvl1pPr>
              <a:defRPr/>
            </a:lvl1pPr>
          </a:lstStyle>
          <a:p>
            <a:endParaRPr lang="en-US" altLang="he-IL"/>
          </a:p>
        </p:txBody>
      </p:sp>
      <p:sp>
        <p:nvSpPr>
          <p:cNvPr id="5" name="Footer Placeholder 4"/>
          <p:cNvSpPr>
            <a:spLocks noGrp="1"/>
          </p:cNvSpPr>
          <p:nvPr>
            <p:ph type="ftr" sz="quarter" idx="11"/>
          </p:nvPr>
        </p:nvSpPr>
        <p:spPr/>
        <p:txBody>
          <a:bodyPr/>
          <a:lstStyle>
            <a:lvl1pPr>
              <a:defRPr/>
            </a:lvl1pPr>
          </a:lstStyle>
          <a:p>
            <a:endParaRPr lang="en-US" altLang="he-IL"/>
          </a:p>
        </p:txBody>
      </p:sp>
      <p:sp>
        <p:nvSpPr>
          <p:cNvPr id="6" name="Slide Number Placeholder 5"/>
          <p:cNvSpPr>
            <a:spLocks noGrp="1"/>
          </p:cNvSpPr>
          <p:nvPr>
            <p:ph type="sldNum" sz="quarter" idx="12"/>
          </p:nvPr>
        </p:nvSpPr>
        <p:spPr/>
        <p:txBody>
          <a:bodyPr/>
          <a:lstStyle>
            <a:lvl1pPr>
              <a:defRPr/>
            </a:lvl1pPr>
          </a:lstStyle>
          <a:p>
            <a:fld id="{9D4A35B1-0F10-49BB-9F9F-9388F960F9BF}" type="slidenum">
              <a:rPr lang="en-US" altLang="he-IL"/>
              <a:pPr/>
              <a:t>‹#›</a:t>
            </a:fld>
            <a:endParaRPr lang="en-US" altLang="he-IL"/>
          </a:p>
        </p:txBody>
      </p:sp>
    </p:spTree>
    <p:extLst>
      <p:ext uri="{BB962C8B-B14F-4D97-AF65-F5344CB8AC3E}">
        <p14:creationId xmlns:p14="http://schemas.microsoft.com/office/powerpoint/2010/main" val="7816461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136525" y="136525"/>
            <a:ext cx="8866188" cy="6581775"/>
          </a:xfrm>
          <a:prstGeom prst="rect">
            <a:avLst/>
          </a:prstGeom>
          <a:solidFill>
            <a:schemeClr val="bg1">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27651" name="Rectangle 3"/>
          <p:cNvSpPr>
            <a:spLocks noGrp="1" noChangeArrowheads="1"/>
          </p:cNvSpPr>
          <p:nvPr>
            <p:ph type="ctrTitle"/>
            <p:custDataLst>
              <p:tags r:id="rId1"/>
            </p:custDataLst>
          </p:nvPr>
        </p:nvSpPr>
        <p:spPr>
          <a:xfrm>
            <a:off x="455613" y="2130425"/>
            <a:ext cx="7313612" cy="1470025"/>
          </a:xfrm>
        </p:spPr>
        <p:txBody>
          <a:bodyPr/>
          <a:lstStyle>
            <a:lvl1pPr>
              <a:defRPr/>
            </a:lvl1pPr>
          </a:lstStyle>
          <a:p>
            <a:pPr lvl="0"/>
            <a:r>
              <a:rPr lang="en-US" altLang="he-IL" noProof="0" smtClean="0"/>
              <a:t>Click to edit Master title style</a:t>
            </a:r>
          </a:p>
        </p:txBody>
      </p:sp>
      <p:sp>
        <p:nvSpPr>
          <p:cNvPr id="27652" name="Rectangle 4"/>
          <p:cNvSpPr>
            <a:spLocks noGrp="1" noChangeArrowheads="1"/>
          </p:cNvSpPr>
          <p:nvPr>
            <p:ph type="subTitle" idx="1"/>
            <p:custDataLst>
              <p:tags r:id="rId2"/>
            </p:custDataLst>
          </p:nvPr>
        </p:nvSpPr>
        <p:spPr>
          <a:xfrm>
            <a:off x="455613" y="3886200"/>
            <a:ext cx="7313612" cy="1752600"/>
          </a:xfrm>
        </p:spPr>
        <p:txBody>
          <a:bodyPr/>
          <a:lstStyle>
            <a:lvl1pPr marL="0" indent="0">
              <a:buClr>
                <a:srgbClr val="FFFFFF"/>
              </a:buClr>
              <a:buFontTx/>
              <a:buNone/>
              <a:defRPr/>
            </a:lvl1pPr>
          </a:lstStyle>
          <a:p>
            <a:pPr lvl="0"/>
            <a:r>
              <a:rPr lang="en-US" altLang="he-IL" noProof="0" smtClean="0"/>
              <a:t>Click to edit Master subtitle style</a:t>
            </a:r>
          </a:p>
        </p:txBody>
      </p:sp>
      <p:sp>
        <p:nvSpPr>
          <p:cNvPr id="27653" name="Rectangle 5"/>
          <p:cNvSpPr>
            <a:spLocks noGrp="1" noChangeArrowheads="1"/>
          </p:cNvSpPr>
          <p:nvPr>
            <p:ph type="dt" sz="half" idx="2"/>
          </p:nvPr>
        </p:nvSpPr>
        <p:spPr/>
        <p:txBody>
          <a:bodyPr/>
          <a:lstStyle>
            <a:lvl1pPr>
              <a:defRPr/>
            </a:lvl1pPr>
          </a:lstStyle>
          <a:p>
            <a:endParaRPr lang="en-US" altLang="he-IL"/>
          </a:p>
        </p:txBody>
      </p:sp>
      <p:sp>
        <p:nvSpPr>
          <p:cNvPr id="27654" name="Rectangle 6"/>
          <p:cNvSpPr>
            <a:spLocks noGrp="1" noChangeArrowheads="1"/>
          </p:cNvSpPr>
          <p:nvPr>
            <p:ph type="ftr" sz="quarter" idx="3"/>
          </p:nvPr>
        </p:nvSpPr>
        <p:spPr/>
        <p:txBody>
          <a:bodyPr/>
          <a:lstStyle>
            <a:lvl1pPr>
              <a:defRPr/>
            </a:lvl1pPr>
          </a:lstStyle>
          <a:p>
            <a:endParaRPr lang="en-US" altLang="he-IL"/>
          </a:p>
        </p:txBody>
      </p:sp>
      <p:sp>
        <p:nvSpPr>
          <p:cNvPr id="27655" name="Rectangle 7"/>
          <p:cNvSpPr>
            <a:spLocks noGrp="1" noChangeArrowheads="1"/>
          </p:cNvSpPr>
          <p:nvPr>
            <p:ph type="sldNum" sz="quarter" idx="4"/>
          </p:nvPr>
        </p:nvSpPr>
        <p:spPr/>
        <p:txBody>
          <a:bodyPr/>
          <a:lstStyle>
            <a:lvl1pPr>
              <a:defRPr/>
            </a:lvl1pPr>
          </a:lstStyle>
          <a:p>
            <a:fld id="{D6B99144-F844-4B9F-B489-F504A16B6A24}" type="slidenum">
              <a:rPr lang="en-US" altLang="he-IL"/>
              <a:pPr/>
              <a:t>‹#›</a:t>
            </a:fld>
            <a:endParaRPr lang="en-US" altLang="he-IL"/>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e-IL"/>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Date Placeholder 3"/>
          <p:cNvSpPr>
            <a:spLocks noGrp="1"/>
          </p:cNvSpPr>
          <p:nvPr>
            <p:ph type="dt" sz="half" idx="10"/>
          </p:nvPr>
        </p:nvSpPr>
        <p:spPr/>
        <p:txBody>
          <a:bodyPr/>
          <a:lstStyle>
            <a:lvl1pPr>
              <a:defRPr/>
            </a:lvl1pPr>
          </a:lstStyle>
          <a:p>
            <a:endParaRPr lang="en-US" altLang="he-IL"/>
          </a:p>
        </p:txBody>
      </p:sp>
      <p:sp>
        <p:nvSpPr>
          <p:cNvPr id="5" name="Footer Placeholder 4"/>
          <p:cNvSpPr>
            <a:spLocks noGrp="1"/>
          </p:cNvSpPr>
          <p:nvPr>
            <p:ph type="ftr" sz="quarter" idx="11"/>
          </p:nvPr>
        </p:nvSpPr>
        <p:spPr/>
        <p:txBody>
          <a:bodyPr/>
          <a:lstStyle>
            <a:lvl1pPr>
              <a:defRPr/>
            </a:lvl1pPr>
          </a:lstStyle>
          <a:p>
            <a:endParaRPr lang="en-US" altLang="he-IL"/>
          </a:p>
        </p:txBody>
      </p:sp>
      <p:sp>
        <p:nvSpPr>
          <p:cNvPr id="6" name="Slide Number Placeholder 5"/>
          <p:cNvSpPr>
            <a:spLocks noGrp="1"/>
          </p:cNvSpPr>
          <p:nvPr>
            <p:ph type="sldNum" sz="quarter" idx="12"/>
          </p:nvPr>
        </p:nvSpPr>
        <p:spPr/>
        <p:txBody>
          <a:bodyPr/>
          <a:lstStyle>
            <a:lvl1pPr>
              <a:defRPr/>
            </a:lvl1pPr>
          </a:lstStyle>
          <a:p>
            <a:fld id="{B8E86FC0-FB44-4741-9DDD-8ED8B625A628}" type="slidenum">
              <a:rPr lang="en-US" altLang="he-IL"/>
              <a:pPr/>
              <a:t>‹#›</a:t>
            </a:fld>
            <a:endParaRPr lang="en-US" altLang="he-IL"/>
          </a:p>
        </p:txBody>
      </p:sp>
    </p:spTree>
    <p:extLst>
      <p:ext uri="{BB962C8B-B14F-4D97-AF65-F5344CB8AC3E}">
        <p14:creationId xmlns:p14="http://schemas.microsoft.com/office/powerpoint/2010/main" val="41143980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r">
              <a:defRPr sz="4000" b="1" cap="all"/>
            </a:lvl1pPr>
          </a:lstStyle>
          <a:p>
            <a:r>
              <a:rPr lang="en-US" smtClean="0"/>
              <a:t>Click to edit Master title style</a:t>
            </a:r>
            <a:endParaRPr lang="he-IL"/>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he-IL"/>
          </a:p>
        </p:txBody>
      </p:sp>
      <p:sp>
        <p:nvSpPr>
          <p:cNvPr id="5" name="Footer Placeholder 4"/>
          <p:cNvSpPr>
            <a:spLocks noGrp="1"/>
          </p:cNvSpPr>
          <p:nvPr>
            <p:ph type="ftr" sz="quarter" idx="11"/>
          </p:nvPr>
        </p:nvSpPr>
        <p:spPr/>
        <p:txBody>
          <a:bodyPr/>
          <a:lstStyle>
            <a:lvl1pPr>
              <a:defRPr/>
            </a:lvl1pPr>
          </a:lstStyle>
          <a:p>
            <a:endParaRPr lang="en-US" altLang="he-IL"/>
          </a:p>
        </p:txBody>
      </p:sp>
      <p:sp>
        <p:nvSpPr>
          <p:cNvPr id="6" name="Slide Number Placeholder 5"/>
          <p:cNvSpPr>
            <a:spLocks noGrp="1"/>
          </p:cNvSpPr>
          <p:nvPr>
            <p:ph type="sldNum" sz="quarter" idx="12"/>
          </p:nvPr>
        </p:nvSpPr>
        <p:spPr/>
        <p:txBody>
          <a:bodyPr/>
          <a:lstStyle>
            <a:lvl1pPr>
              <a:defRPr/>
            </a:lvl1pPr>
          </a:lstStyle>
          <a:p>
            <a:fld id="{E7E73A22-80C0-4244-94B6-9B6B43F6B653}" type="slidenum">
              <a:rPr lang="en-US" altLang="he-IL"/>
              <a:pPr/>
              <a:t>‹#›</a:t>
            </a:fld>
            <a:endParaRPr lang="en-US" altLang="he-IL"/>
          </a:p>
        </p:txBody>
      </p:sp>
    </p:spTree>
    <p:extLst>
      <p:ext uri="{BB962C8B-B14F-4D97-AF65-F5344CB8AC3E}">
        <p14:creationId xmlns:p14="http://schemas.microsoft.com/office/powerpoint/2010/main" val="39617341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e-IL"/>
          </a:p>
        </p:txBody>
      </p:sp>
      <p:sp>
        <p:nvSpPr>
          <p:cNvPr id="3" name="Content Placeholder 2"/>
          <p:cNvSpPr>
            <a:spLocks noGrp="1"/>
          </p:cNvSpPr>
          <p:nvPr>
            <p:ph sz="half" idx="1"/>
          </p:nvPr>
        </p:nvSpPr>
        <p:spPr>
          <a:xfrm>
            <a:off x="455613" y="1600200"/>
            <a:ext cx="403701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Content Placeholder 3"/>
          <p:cNvSpPr>
            <a:spLocks noGrp="1"/>
          </p:cNvSpPr>
          <p:nvPr>
            <p:ph sz="half" idx="2"/>
          </p:nvPr>
        </p:nvSpPr>
        <p:spPr>
          <a:xfrm>
            <a:off x="4645025" y="1600200"/>
            <a:ext cx="4037013"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5" name="Date Placeholder 4"/>
          <p:cNvSpPr>
            <a:spLocks noGrp="1"/>
          </p:cNvSpPr>
          <p:nvPr>
            <p:ph type="dt" sz="half" idx="10"/>
          </p:nvPr>
        </p:nvSpPr>
        <p:spPr/>
        <p:txBody>
          <a:bodyPr/>
          <a:lstStyle>
            <a:lvl1pPr>
              <a:defRPr/>
            </a:lvl1pPr>
          </a:lstStyle>
          <a:p>
            <a:endParaRPr lang="en-US" altLang="he-IL"/>
          </a:p>
        </p:txBody>
      </p:sp>
      <p:sp>
        <p:nvSpPr>
          <p:cNvPr id="6" name="Footer Placeholder 5"/>
          <p:cNvSpPr>
            <a:spLocks noGrp="1"/>
          </p:cNvSpPr>
          <p:nvPr>
            <p:ph type="ftr" sz="quarter" idx="11"/>
          </p:nvPr>
        </p:nvSpPr>
        <p:spPr/>
        <p:txBody>
          <a:bodyPr/>
          <a:lstStyle>
            <a:lvl1pPr>
              <a:defRPr/>
            </a:lvl1pPr>
          </a:lstStyle>
          <a:p>
            <a:endParaRPr lang="en-US" altLang="he-IL"/>
          </a:p>
        </p:txBody>
      </p:sp>
      <p:sp>
        <p:nvSpPr>
          <p:cNvPr id="7" name="Slide Number Placeholder 6"/>
          <p:cNvSpPr>
            <a:spLocks noGrp="1"/>
          </p:cNvSpPr>
          <p:nvPr>
            <p:ph type="sldNum" sz="quarter" idx="12"/>
          </p:nvPr>
        </p:nvSpPr>
        <p:spPr/>
        <p:txBody>
          <a:bodyPr/>
          <a:lstStyle>
            <a:lvl1pPr>
              <a:defRPr/>
            </a:lvl1pPr>
          </a:lstStyle>
          <a:p>
            <a:fld id="{1E590C42-77FC-4260-9006-254CF73F5322}" type="slidenum">
              <a:rPr lang="en-US" altLang="he-IL"/>
              <a:pPr/>
              <a:t>‹#›</a:t>
            </a:fld>
            <a:endParaRPr lang="en-US" altLang="he-IL"/>
          </a:p>
        </p:txBody>
      </p:sp>
    </p:spTree>
    <p:extLst>
      <p:ext uri="{BB962C8B-B14F-4D97-AF65-F5344CB8AC3E}">
        <p14:creationId xmlns:p14="http://schemas.microsoft.com/office/powerpoint/2010/main" val="24817528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he-IL"/>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7" name="Date Placeholder 6"/>
          <p:cNvSpPr>
            <a:spLocks noGrp="1"/>
          </p:cNvSpPr>
          <p:nvPr>
            <p:ph type="dt" sz="half" idx="10"/>
          </p:nvPr>
        </p:nvSpPr>
        <p:spPr/>
        <p:txBody>
          <a:bodyPr/>
          <a:lstStyle>
            <a:lvl1pPr>
              <a:defRPr/>
            </a:lvl1pPr>
          </a:lstStyle>
          <a:p>
            <a:endParaRPr lang="en-US" altLang="he-IL"/>
          </a:p>
        </p:txBody>
      </p:sp>
      <p:sp>
        <p:nvSpPr>
          <p:cNvPr id="8" name="Footer Placeholder 7"/>
          <p:cNvSpPr>
            <a:spLocks noGrp="1"/>
          </p:cNvSpPr>
          <p:nvPr>
            <p:ph type="ftr" sz="quarter" idx="11"/>
          </p:nvPr>
        </p:nvSpPr>
        <p:spPr/>
        <p:txBody>
          <a:bodyPr/>
          <a:lstStyle>
            <a:lvl1pPr>
              <a:defRPr/>
            </a:lvl1pPr>
          </a:lstStyle>
          <a:p>
            <a:endParaRPr lang="en-US" altLang="he-IL"/>
          </a:p>
        </p:txBody>
      </p:sp>
      <p:sp>
        <p:nvSpPr>
          <p:cNvPr id="9" name="Slide Number Placeholder 8"/>
          <p:cNvSpPr>
            <a:spLocks noGrp="1"/>
          </p:cNvSpPr>
          <p:nvPr>
            <p:ph type="sldNum" sz="quarter" idx="12"/>
          </p:nvPr>
        </p:nvSpPr>
        <p:spPr/>
        <p:txBody>
          <a:bodyPr/>
          <a:lstStyle>
            <a:lvl1pPr>
              <a:defRPr/>
            </a:lvl1pPr>
          </a:lstStyle>
          <a:p>
            <a:fld id="{822F567A-8AD9-4583-8A8B-868BDE379922}" type="slidenum">
              <a:rPr lang="en-US" altLang="he-IL"/>
              <a:pPr/>
              <a:t>‹#›</a:t>
            </a:fld>
            <a:endParaRPr lang="en-US" altLang="he-IL"/>
          </a:p>
        </p:txBody>
      </p:sp>
    </p:spTree>
    <p:extLst>
      <p:ext uri="{BB962C8B-B14F-4D97-AF65-F5344CB8AC3E}">
        <p14:creationId xmlns:p14="http://schemas.microsoft.com/office/powerpoint/2010/main" val="18359209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e-IL"/>
          </a:p>
        </p:txBody>
      </p:sp>
      <p:sp>
        <p:nvSpPr>
          <p:cNvPr id="3" name="Date Placeholder 2"/>
          <p:cNvSpPr>
            <a:spLocks noGrp="1"/>
          </p:cNvSpPr>
          <p:nvPr>
            <p:ph type="dt" sz="half" idx="10"/>
          </p:nvPr>
        </p:nvSpPr>
        <p:spPr/>
        <p:txBody>
          <a:bodyPr/>
          <a:lstStyle>
            <a:lvl1pPr>
              <a:defRPr/>
            </a:lvl1pPr>
          </a:lstStyle>
          <a:p>
            <a:endParaRPr lang="en-US" altLang="he-IL"/>
          </a:p>
        </p:txBody>
      </p:sp>
      <p:sp>
        <p:nvSpPr>
          <p:cNvPr id="4" name="Footer Placeholder 3"/>
          <p:cNvSpPr>
            <a:spLocks noGrp="1"/>
          </p:cNvSpPr>
          <p:nvPr>
            <p:ph type="ftr" sz="quarter" idx="11"/>
          </p:nvPr>
        </p:nvSpPr>
        <p:spPr/>
        <p:txBody>
          <a:bodyPr/>
          <a:lstStyle>
            <a:lvl1pPr>
              <a:defRPr/>
            </a:lvl1pPr>
          </a:lstStyle>
          <a:p>
            <a:endParaRPr lang="en-US" altLang="he-IL"/>
          </a:p>
        </p:txBody>
      </p:sp>
      <p:sp>
        <p:nvSpPr>
          <p:cNvPr id="5" name="Slide Number Placeholder 4"/>
          <p:cNvSpPr>
            <a:spLocks noGrp="1"/>
          </p:cNvSpPr>
          <p:nvPr>
            <p:ph type="sldNum" sz="quarter" idx="12"/>
          </p:nvPr>
        </p:nvSpPr>
        <p:spPr/>
        <p:txBody>
          <a:bodyPr/>
          <a:lstStyle>
            <a:lvl1pPr>
              <a:defRPr/>
            </a:lvl1pPr>
          </a:lstStyle>
          <a:p>
            <a:fld id="{61A24172-8AC2-47B0-A330-8B81C333C4B3}" type="slidenum">
              <a:rPr lang="en-US" altLang="he-IL"/>
              <a:pPr/>
              <a:t>‹#›</a:t>
            </a:fld>
            <a:endParaRPr lang="en-US" altLang="he-IL"/>
          </a:p>
        </p:txBody>
      </p:sp>
    </p:spTree>
    <p:extLst>
      <p:ext uri="{BB962C8B-B14F-4D97-AF65-F5344CB8AC3E}">
        <p14:creationId xmlns:p14="http://schemas.microsoft.com/office/powerpoint/2010/main" val="20497110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he-IL"/>
          </a:p>
        </p:txBody>
      </p:sp>
      <p:sp>
        <p:nvSpPr>
          <p:cNvPr id="3" name="Footer Placeholder 2"/>
          <p:cNvSpPr>
            <a:spLocks noGrp="1"/>
          </p:cNvSpPr>
          <p:nvPr>
            <p:ph type="ftr" sz="quarter" idx="11"/>
          </p:nvPr>
        </p:nvSpPr>
        <p:spPr/>
        <p:txBody>
          <a:bodyPr/>
          <a:lstStyle>
            <a:lvl1pPr>
              <a:defRPr/>
            </a:lvl1pPr>
          </a:lstStyle>
          <a:p>
            <a:endParaRPr lang="en-US" altLang="he-IL"/>
          </a:p>
        </p:txBody>
      </p:sp>
      <p:sp>
        <p:nvSpPr>
          <p:cNvPr id="4" name="Slide Number Placeholder 3"/>
          <p:cNvSpPr>
            <a:spLocks noGrp="1"/>
          </p:cNvSpPr>
          <p:nvPr>
            <p:ph type="sldNum" sz="quarter" idx="12"/>
          </p:nvPr>
        </p:nvSpPr>
        <p:spPr/>
        <p:txBody>
          <a:bodyPr/>
          <a:lstStyle>
            <a:lvl1pPr>
              <a:defRPr/>
            </a:lvl1pPr>
          </a:lstStyle>
          <a:p>
            <a:fld id="{BBC5A023-9E73-4471-9291-AE6F84B75CF9}" type="slidenum">
              <a:rPr lang="en-US" altLang="he-IL"/>
              <a:pPr/>
              <a:t>‹#›</a:t>
            </a:fld>
            <a:endParaRPr lang="en-US" altLang="he-IL"/>
          </a:p>
        </p:txBody>
      </p:sp>
    </p:spTree>
    <p:extLst>
      <p:ext uri="{BB962C8B-B14F-4D97-AF65-F5344CB8AC3E}">
        <p14:creationId xmlns:p14="http://schemas.microsoft.com/office/powerpoint/2010/main" val="409803287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r">
              <a:defRPr sz="2000" b="1"/>
            </a:lvl1pPr>
          </a:lstStyle>
          <a:p>
            <a:r>
              <a:rPr lang="en-US" smtClean="0"/>
              <a:t>Click to edit Master title style</a:t>
            </a:r>
            <a:endParaRPr lang="he-IL"/>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he-IL"/>
          </a:p>
        </p:txBody>
      </p:sp>
      <p:sp>
        <p:nvSpPr>
          <p:cNvPr id="6" name="Footer Placeholder 5"/>
          <p:cNvSpPr>
            <a:spLocks noGrp="1"/>
          </p:cNvSpPr>
          <p:nvPr>
            <p:ph type="ftr" sz="quarter" idx="11"/>
          </p:nvPr>
        </p:nvSpPr>
        <p:spPr/>
        <p:txBody>
          <a:bodyPr/>
          <a:lstStyle>
            <a:lvl1pPr>
              <a:defRPr/>
            </a:lvl1pPr>
          </a:lstStyle>
          <a:p>
            <a:endParaRPr lang="en-US" altLang="he-IL"/>
          </a:p>
        </p:txBody>
      </p:sp>
      <p:sp>
        <p:nvSpPr>
          <p:cNvPr id="7" name="Slide Number Placeholder 6"/>
          <p:cNvSpPr>
            <a:spLocks noGrp="1"/>
          </p:cNvSpPr>
          <p:nvPr>
            <p:ph type="sldNum" sz="quarter" idx="12"/>
          </p:nvPr>
        </p:nvSpPr>
        <p:spPr/>
        <p:txBody>
          <a:bodyPr/>
          <a:lstStyle>
            <a:lvl1pPr>
              <a:defRPr/>
            </a:lvl1pPr>
          </a:lstStyle>
          <a:p>
            <a:fld id="{9F381B41-448D-4D2F-AB9D-ECB22C56809E}" type="slidenum">
              <a:rPr lang="en-US" altLang="he-IL"/>
              <a:pPr/>
              <a:t>‹#›</a:t>
            </a:fld>
            <a:endParaRPr lang="en-US" altLang="he-IL"/>
          </a:p>
        </p:txBody>
      </p:sp>
    </p:spTree>
    <p:extLst>
      <p:ext uri="{BB962C8B-B14F-4D97-AF65-F5344CB8AC3E}">
        <p14:creationId xmlns:p14="http://schemas.microsoft.com/office/powerpoint/2010/main" val="5146260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e-IL"/>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Date Placeholder 3"/>
          <p:cNvSpPr>
            <a:spLocks noGrp="1"/>
          </p:cNvSpPr>
          <p:nvPr>
            <p:ph type="dt" sz="half" idx="10"/>
          </p:nvPr>
        </p:nvSpPr>
        <p:spPr/>
        <p:txBody>
          <a:bodyPr/>
          <a:lstStyle>
            <a:lvl1pPr>
              <a:defRPr/>
            </a:lvl1pPr>
          </a:lstStyle>
          <a:p>
            <a:endParaRPr lang="en-US" altLang="he-IL"/>
          </a:p>
        </p:txBody>
      </p:sp>
      <p:sp>
        <p:nvSpPr>
          <p:cNvPr id="5" name="Footer Placeholder 4"/>
          <p:cNvSpPr>
            <a:spLocks noGrp="1"/>
          </p:cNvSpPr>
          <p:nvPr>
            <p:ph type="ftr" sz="quarter" idx="11"/>
          </p:nvPr>
        </p:nvSpPr>
        <p:spPr/>
        <p:txBody>
          <a:bodyPr/>
          <a:lstStyle>
            <a:lvl1pPr>
              <a:defRPr/>
            </a:lvl1pPr>
          </a:lstStyle>
          <a:p>
            <a:endParaRPr lang="en-US" altLang="he-IL"/>
          </a:p>
        </p:txBody>
      </p:sp>
      <p:sp>
        <p:nvSpPr>
          <p:cNvPr id="6" name="Slide Number Placeholder 5"/>
          <p:cNvSpPr>
            <a:spLocks noGrp="1"/>
          </p:cNvSpPr>
          <p:nvPr>
            <p:ph type="sldNum" sz="quarter" idx="12"/>
          </p:nvPr>
        </p:nvSpPr>
        <p:spPr/>
        <p:txBody>
          <a:bodyPr/>
          <a:lstStyle>
            <a:lvl1pPr>
              <a:defRPr/>
            </a:lvl1pPr>
          </a:lstStyle>
          <a:p>
            <a:fld id="{3EF84412-D3F1-437C-88B0-12540D797466}" type="slidenum">
              <a:rPr lang="en-US" altLang="he-IL"/>
              <a:pPr/>
              <a:t>‹#›</a:t>
            </a:fld>
            <a:endParaRPr lang="en-US" altLang="he-IL"/>
          </a:p>
        </p:txBody>
      </p:sp>
    </p:spTree>
    <p:extLst>
      <p:ext uri="{BB962C8B-B14F-4D97-AF65-F5344CB8AC3E}">
        <p14:creationId xmlns:p14="http://schemas.microsoft.com/office/powerpoint/2010/main" val="22446917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r">
              <a:defRPr sz="2000" b="1"/>
            </a:lvl1pPr>
          </a:lstStyle>
          <a:p>
            <a:r>
              <a:rPr lang="en-US" smtClean="0"/>
              <a:t>Click to edit Master title style</a:t>
            </a:r>
            <a:endParaRPr lang="he-IL"/>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he-IL"/>
          </a:p>
        </p:txBody>
      </p:sp>
      <p:sp>
        <p:nvSpPr>
          <p:cNvPr id="6" name="Footer Placeholder 5"/>
          <p:cNvSpPr>
            <a:spLocks noGrp="1"/>
          </p:cNvSpPr>
          <p:nvPr>
            <p:ph type="ftr" sz="quarter" idx="11"/>
          </p:nvPr>
        </p:nvSpPr>
        <p:spPr/>
        <p:txBody>
          <a:bodyPr/>
          <a:lstStyle>
            <a:lvl1pPr>
              <a:defRPr/>
            </a:lvl1pPr>
          </a:lstStyle>
          <a:p>
            <a:endParaRPr lang="en-US" altLang="he-IL"/>
          </a:p>
        </p:txBody>
      </p:sp>
      <p:sp>
        <p:nvSpPr>
          <p:cNvPr id="7" name="Slide Number Placeholder 6"/>
          <p:cNvSpPr>
            <a:spLocks noGrp="1"/>
          </p:cNvSpPr>
          <p:nvPr>
            <p:ph type="sldNum" sz="quarter" idx="12"/>
          </p:nvPr>
        </p:nvSpPr>
        <p:spPr/>
        <p:txBody>
          <a:bodyPr/>
          <a:lstStyle>
            <a:lvl1pPr>
              <a:defRPr/>
            </a:lvl1pPr>
          </a:lstStyle>
          <a:p>
            <a:fld id="{31810025-73BD-4F8D-8537-980726DD0E48}" type="slidenum">
              <a:rPr lang="en-US" altLang="he-IL"/>
              <a:pPr/>
              <a:t>‹#›</a:t>
            </a:fld>
            <a:endParaRPr lang="en-US" altLang="he-IL"/>
          </a:p>
        </p:txBody>
      </p:sp>
    </p:spTree>
    <p:extLst>
      <p:ext uri="{BB962C8B-B14F-4D97-AF65-F5344CB8AC3E}">
        <p14:creationId xmlns:p14="http://schemas.microsoft.com/office/powerpoint/2010/main" val="131264417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e-IL"/>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Date Placeholder 3"/>
          <p:cNvSpPr>
            <a:spLocks noGrp="1"/>
          </p:cNvSpPr>
          <p:nvPr>
            <p:ph type="dt" sz="half" idx="10"/>
          </p:nvPr>
        </p:nvSpPr>
        <p:spPr/>
        <p:txBody>
          <a:bodyPr/>
          <a:lstStyle>
            <a:lvl1pPr>
              <a:defRPr/>
            </a:lvl1pPr>
          </a:lstStyle>
          <a:p>
            <a:endParaRPr lang="en-US" altLang="he-IL"/>
          </a:p>
        </p:txBody>
      </p:sp>
      <p:sp>
        <p:nvSpPr>
          <p:cNvPr id="5" name="Footer Placeholder 4"/>
          <p:cNvSpPr>
            <a:spLocks noGrp="1"/>
          </p:cNvSpPr>
          <p:nvPr>
            <p:ph type="ftr" sz="quarter" idx="11"/>
          </p:nvPr>
        </p:nvSpPr>
        <p:spPr/>
        <p:txBody>
          <a:bodyPr/>
          <a:lstStyle>
            <a:lvl1pPr>
              <a:defRPr/>
            </a:lvl1pPr>
          </a:lstStyle>
          <a:p>
            <a:endParaRPr lang="en-US" altLang="he-IL"/>
          </a:p>
        </p:txBody>
      </p:sp>
      <p:sp>
        <p:nvSpPr>
          <p:cNvPr id="6" name="Slide Number Placeholder 5"/>
          <p:cNvSpPr>
            <a:spLocks noGrp="1"/>
          </p:cNvSpPr>
          <p:nvPr>
            <p:ph type="sldNum" sz="quarter" idx="12"/>
          </p:nvPr>
        </p:nvSpPr>
        <p:spPr/>
        <p:txBody>
          <a:bodyPr/>
          <a:lstStyle>
            <a:lvl1pPr>
              <a:defRPr/>
            </a:lvl1pPr>
          </a:lstStyle>
          <a:p>
            <a:fld id="{1AFDE8F4-28B5-4F83-9052-420D9E428DDD}" type="slidenum">
              <a:rPr lang="en-US" altLang="he-IL"/>
              <a:pPr/>
              <a:t>‹#›</a:t>
            </a:fld>
            <a:endParaRPr lang="en-US" altLang="he-IL"/>
          </a:p>
        </p:txBody>
      </p:sp>
    </p:spTree>
    <p:extLst>
      <p:ext uri="{BB962C8B-B14F-4D97-AF65-F5344CB8AC3E}">
        <p14:creationId xmlns:p14="http://schemas.microsoft.com/office/powerpoint/2010/main" val="11736326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6225" y="274638"/>
            <a:ext cx="2055813" cy="5851525"/>
          </a:xfrm>
        </p:spPr>
        <p:txBody>
          <a:bodyPr vert="eaVert"/>
          <a:lstStyle/>
          <a:p>
            <a:r>
              <a:rPr lang="en-US" smtClean="0"/>
              <a:t>Click to edit Master title style</a:t>
            </a:r>
            <a:endParaRPr lang="he-IL"/>
          </a:p>
        </p:txBody>
      </p:sp>
      <p:sp>
        <p:nvSpPr>
          <p:cNvPr id="3" name="Vertical Text Placeholder 2"/>
          <p:cNvSpPr>
            <a:spLocks noGrp="1"/>
          </p:cNvSpPr>
          <p:nvPr>
            <p:ph type="body" orient="vert" idx="1"/>
          </p:nvPr>
        </p:nvSpPr>
        <p:spPr>
          <a:xfrm>
            <a:off x="455613" y="274638"/>
            <a:ext cx="6018212"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Date Placeholder 3"/>
          <p:cNvSpPr>
            <a:spLocks noGrp="1"/>
          </p:cNvSpPr>
          <p:nvPr>
            <p:ph type="dt" sz="half" idx="10"/>
          </p:nvPr>
        </p:nvSpPr>
        <p:spPr/>
        <p:txBody>
          <a:bodyPr/>
          <a:lstStyle>
            <a:lvl1pPr>
              <a:defRPr/>
            </a:lvl1pPr>
          </a:lstStyle>
          <a:p>
            <a:endParaRPr lang="en-US" altLang="he-IL"/>
          </a:p>
        </p:txBody>
      </p:sp>
      <p:sp>
        <p:nvSpPr>
          <p:cNvPr id="5" name="Footer Placeholder 4"/>
          <p:cNvSpPr>
            <a:spLocks noGrp="1"/>
          </p:cNvSpPr>
          <p:nvPr>
            <p:ph type="ftr" sz="quarter" idx="11"/>
          </p:nvPr>
        </p:nvSpPr>
        <p:spPr/>
        <p:txBody>
          <a:bodyPr/>
          <a:lstStyle>
            <a:lvl1pPr>
              <a:defRPr/>
            </a:lvl1pPr>
          </a:lstStyle>
          <a:p>
            <a:endParaRPr lang="en-US" altLang="he-IL"/>
          </a:p>
        </p:txBody>
      </p:sp>
      <p:sp>
        <p:nvSpPr>
          <p:cNvPr id="6" name="Slide Number Placeholder 5"/>
          <p:cNvSpPr>
            <a:spLocks noGrp="1"/>
          </p:cNvSpPr>
          <p:nvPr>
            <p:ph type="sldNum" sz="quarter" idx="12"/>
          </p:nvPr>
        </p:nvSpPr>
        <p:spPr/>
        <p:txBody>
          <a:bodyPr/>
          <a:lstStyle>
            <a:lvl1pPr>
              <a:defRPr/>
            </a:lvl1pPr>
          </a:lstStyle>
          <a:p>
            <a:fld id="{F649C8C3-178C-497D-9A20-376B125A4341}" type="slidenum">
              <a:rPr lang="en-US" altLang="he-IL"/>
              <a:pPr/>
              <a:t>‹#›</a:t>
            </a:fld>
            <a:endParaRPr lang="en-US" altLang="he-IL"/>
          </a:p>
        </p:txBody>
      </p:sp>
    </p:spTree>
    <p:extLst>
      <p:ext uri="{BB962C8B-B14F-4D97-AF65-F5344CB8AC3E}">
        <p14:creationId xmlns:p14="http://schemas.microsoft.com/office/powerpoint/2010/main" val="21437760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r">
              <a:defRPr sz="4000" b="1" cap="all"/>
            </a:lvl1pPr>
          </a:lstStyle>
          <a:p>
            <a:r>
              <a:rPr lang="en-US" smtClean="0"/>
              <a:t>Click to edit Master title style</a:t>
            </a:r>
            <a:endParaRPr lang="he-IL"/>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he-IL"/>
          </a:p>
        </p:txBody>
      </p:sp>
      <p:sp>
        <p:nvSpPr>
          <p:cNvPr id="5" name="Footer Placeholder 4"/>
          <p:cNvSpPr>
            <a:spLocks noGrp="1"/>
          </p:cNvSpPr>
          <p:nvPr>
            <p:ph type="ftr" sz="quarter" idx="11"/>
          </p:nvPr>
        </p:nvSpPr>
        <p:spPr/>
        <p:txBody>
          <a:bodyPr/>
          <a:lstStyle>
            <a:lvl1pPr>
              <a:defRPr/>
            </a:lvl1pPr>
          </a:lstStyle>
          <a:p>
            <a:endParaRPr lang="en-US" altLang="he-IL"/>
          </a:p>
        </p:txBody>
      </p:sp>
      <p:sp>
        <p:nvSpPr>
          <p:cNvPr id="6" name="Slide Number Placeholder 5"/>
          <p:cNvSpPr>
            <a:spLocks noGrp="1"/>
          </p:cNvSpPr>
          <p:nvPr>
            <p:ph type="sldNum" sz="quarter" idx="12"/>
          </p:nvPr>
        </p:nvSpPr>
        <p:spPr/>
        <p:txBody>
          <a:bodyPr/>
          <a:lstStyle>
            <a:lvl1pPr>
              <a:defRPr/>
            </a:lvl1pPr>
          </a:lstStyle>
          <a:p>
            <a:fld id="{CA57C799-1D73-456E-86C0-BA16F6994548}" type="slidenum">
              <a:rPr lang="en-US" altLang="he-IL"/>
              <a:pPr/>
              <a:t>‹#›</a:t>
            </a:fld>
            <a:endParaRPr lang="en-US" altLang="he-IL"/>
          </a:p>
        </p:txBody>
      </p:sp>
    </p:spTree>
    <p:extLst>
      <p:ext uri="{BB962C8B-B14F-4D97-AF65-F5344CB8AC3E}">
        <p14:creationId xmlns:p14="http://schemas.microsoft.com/office/powerpoint/2010/main" val="346621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e-IL"/>
          </a:p>
        </p:txBody>
      </p:sp>
      <p:sp>
        <p:nvSpPr>
          <p:cNvPr id="3" name="Content Placeholder 2"/>
          <p:cNvSpPr>
            <a:spLocks noGrp="1"/>
          </p:cNvSpPr>
          <p:nvPr>
            <p:ph sz="half" idx="1"/>
          </p:nvPr>
        </p:nvSpPr>
        <p:spPr>
          <a:xfrm>
            <a:off x="2693988" y="1600200"/>
            <a:ext cx="30861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Content Placeholder 3"/>
          <p:cNvSpPr>
            <a:spLocks noGrp="1"/>
          </p:cNvSpPr>
          <p:nvPr>
            <p:ph sz="half" idx="2"/>
          </p:nvPr>
        </p:nvSpPr>
        <p:spPr>
          <a:xfrm>
            <a:off x="5932488" y="1600200"/>
            <a:ext cx="3087687"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5" name="Date Placeholder 4"/>
          <p:cNvSpPr>
            <a:spLocks noGrp="1"/>
          </p:cNvSpPr>
          <p:nvPr>
            <p:ph type="dt" sz="half" idx="10"/>
          </p:nvPr>
        </p:nvSpPr>
        <p:spPr/>
        <p:txBody>
          <a:bodyPr/>
          <a:lstStyle>
            <a:lvl1pPr>
              <a:defRPr/>
            </a:lvl1pPr>
          </a:lstStyle>
          <a:p>
            <a:endParaRPr lang="en-US" altLang="he-IL"/>
          </a:p>
        </p:txBody>
      </p:sp>
      <p:sp>
        <p:nvSpPr>
          <p:cNvPr id="6" name="Footer Placeholder 5"/>
          <p:cNvSpPr>
            <a:spLocks noGrp="1"/>
          </p:cNvSpPr>
          <p:nvPr>
            <p:ph type="ftr" sz="quarter" idx="11"/>
          </p:nvPr>
        </p:nvSpPr>
        <p:spPr/>
        <p:txBody>
          <a:bodyPr/>
          <a:lstStyle>
            <a:lvl1pPr>
              <a:defRPr/>
            </a:lvl1pPr>
          </a:lstStyle>
          <a:p>
            <a:endParaRPr lang="en-US" altLang="he-IL"/>
          </a:p>
        </p:txBody>
      </p:sp>
      <p:sp>
        <p:nvSpPr>
          <p:cNvPr id="7" name="Slide Number Placeholder 6"/>
          <p:cNvSpPr>
            <a:spLocks noGrp="1"/>
          </p:cNvSpPr>
          <p:nvPr>
            <p:ph type="sldNum" sz="quarter" idx="12"/>
          </p:nvPr>
        </p:nvSpPr>
        <p:spPr/>
        <p:txBody>
          <a:bodyPr/>
          <a:lstStyle>
            <a:lvl1pPr>
              <a:defRPr/>
            </a:lvl1pPr>
          </a:lstStyle>
          <a:p>
            <a:fld id="{A091FDCA-D92D-479A-A0A3-0C52AA619531}" type="slidenum">
              <a:rPr lang="en-US" altLang="he-IL"/>
              <a:pPr/>
              <a:t>‹#›</a:t>
            </a:fld>
            <a:endParaRPr lang="en-US" altLang="he-IL"/>
          </a:p>
        </p:txBody>
      </p:sp>
    </p:spTree>
    <p:extLst>
      <p:ext uri="{BB962C8B-B14F-4D97-AF65-F5344CB8AC3E}">
        <p14:creationId xmlns:p14="http://schemas.microsoft.com/office/powerpoint/2010/main" val="29739952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he-IL"/>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7" name="Date Placeholder 6"/>
          <p:cNvSpPr>
            <a:spLocks noGrp="1"/>
          </p:cNvSpPr>
          <p:nvPr>
            <p:ph type="dt" sz="half" idx="10"/>
          </p:nvPr>
        </p:nvSpPr>
        <p:spPr/>
        <p:txBody>
          <a:bodyPr/>
          <a:lstStyle>
            <a:lvl1pPr>
              <a:defRPr/>
            </a:lvl1pPr>
          </a:lstStyle>
          <a:p>
            <a:endParaRPr lang="en-US" altLang="he-IL"/>
          </a:p>
        </p:txBody>
      </p:sp>
      <p:sp>
        <p:nvSpPr>
          <p:cNvPr id="8" name="Footer Placeholder 7"/>
          <p:cNvSpPr>
            <a:spLocks noGrp="1"/>
          </p:cNvSpPr>
          <p:nvPr>
            <p:ph type="ftr" sz="quarter" idx="11"/>
          </p:nvPr>
        </p:nvSpPr>
        <p:spPr/>
        <p:txBody>
          <a:bodyPr/>
          <a:lstStyle>
            <a:lvl1pPr>
              <a:defRPr/>
            </a:lvl1pPr>
          </a:lstStyle>
          <a:p>
            <a:endParaRPr lang="en-US" altLang="he-IL"/>
          </a:p>
        </p:txBody>
      </p:sp>
      <p:sp>
        <p:nvSpPr>
          <p:cNvPr id="9" name="Slide Number Placeholder 8"/>
          <p:cNvSpPr>
            <a:spLocks noGrp="1"/>
          </p:cNvSpPr>
          <p:nvPr>
            <p:ph type="sldNum" sz="quarter" idx="12"/>
          </p:nvPr>
        </p:nvSpPr>
        <p:spPr/>
        <p:txBody>
          <a:bodyPr/>
          <a:lstStyle>
            <a:lvl1pPr>
              <a:defRPr/>
            </a:lvl1pPr>
          </a:lstStyle>
          <a:p>
            <a:fld id="{CE853DB8-D058-4DC9-A2A8-CAA609B21038}" type="slidenum">
              <a:rPr lang="en-US" altLang="he-IL"/>
              <a:pPr/>
              <a:t>‹#›</a:t>
            </a:fld>
            <a:endParaRPr lang="en-US" altLang="he-IL"/>
          </a:p>
        </p:txBody>
      </p:sp>
    </p:spTree>
    <p:extLst>
      <p:ext uri="{BB962C8B-B14F-4D97-AF65-F5344CB8AC3E}">
        <p14:creationId xmlns:p14="http://schemas.microsoft.com/office/powerpoint/2010/main" val="10892772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e-IL"/>
          </a:p>
        </p:txBody>
      </p:sp>
      <p:sp>
        <p:nvSpPr>
          <p:cNvPr id="3" name="Date Placeholder 2"/>
          <p:cNvSpPr>
            <a:spLocks noGrp="1"/>
          </p:cNvSpPr>
          <p:nvPr>
            <p:ph type="dt" sz="half" idx="10"/>
          </p:nvPr>
        </p:nvSpPr>
        <p:spPr/>
        <p:txBody>
          <a:bodyPr/>
          <a:lstStyle>
            <a:lvl1pPr>
              <a:defRPr/>
            </a:lvl1pPr>
          </a:lstStyle>
          <a:p>
            <a:endParaRPr lang="en-US" altLang="he-IL"/>
          </a:p>
        </p:txBody>
      </p:sp>
      <p:sp>
        <p:nvSpPr>
          <p:cNvPr id="4" name="Footer Placeholder 3"/>
          <p:cNvSpPr>
            <a:spLocks noGrp="1"/>
          </p:cNvSpPr>
          <p:nvPr>
            <p:ph type="ftr" sz="quarter" idx="11"/>
          </p:nvPr>
        </p:nvSpPr>
        <p:spPr/>
        <p:txBody>
          <a:bodyPr/>
          <a:lstStyle>
            <a:lvl1pPr>
              <a:defRPr/>
            </a:lvl1pPr>
          </a:lstStyle>
          <a:p>
            <a:endParaRPr lang="en-US" altLang="he-IL"/>
          </a:p>
        </p:txBody>
      </p:sp>
      <p:sp>
        <p:nvSpPr>
          <p:cNvPr id="5" name="Slide Number Placeholder 4"/>
          <p:cNvSpPr>
            <a:spLocks noGrp="1"/>
          </p:cNvSpPr>
          <p:nvPr>
            <p:ph type="sldNum" sz="quarter" idx="12"/>
          </p:nvPr>
        </p:nvSpPr>
        <p:spPr/>
        <p:txBody>
          <a:bodyPr/>
          <a:lstStyle>
            <a:lvl1pPr>
              <a:defRPr/>
            </a:lvl1pPr>
          </a:lstStyle>
          <a:p>
            <a:fld id="{0CEBC20C-4212-4D6E-B725-6E50D0A8CE5B}" type="slidenum">
              <a:rPr lang="en-US" altLang="he-IL"/>
              <a:pPr/>
              <a:t>‹#›</a:t>
            </a:fld>
            <a:endParaRPr lang="en-US" altLang="he-IL"/>
          </a:p>
        </p:txBody>
      </p:sp>
    </p:spTree>
    <p:extLst>
      <p:ext uri="{BB962C8B-B14F-4D97-AF65-F5344CB8AC3E}">
        <p14:creationId xmlns:p14="http://schemas.microsoft.com/office/powerpoint/2010/main" val="4133098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he-IL"/>
          </a:p>
        </p:txBody>
      </p:sp>
      <p:sp>
        <p:nvSpPr>
          <p:cNvPr id="3" name="Footer Placeholder 2"/>
          <p:cNvSpPr>
            <a:spLocks noGrp="1"/>
          </p:cNvSpPr>
          <p:nvPr>
            <p:ph type="ftr" sz="quarter" idx="11"/>
          </p:nvPr>
        </p:nvSpPr>
        <p:spPr/>
        <p:txBody>
          <a:bodyPr/>
          <a:lstStyle>
            <a:lvl1pPr>
              <a:defRPr/>
            </a:lvl1pPr>
          </a:lstStyle>
          <a:p>
            <a:endParaRPr lang="en-US" altLang="he-IL"/>
          </a:p>
        </p:txBody>
      </p:sp>
      <p:sp>
        <p:nvSpPr>
          <p:cNvPr id="4" name="Slide Number Placeholder 3"/>
          <p:cNvSpPr>
            <a:spLocks noGrp="1"/>
          </p:cNvSpPr>
          <p:nvPr>
            <p:ph type="sldNum" sz="quarter" idx="12"/>
          </p:nvPr>
        </p:nvSpPr>
        <p:spPr/>
        <p:txBody>
          <a:bodyPr/>
          <a:lstStyle>
            <a:lvl1pPr>
              <a:defRPr/>
            </a:lvl1pPr>
          </a:lstStyle>
          <a:p>
            <a:fld id="{1E0E6E33-83BF-420D-88D0-90240055ADDE}" type="slidenum">
              <a:rPr lang="en-US" altLang="he-IL"/>
              <a:pPr/>
              <a:t>‹#›</a:t>
            </a:fld>
            <a:endParaRPr lang="en-US" altLang="he-IL"/>
          </a:p>
        </p:txBody>
      </p:sp>
    </p:spTree>
    <p:extLst>
      <p:ext uri="{BB962C8B-B14F-4D97-AF65-F5344CB8AC3E}">
        <p14:creationId xmlns:p14="http://schemas.microsoft.com/office/powerpoint/2010/main" val="3927555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r">
              <a:defRPr sz="2000" b="1"/>
            </a:lvl1pPr>
          </a:lstStyle>
          <a:p>
            <a:r>
              <a:rPr lang="en-US" smtClean="0"/>
              <a:t>Click to edit Master title style</a:t>
            </a:r>
            <a:endParaRPr lang="he-IL"/>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he-IL"/>
          </a:p>
        </p:txBody>
      </p:sp>
      <p:sp>
        <p:nvSpPr>
          <p:cNvPr id="6" name="Footer Placeholder 5"/>
          <p:cNvSpPr>
            <a:spLocks noGrp="1"/>
          </p:cNvSpPr>
          <p:nvPr>
            <p:ph type="ftr" sz="quarter" idx="11"/>
          </p:nvPr>
        </p:nvSpPr>
        <p:spPr/>
        <p:txBody>
          <a:bodyPr/>
          <a:lstStyle>
            <a:lvl1pPr>
              <a:defRPr/>
            </a:lvl1pPr>
          </a:lstStyle>
          <a:p>
            <a:endParaRPr lang="en-US" altLang="he-IL"/>
          </a:p>
        </p:txBody>
      </p:sp>
      <p:sp>
        <p:nvSpPr>
          <p:cNvPr id="7" name="Slide Number Placeholder 6"/>
          <p:cNvSpPr>
            <a:spLocks noGrp="1"/>
          </p:cNvSpPr>
          <p:nvPr>
            <p:ph type="sldNum" sz="quarter" idx="12"/>
          </p:nvPr>
        </p:nvSpPr>
        <p:spPr/>
        <p:txBody>
          <a:bodyPr/>
          <a:lstStyle>
            <a:lvl1pPr>
              <a:defRPr/>
            </a:lvl1pPr>
          </a:lstStyle>
          <a:p>
            <a:fld id="{76D4A82D-6F44-4A44-A64E-00C39F48D81C}" type="slidenum">
              <a:rPr lang="en-US" altLang="he-IL"/>
              <a:pPr/>
              <a:t>‹#›</a:t>
            </a:fld>
            <a:endParaRPr lang="en-US" altLang="he-IL"/>
          </a:p>
        </p:txBody>
      </p:sp>
    </p:spTree>
    <p:extLst>
      <p:ext uri="{BB962C8B-B14F-4D97-AF65-F5344CB8AC3E}">
        <p14:creationId xmlns:p14="http://schemas.microsoft.com/office/powerpoint/2010/main" val="24965216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r">
              <a:defRPr sz="2000" b="1"/>
            </a:lvl1pPr>
          </a:lstStyle>
          <a:p>
            <a:r>
              <a:rPr lang="en-US" smtClean="0"/>
              <a:t>Click to edit Master title style</a:t>
            </a:r>
            <a:endParaRPr lang="he-IL"/>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he-IL"/>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he-IL"/>
          </a:p>
        </p:txBody>
      </p:sp>
      <p:sp>
        <p:nvSpPr>
          <p:cNvPr id="6" name="Footer Placeholder 5"/>
          <p:cNvSpPr>
            <a:spLocks noGrp="1"/>
          </p:cNvSpPr>
          <p:nvPr>
            <p:ph type="ftr" sz="quarter" idx="11"/>
          </p:nvPr>
        </p:nvSpPr>
        <p:spPr/>
        <p:txBody>
          <a:bodyPr/>
          <a:lstStyle>
            <a:lvl1pPr>
              <a:defRPr/>
            </a:lvl1pPr>
          </a:lstStyle>
          <a:p>
            <a:endParaRPr lang="en-US" altLang="he-IL"/>
          </a:p>
        </p:txBody>
      </p:sp>
      <p:sp>
        <p:nvSpPr>
          <p:cNvPr id="7" name="Slide Number Placeholder 6"/>
          <p:cNvSpPr>
            <a:spLocks noGrp="1"/>
          </p:cNvSpPr>
          <p:nvPr>
            <p:ph type="sldNum" sz="quarter" idx="12"/>
          </p:nvPr>
        </p:nvSpPr>
        <p:spPr/>
        <p:txBody>
          <a:bodyPr/>
          <a:lstStyle>
            <a:lvl1pPr>
              <a:defRPr/>
            </a:lvl1pPr>
          </a:lstStyle>
          <a:p>
            <a:fld id="{F0E94658-C982-4FC0-B426-8D61CB6DB9EC}" type="slidenum">
              <a:rPr lang="en-US" altLang="he-IL"/>
              <a:pPr/>
              <a:t>‹#›</a:t>
            </a:fld>
            <a:endParaRPr lang="en-US" altLang="he-IL"/>
          </a:p>
        </p:txBody>
      </p:sp>
    </p:spTree>
    <p:extLst>
      <p:ext uri="{BB962C8B-B14F-4D97-AF65-F5344CB8AC3E}">
        <p14:creationId xmlns:p14="http://schemas.microsoft.com/office/powerpoint/2010/main" val="37349892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ags" Target="../tags/tag5.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1.jpe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ags" Target="../tags/tag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custDataLst>
              <p:tags r:id="rId13"/>
            </p:custDataLst>
          </p:nvPr>
        </p:nvSpPr>
        <p:spPr bwMode="auto">
          <a:xfrm>
            <a:off x="2703513" y="274638"/>
            <a:ext cx="6316662" cy="1143000"/>
          </a:xfrm>
          <a:prstGeom prst="rect">
            <a:avLst/>
          </a:prstGeom>
          <a:noFill/>
          <a:ln>
            <a:noFill/>
          </a:ln>
          <a:effectLst/>
          <a:extLst>
            <a:ext uri="{909E8E84-426E-40DD-AFC4-6F175D3DCCD1}">
              <a14:hiddenFill xmlns:a14="http://schemas.microsoft.com/office/drawing/2010/main">
                <a:solidFill>
                  <a:srgbClr val="7AA1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he-IL" smtClean="0"/>
              <a:t>Click to edit Master title style</a:t>
            </a:r>
          </a:p>
        </p:txBody>
      </p:sp>
      <p:sp>
        <p:nvSpPr>
          <p:cNvPr id="1027" name="Rectangle 3"/>
          <p:cNvSpPr>
            <a:spLocks noGrp="1" noChangeArrowheads="1"/>
          </p:cNvSpPr>
          <p:nvPr>
            <p:ph type="body" idx="1"/>
            <p:custDataLst>
              <p:tags r:id="rId14"/>
            </p:custDataLst>
          </p:nvPr>
        </p:nvSpPr>
        <p:spPr bwMode="auto">
          <a:xfrm>
            <a:off x="2693988" y="1600200"/>
            <a:ext cx="6326187" cy="4525963"/>
          </a:xfrm>
          <a:prstGeom prst="rect">
            <a:avLst/>
          </a:prstGeom>
          <a:noFill/>
          <a:ln>
            <a:noFill/>
          </a:ln>
          <a:effectLst/>
          <a:extLst>
            <a:ext uri="{909E8E84-426E-40DD-AFC4-6F175D3DCCD1}">
              <a14:hiddenFill xmlns:a14="http://schemas.microsoft.com/office/drawing/2010/main">
                <a:solidFill>
                  <a:srgbClr val="7AA1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he-IL" smtClean="0"/>
              <a:t>Click to edit Master text styles</a:t>
            </a:r>
          </a:p>
          <a:p>
            <a:pPr lvl="1"/>
            <a:r>
              <a:rPr lang="en-US" altLang="he-IL" smtClean="0"/>
              <a:t>Second level</a:t>
            </a:r>
          </a:p>
          <a:p>
            <a:pPr lvl="2"/>
            <a:r>
              <a:rPr lang="en-US" altLang="he-IL" smtClean="0"/>
              <a:t>Third level</a:t>
            </a:r>
          </a:p>
          <a:p>
            <a:pPr lvl="3"/>
            <a:r>
              <a:rPr lang="en-US" altLang="he-IL" smtClean="0"/>
              <a:t>Fourth level</a:t>
            </a:r>
          </a:p>
          <a:p>
            <a:pPr lvl="4"/>
            <a:r>
              <a:rPr lang="en-US" altLang="he-IL"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he-IL"/>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he-IL"/>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2B3E01D2-1FDE-4C69-BC06-E071948EC0CB}" type="slidenum">
              <a:rPr lang="en-US" altLang="he-IL"/>
              <a:pPr/>
              <a:t>‹#›</a:t>
            </a:fld>
            <a:endParaRPr lang="en-US" altLang="he-IL"/>
          </a:p>
        </p:txBody>
      </p:sp>
    </p:spTree>
  </p:cSld>
  <p:clrMap bg1="lt1" tx1="dk1" bg2="lt2" tx2="dk2" accent1="accent1" accent2="accent2" accent3="accent3" accent4="accent4" accent5="accent5" accent6="accent6" hlink="hlink" folHlink="folHlink"/>
  <p:sldLayoutIdLst>
    <p:sldLayoutId id="2147483649"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xStyles>
    <p:titleStyle>
      <a:lvl1pPr algn="l" rtl="1" eaLnBrk="1" fontAlgn="base" hangingPunct="1">
        <a:spcBef>
          <a:spcPct val="0"/>
        </a:spcBef>
        <a:spcAft>
          <a:spcPct val="0"/>
        </a:spcAft>
        <a:buClr>
          <a:schemeClr val="tx1"/>
        </a:buClr>
        <a:defRPr sz="3200">
          <a:solidFill>
            <a:schemeClr val="tx1"/>
          </a:solidFill>
          <a:latin typeface="+mj-lt"/>
          <a:ea typeface="+mj-ea"/>
          <a:cs typeface="+mj-cs"/>
        </a:defRPr>
      </a:lvl1pPr>
      <a:lvl2pPr algn="l" rtl="1" eaLnBrk="1" fontAlgn="base" hangingPunct="1">
        <a:spcBef>
          <a:spcPct val="0"/>
        </a:spcBef>
        <a:spcAft>
          <a:spcPct val="0"/>
        </a:spcAft>
        <a:buClr>
          <a:schemeClr val="tx1"/>
        </a:buClr>
        <a:defRPr sz="3200">
          <a:solidFill>
            <a:schemeClr val="tx1"/>
          </a:solidFill>
          <a:latin typeface="Arial" pitchFamily="34" charset="0"/>
        </a:defRPr>
      </a:lvl2pPr>
      <a:lvl3pPr algn="l" rtl="1" eaLnBrk="1" fontAlgn="base" hangingPunct="1">
        <a:spcBef>
          <a:spcPct val="0"/>
        </a:spcBef>
        <a:spcAft>
          <a:spcPct val="0"/>
        </a:spcAft>
        <a:buClr>
          <a:schemeClr val="tx1"/>
        </a:buClr>
        <a:defRPr sz="3200">
          <a:solidFill>
            <a:schemeClr val="tx1"/>
          </a:solidFill>
          <a:latin typeface="Arial" pitchFamily="34" charset="0"/>
        </a:defRPr>
      </a:lvl3pPr>
      <a:lvl4pPr algn="l" rtl="1" eaLnBrk="1" fontAlgn="base" hangingPunct="1">
        <a:spcBef>
          <a:spcPct val="0"/>
        </a:spcBef>
        <a:spcAft>
          <a:spcPct val="0"/>
        </a:spcAft>
        <a:buClr>
          <a:schemeClr val="tx1"/>
        </a:buClr>
        <a:defRPr sz="3200">
          <a:solidFill>
            <a:schemeClr val="tx1"/>
          </a:solidFill>
          <a:latin typeface="Arial" pitchFamily="34" charset="0"/>
        </a:defRPr>
      </a:lvl4pPr>
      <a:lvl5pPr algn="l" rtl="1" eaLnBrk="1" fontAlgn="base" hangingPunct="1">
        <a:spcBef>
          <a:spcPct val="0"/>
        </a:spcBef>
        <a:spcAft>
          <a:spcPct val="0"/>
        </a:spcAft>
        <a:buClr>
          <a:schemeClr val="tx1"/>
        </a:buClr>
        <a:defRPr sz="3200">
          <a:solidFill>
            <a:schemeClr val="tx1"/>
          </a:solidFill>
          <a:latin typeface="Arial" pitchFamily="34" charset="0"/>
        </a:defRPr>
      </a:lvl5pPr>
      <a:lvl6pPr marL="457200" algn="l" rtl="1" eaLnBrk="1" fontAlgn="base" hangingPunct="1">
        <a:spcBef>
          <a:spcPct val="0"/>
        </a:spcBef>
        <a:spcAft>
          <a:spcPct val="0"/>
        </a:spcAft>
        <a:buClr>
          <a:schemeClr val="tx1"/>
        </a:buClr>
        <a:defRPr sz="3200">
          <a:solidFill>
            <a:schemeClr val="tx1"/>
          </a:solidFill>
          <a:latin typeface="Arial" pitchFamily="34" charset="0"/>
        </a:defRPr>
      </a:lvl6pPr>
      <a:lvl7pPr marL="914400" algn="l" rtl="1" eaLnBrk="1" fontAlgn="base" hangingPunct="1">
        <a:spcBef>
          <a:spcPct val="0"/>
        </a:spcBef>
        <a:spcAft>
          <a:spcPct val="0"/>
        </a:spcAft>
        <a:buClr>
          <a:schemeClr val="tx1"/>
        </a:buClr>
        <a:defRPr sz="3200">
          <a:solidFill>
            <a:schemeClr val="tx1"/>
          </a:solidFill>
          <a:latin typeface="Arial" pitchFamily="34" charset="0"/>
        </a:defRPr>
      </a:lvl7pPr>
      <a:lvl8pPr marL="1371600" algn="l" rtl="1" eaLnBrk="1" fontAlgn="base" hangingPunct="1">
        <a:spcBef>
          <a:spcPct val="0"/>
        </a:spcBef>
        <a:spcAft>
          <a:spcPct val="0"/>
        </a:spcAft>
        <a:buClr>
          <a:schemeClr val="tx1"/>
        </a:buClr>
        <a:defRPr sz="3200">
          <a:solidFill>
            <a:schemeClr val="tx1"/>
          </a:solidFill>
          <a:latin typeface="Arial" pitchFamily="34" charset="0"/>
        </a:defRPr>
      </a:lvl8pPr>
      <a:lvl9pPr marL="1828800" algn="l" rtl="1" eaLnBrk="1" fontAlgn="base" hangingPunct="1">
        <a:spcBef>
          <a:spcPct val="0"/>
        </a:spcBef>
        <a:spcAft>
          <a:spcPct val="0"/>
        </a:spcAft>
        <a:buClr>
          <a:schemeClr val="tx1"/>
        </a:buClr>
        <a:defRPr sz="3200">
          <a:solidFill>
            <a:schemeClr val="tx1"/>
          </a:solidFill>
          <a:latin typeface="Arial" pitchFamily="34" charset="0"/>
        </a:defRPr>
      </a:lvl9pPr>
    </p:titleStyle>
    <p:bodyStyle>
      <a:lvl1pPr marL="342900" indent="-342900" algn="r" rtl="1" eaLnBrk="1" fontAlgn="base" hangingPunct="1">
        <a:spcBef>
          <a:spcPct val="20000"/>
        </a:spcBef>
        <a:spcAft>
          <a:spcPct val="0"/>
        </a:spcAft>
        <a:buClr>
          <a:schemeClr val="tx1"/>
        </a:buClr>
        <a:buChar char="•"/>
        <a:defRPr sz="2400">
          <a:solidFill>
            <a:schemeClr val="tx1"/>
          </a:solidFill>
          <a:latin typeface="+mn-lt"/>
          <a:ea typeface="+mn-ea"/>
          <a:cs typeface="+mn-cs"/>
        </a:defRPr>
      </a:lvl1pPr>
      <a:lvl2pPr marL="742950" indent="-285750" algn="r" rtl="1" eaLnBrk="1" fontAlgn="base" hangingPunct="1">
        <a:spcBef>
          <a:spcPct val="20000"/>
        </a:spcBef>
        <a:spcAft>
          <a:spcPct val="0"/>
        </a:spcAft>
        <a:buClr>
          <a:schemeClr val="tx1"/>
        </a:buClr>
        <a:buChar char="•"/>
        <a:defRPr sz="2400">
          <a:solidFill>
            <a:schemeClr val="tx1"/>
          </a:solidFill>
          <a:latin typeface="+mn-lt"/>
        </a:defRPr>
      </a:lvl2pPr>
      <a:lvl3pPr marL="1143000" indent="-228600" algn="r" rtl="1" eaLnBrk="1" fontAlgn="base" hangingPunct="1">
        <a:spcBef>
          <a:spcPct val="20000"/>
        </a:spcBef>
        <a:spcAft>
          <a:spcPct val="0"/>
        </a:spcAft>
        <a:buClr>
          <a:schemeClr val="tx1"/>
        </a:buClr>
        <a:buChar char="•"/>
        <a:defRPr sz="2400">
          <a:solidFill>
            <a:schemeClr val="tx1"/>
          </a:solidFill>
          <a:latin typeface="+mn-lt"/>
        </a:defRPr>
      </a:lvl3pPr>
      <a:lvl4pPr marL="1600200" indent="-228600" algn="r" rtl="1" eaLnBrk="1" fontAlgn="base" hangingPunct="1">
        <a:spcBef>
          <a:spcPct val="20000"/>
        </a:spcBef>
        <a:spcAft>
          <a:spcPct val="0"/>
        </a:spcAft>
        <a:buClr>
          <a:schemeClr val="tx1"/>
        </a:buClr>
        <a:buChar char="•"/>
        <a:defRPr sz="2400">
          <a:solidFill>
            <a:schemeClr val="tx1"/>
          </a:solidFill>
          <a:latin typeface="+mn-lt"/>
        </a:defRPr>
      </a:lvl4pPr>
      <a:lvl5pPr marL="2057400" indent="-228600" algn="r" rtl="1" eaLnBrk="1" fontAlgn="base" hangingPunct="1">
        <a:spcBef>
          <a:spcPct val="20000"/>
        </a:spcBef>
        <a:spcAft>
          <a:spcPct val="0"/>
        </a:spcAft>
        <a:buClr>
          <a:schemeClr val="tx1"/>
        </a:buClr>
        <a:buChar char="•"/>
        <a:defRPr sz="2400">
          <a:solidFill>
            <a:schemeClr val="tx1"/>
          </a:solidFill>
          <a:latin typeface="+mn-lt"/>
        </a:defRPr>
      </a:lvl5pPr>
      <a:lvl6pPr marL="2514600" indent="-228600" algn="r" rtl="1" eaLnBrk="1" fontAlgn="base" hangingPunct="1">
        <a:spcBef>
          <a:spcPct val="20000"/>
        </a:spcBef>
        <a:spcAft>
          <a:spcPct val="0"/>
        </a:spcAft>
        <a:buClr>
          <a:schemeClr val="tx1"/>
        </a:buClr>
        <a:buChar char="•"/>
        <a:defRPr sz="2400">
          <a:solidFill>
            <a:schemeClr val="tx1"/>
          </a:solidFill>
          <a:latin typeface="+mn-lt"/>
        </a:defRPr>
      </a:lvl6pPr>
      <a:lvl7pPr marL="2971800" indent="-228600" algn="r" rtl="1" eaLnBrk="1" fontAlgn="base" hangingPunct="1">
        <a:spcBef>
          <a:spcPct val="20000"/>
        </a:spcBef>
        <a:spcAft>
          <a:spcPct val="0"/>
        </a:spcAft>
        <a:buClr>
          <a:schemeClr val="tx1"/>
        </a:buClr>
        <a:buChar char="•"/>
        <a:defRPr sz="2400">
          <a:solidFill>
            <a:schemeClr val="tx1"/>
          </a:solidFill>
          <a:latin typeface="+mn-lt"/>
        </a:defRPr>
      </a:lvl7pPr>
      <a:lvl8pPr marL="3429000" indent="-228600" algn="r" rtl="1" eaLnBrk="1" fontAlgn="base" hangingPunct="1">
        <a:spcBef>
          <a:spcPct val="20000"/>
        </a:spcBef>
        <a:spcAft>
          <a:spcPct val="0"/>
        </a:spcAft>
        <a:buClr>
          <a:schemeClr val="tx1"/>
        </a:buClr>
        <a:buChar char="•"/>
        <a:defRPr sz="2400">
          <a:solidFill>
            <a:schemeClr val="tx1"/>
          </a:solidFill>
          <a:latin typeface="+mn-lt"/>
        </a:defRPr>
      </a:lvl8pPr>
      <a:lvl9pPr marL="3886200" indent="-228600" algn="r" rtl="1" eaLnBrk="1" fontAlgn="base" hangingPunct="1">
        <a:spcBef>
          <a:spcPct val="20000"/>
        </a:spcBef>
        <a:spcAft>
          <a:spcPct val="0"/>
        </a:spcAft>
        <a:buClr>
          <a:schemeClr val="tx1"/>
        </a:buClr>
        <a:buChar char="•"/>
        <a:defRPr sz="2400">
          <a:solidFill>
            <a:schemeClr val="tx1"/>
          </a:solidFill>
          <a:latin typeface="+mn-lt"/>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26626" name="Rectangle 2"/>
          <p:cNvSpPr>
            <a:spLocks noChangeArrowheads="1"/>
          </p:cNvSpPr>
          <p:nvPr/>
        </p:nvSpPr>
        <p:spPr bwMode="auto">
          <a:xfrm>
            <a:off x="136525" y="136525"/>
            <a:ext cx="8866188" cy="6581775"/>
          </a:xfrm>
          <a:prstGeom prst="rect">
            <a:avLst/>
          </a:prstGeom>
          <a:solidFill>
            <a:schemeClr val="bg1">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26627" name="Rectangle 3"/>
          <p:cNvSpPr>
            <a:spLocks noGrp="1" noChangeArrowheads="1"/>
          </p:cNvSpPr>
          <p:nvPr>
            <p:ph type="title"/>
            <p:custDataLst>
              <p:tags r:id="rId13"/>
            </p:custDataLst>
          </p:nvPr>
        </p:nvSpPr>
        <p:spPr bwMode="auto">
          <a:xfrm>
            <a:off x="455613" y="274638"/>
            <a:ext cx="8226425" cy="1143000"/>
          </a:xfrm>
          <a:prstGeom prst="rect">
            <a:avLst/>
          </a:prstGeom>
          <a:noFill/>
          <a:ln>
            <a:noFill/>
          </a:ln>
          <a:effectLst/>
          <a:extLst>
            <a:ext uri="{909E8E84-426E-40DD-AFC4-6F175D3DCCD1}">
              <a14:hiddenFill xmlns:a14="http://schemas.microsoft.com/office/drawing/2010/main">
                <a:solidFill>
                  <a:srgbClr val="7AA1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he-IL" smtClean="0"/>
              <a:t>Click to edit Master title style</a:t>
            </a:r>
          </a:p>
        </p:txBody>
      </p:sp>
      <p:sp>
        <p:nvSpPr>
          <p:cNvPr id="26628" name="Rectangle 4"/>
          <p:cNvSpPr>
            <a:spLocks noGrp="1" noChangeArrowheads="1"/>
          </p:cNvSpPr>
          <p:nvPr>
            <p:ph type="body" idx="1"/>
            <p:custDataLst>
              <p:tags r:id="rId14"/>
            </p:custDataLst>
          </p:nvPr>
        </p:nvSpPr>
        <p:spPr bwMode="auto">
          <a:xfrm>
            <a:off x="455613" y="1600200"/>
            <a:ext cx="8226425" cy="4525963"/>
          </a:xfrm>
          <a:prstGeom prst="rect">
            <a:avLst/>
          </a:prstGeom>
          <a:noFill/>
          <a:ln>
            <a:noFill/>
          </a:ln>
          <a:effectLst/>
          <a:extLst>
            <a:ext uri="{909E8E84-426E-40DD-AFC4-6F175D3DCCD1}">
              <a14:hiddenFill xmlns:a14="http://schemas.microsoft.com/office/drawing/2010/main">
                <a:solidFill>
                  <a:srgbClr val="7AA1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he-IL" smtClean="0"/>
              <a:t>Click to edit Master text styles</a:t>
            </a:r>
          </a:p>
          <a:p>
            <a:pPr lvl="1"/>
            <a:r>
              <a:rPr lang="en-US" altLang="he-IL" smtClean="0"/>
              <a:t>Second level</a:t>
            </a:r>
          </a:p>
          <a:p>
            <a:pPr lvl="2"/>
            <a:r>
              <a:rPr lang="en-US" altLang="he-IL" smtClean="0"/>
              <a:t>Third level</a:t>
            </a:r>
          </a:p>
          <a:p>
            <a:pPr lvl="3"/>
            <a:r>
              <a:rPr lang="en-US" altLang="he-IL" smtClean="0"/>
              <a:t>Fourth level</a:t>
            </a:r>
          </a:p>
          <a:p>
            <a:pPr lvl="4"/>
            <a:r>
              <a:rPr lang="en-US" altLang="he-IL" smtClean="0"/>
              <a:t>Fifth level</a:t>
            </a:r>
          </a:p>
        </p:txBody>
      </p:sp>
      <p:sp>
        <p:nvSpPr>
          <p:cNvPr id="26629" name="Rectangle 5"/>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he-IL"/>
          </a:p>
        </p:txBody>
      </p:sp>
      <p:sp>
        <p:nvSpPr>
          <p:cNvPr id="26630" name="Rectangle 6"/>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he-IL"/>
          </a:p>
        </p:txBody>
      </p:sp>
      <p:sp>
        <p:nvSpPr>
          <p:cNvPr id="26631" name="Rectangle 7"/>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6EF1D9B1-3BED-407D-9677-B02E2F88444D}" type="slidenum">
              <a:rPr lang="en-US" altLang="he-IL"/>
              <a:pPr/>
              <a:t>‹#›</a:t>
            </a:fld>
            <a:endParaRPr lang="en-US" altLang="he-IL"/>
          </a:p>
        </p:txBody>
      </p:sp>
    </p:spTree>
  </p:cSld>
  <p:clrMap bg1="lt1" tx1="dk1" bg2="lt2" tx2="dk2" accent1="accent1" accent2="accent2" accent3="accent3" accent4="accent4" accent5="accent5" accent6="accent6" hlink="hlink" folHlink="folHlink"/>
  <p:sldLayoutIdLst>
    <p:sldLayoutId id="214748365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fontAlgn="base">
        <a:spcBef>
          <a:spcPct val="0"/>
        </a:spcBef>
        <a:spcAft>
          <a:spcPct val="0"/>
        </a:spcAft>
        <a:buClr>
          <a:schemeClr val="tx1"/>
        </a:buClr>
        <a:defRPr sz="3200">
          <a:solidFill>
            <a:schemeClr val="tx1"/>
          </a:solidFill>
          <a:latin typeface="+mj-lt"/>
          <a:ea typeface="+mj-ea"/>
          <a:cs typeface="+mj-cs"/>
        </a:defRPr>
      </a:lvl1pPr>
      <a:lvl2pPr algn="l" rtl="0" fontAlgn="base">
        <a:spcBef>
          <a:spcPct val="0"/>
        </a:spcBef>
        <a:spcAft>
          <a:spcPct val="0"/>
        </a:spcAft>
        <a:buClr>
          <a:schemeClr val="tx1"/>
        </a:buClr>
        <a:defRPr sz="3200">
          <a:solidFill>
            <a:schemeClr val="tx1"/>
          </a:solidFill>
          <a:latin typeface="Arial" pitchFamily="34" charset="0"/>
        </a:defRPr>
      </a:lvl2pPr>
      <a:lvl3pPr algn="l" rtl="0" fontAlgn="base">
        <a:spcBef>
          <a:spcPct val="0"/>
        </a:spcBef>
        <a:spcAft>
          <a:spcPct val="0"/>
        </a:spcAft>
        <a:buClr>
          <a:schemeClr val="tx1"/>
        </a:buClr>
        <a:defRPr sz="3200">
          <a:solidFill>
            <a:schemeClr val="tx1"/>
          </a:solidFill>
          <a:latin typeface="Arial" pitchFamily="34" charset="0"/>
        </a:defRPr>
      </a:lvl3pPr>
      <a:lvl4pPr algn="l" rtl="0" fontAlgn="base">
        <a:spcBef>
          <a:spcPct val="0"/>
        </a:spcBef>
        <a:spcAft>
          <a:spcPct val="0"/>
        </a:spcAft>
        <a:buClr>
          <a:schemeClr val="tx1"/>
        </a:buClr>
        <a:defRPr sz="3200">
          <a:solidFill>
            <a:schemeClr val="tx1"/>
          </a:solidFill>
          <a:latin typeface="Arial" pitchFamily="34" charset="0"/>
        </a:defRPr>
      </a:lvl4pPr>
      <a:lvl5pPr algn="l" rtl="0" fontAlgn="base">
        <a:spcBef>
          <a:spcPct val="0"/>
        </a:spcBef>
        <a:spcAft>
          <a:spcPct val="0"/>
        </a:spcAft>
        <a:buClr>
          <a:schemeClr val="tx1"/>
        </a:buClr>
        <a:defRPr sz="3200">
          <a:solidFill>
            <a:schemeClr val="tx1"/>
          </a:solidFill>
          <a:latin typeface="Arial" pitchFamily="34" charset="0"/>
        </a:defRPr>
      </a:lvl5pPr>
      <a:lvl6pPr marL="457200" algn="l" rtl="0" fontAlgn="base">
        <a:spcBef>
          <a:spcPct val="0"/>
        </a:spcBef>
        <a:spcAft>
          <a:spcPct val="0"/>
        </a:spcAft>
        <a:buClr>
          <a:schemeClr val="tx1"/>
        </a:buClr>
        <a:defRPr sz="3200">
          <a:solidFill>
            <a:schemeClr val="tx1"/>
          </a:solidFill>
          <a:latin typeface="Arial" pitchFamily="34" charset="0"/>
        </a:defRPr>
      </a:lvl6pPr>
      <a:lvl7pPr marL="914400" algn="l" rtl="0" fontAlgn="base">
        <a:spcBef>
          <a:spcPct val="0"/>
        </a:spcBef>
        <a:spcAft>
          <a:spcPct val="0"/>
        </a:spcAft>
        <a:buClr>
          <a:schemeClr val="tx1"/>
        </a:buClr>
        <a:defRPr sz="3200">
          <a:solidFill>
            <a:schemeClr val="tx1"/>
          </a:solidFill>
          <a:latin typeface="Arial" pitchFamily="34" charset="0"/>
        </a:defRPr>
      </a:lvl7pPr>
      <a:lvl8pPr marL="1371600" algn="l" rtl="0" fontAlgn="base">
        <a:spcBef>
          <a:spcPct val="0"/>
        </a:spcBef>
        <a:spcAft>
          <a:spcPct val="0"/>
        </a:spcAft>
        <a:buClr>
          <a:schemeClr val="tx1"/>
        </a:buClr>
        <a:defRPr sz="3200">
          <a:solidFill>
            <a:schemeClr val="tx1"/>
          </a:solidFill>
          <a:latin typeface="Arial" pitchFamily="34" charset="0"/>
        </a:defRPr>
      </a:lvl8pPr>
      <a:lvl9pPr marL="1828800" algn="l" rtl="0" fontAlgn="base">
        <a:spcBef>
          <a:spcPct val="0"/>
        </a:spcBef>
        <a:spcAft>
          <a:spcPct val="0"/>
        </a:spcAft>
        <a:buClr>
          <a:schemeClr val="tx1"/>
        </a:buClr>
        <a:defRPr sz="3200">
          <a:solidFill>
            <a:schemeClr val="tx1"/>
          </a:solidFill>
          <a:latin typeface="Arial" pitchFamily="34" charset="0"/>
        </a:defRPr>
      </a:lvl9pPr>
    </p:titleStyle>
    <p:bodyStyle>
      <a:lvl1pPr marL="342900" indent="-342900" algn="l" rtl="0" fontAlgn="base">
        <a:spcBef>
          <a:spcPct val="20000"/>
        </a:spcBef>
        <a:spcAft>
          <a:spcPct val="0"/>
        </a:spcAft>
        <a:buClr>
          <a:schemeClr val="tx1"/>
        </a:buClr>
        <a:buChar char="•"/>
        <a:defRPr sz="2400">
          <a:solidFill>
            <a:schemeClr val="tx1"/>
          </a:solidFill>
          <a:latin typeface="+mn-lt"/>
          <a:ea typeface="+mn-ea"/>
          <a:cs typeface="+mn-cs"/>
        </a:defRPr>
      </a:lvl1pPr>
      <a:lvl2pPr marL="742950" indent="-285750" algn="l" rtl="0" fontAlgn="base">
        <a:spcBef>
          <a:spcPct val="20000"/>
        </a:spcBef>
        <a:spcAft>
          <a:spcPct val="0"/>
        </a:spcAft>
        <a:buClr>
          <a:schemeClr val="tx1"/>
        </a:buClr>
        <a:buChar char="•"/>
        <a:defRPr sz="2400">
          <a:solidFill>
            <a:schemeClr val="tx1"/>
          </a:solidFill>
          <a:latin typeface="+mn-lt"/>
        </a:defRPr>
      </a:lvl2pPr>
      <a:lvl3pPr marL="1143000" indent="-228600" algn="l" rtl="0" fontAlgn="base">
        <a:spcBef>
          <a:spcPct val="20000"/>
        </a:spcBef>
        <a:spcAft>
          <a:spcPct val="0"/>
        </a:spcAft>
        <a:buClr>
          <a:schemeClr val="tx1"/>
        </a:buClr>
        <a:buChar char="•"/>
        <a:defRPr sz="2400">
          <a:solidFill>
            <a:schemeClr val="tx1"/>
          </a:solidFill>
          <a:latin typeface="+mn-lt"/>
        </a:defRPr>
      </a:lvl3pPr>
      <a:lvl4pPr marL="1600200" indent="-228600" algn="l" rtl="0" fontAlgn="base">
        <a:spcBef>
          <a:spcPct val="20000"/>
        </a:spcBef>
        <a:spcAft>
          <a:spcPct val="0"/>
        </a:spcAft>
        <a:buClr>
          <a:schemeClr val="tx1"/>
        </a:buClr>
        <a:buChar char="•"/>
        <a:defRPr sz="2400">
          <a:solidFill>
            <a:schemeClr val="tx1"/>
          </a:solidFill>
          <a:latin typeface="+mn-lt"/>
        </a:defRPr>
      </a:lvl4pPr>
      <a:lvl5pPr marL="2057400" indent="-228600" algn="l" rtl="0" fontAlgn="base">
        <a:spcBef>
          <a:spcPct val="20000"/>
        </a:spcBef>
        <a:spcAft>
          <a:spcPct val="0"/>
        </a:spcAft>
        <a:buClr>
          <a:schemeClr val="tx1"/>
        </a:buClr>
        <a:buChar char="•"/>
        <a:defRPr sz="2400">
          <a:solidFill>
            <a:schemeClr val="tx1"/>
          </a:solidFill>
          <a:latin typeface="+mn-lt"/>
        </a:defRPr>
      </a:lvl5pPr>
      <a:lvl6pPr marL="2514600" indent="-228600" algn="l" rtl="0" fontAlgn="base">
        <a:spcBef>
          <a:spcPct val="20000"/>
        </a:spcBef>
        <a:spcAft>
          <a:spcPct val="0"/>
        </a:spcAft>
        <a:buClr>
          <a:schemeClr val="tx1"/>
        </a:buClr>
        <a:buChar char="•"/>
        <a:defRPr sz="2400">
          <a:solidFill>
            <a:schemeClr val="tx1"/>
          </a:solidFill>
          <a:latin typeface="+mn-lt"/>
        </a:defRPr>
      </a:lvl6pPr>
      <a:lvl7pPr marL="2971800" indent="-228600" algn="l" rtl="0" fontAlgn="base">
        <a:spcBef>
          <a:spcPct val="20000"/>
        </a:spcBef>
        <a:spcAft>
          <a:spcPct val="0"/>
        </a:spcAft>
        <a:buClr>
          <a:schemeClr val="tx1"/>
        </a:buClr>
        <a:buChar char="•"/>
        <a:defRPr sz="2400">
          <a:solidFill>
            <a:schemeClr val="tx1"/>
          </a:solidFill>
          <a:latin typeface="+mn-lt"/>
        </a:defRPr>
      </a:lvl7pPr>
      <a:lvl8pPr marL="3429000" indent="-228600" algn="l" rtl="0" fontAlgn="base">
        <a:spcBef>
          <a:spcPct val="20000"/>
        </a:spcBef>
        <a:spcAft>
          <a:spcPct val="0"/>
        </a:spcAft>
        <a:buClr>
          <a:schemeClr val="tx1"/>
        </a:buClr>
        <a:buChar char="•"/>
        <a:defRPr sz="2400">
          <a:solidFill>
            <a:schemeClr val="tx1"/>
          </a:solidFill>
          <a:latin typeface="+mn-lt"/>
        </a:defRPr>
      </a:lvl8pPr>
      <a:lvl9pPr marL="3886200" indent="-228600" algn="l" rtl="0" fontAlgn="base">
        <a:spcBef>
          <a:spcPct val="20000"/>
        </a:spcBef>
        <a:spcAft>
          <a:spcPct val="0"/>
        </a:spcAft>
        <a:buClr>
          <a:schemeClr val="tx1"/>
        </a:buClr>
        <a:buChar char="•"/>
        <a:defRPr sz="2400">
          <a:solidFill>
            <a:schemeClr val="tx1"/>
          </a:solidFill>
          <a:latin typeface="+mn-lt"/>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hyperlink" Target="https://github.com/turner11/BWA-Final_Project/tree/master/Code"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gif"/></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gif"/></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0.png"/><Relationship Id="rId7"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6.gif"/><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ctrTitle"/>
          </p:nvPr>
        </p:nvSpPr>
        <p:spPr>
          <a:xfrm>
            <a:off x="2123728" y="1628800"/>
            <a:ext cx="5830515" cy="1470025"/>
          </a:xfrm>
        </p:spPr>
        <p:txBody>
          <a:bodyPr/>
          <a:lstStyle/>
          <a:p>
            <a:r>
              <a:rPr lang="he-IL" b="1" dirty="0" smtClean="0"/>
              <a:t>מקבול</a:t>
            </a:r>
            <a:r>
              <a:rPr lang="en-US" b="1" dirty="0" smtClean="0">
                <a:solidFill>
                  <a:schemeClr val="tx1"/>
                </a:solidFill>
                <a:latin typeface="+mj-lt"/>
                <a:ea typeface="+mj-ea"/>
                <a:cs typeface="+mj-cs"/>
              </a:rPr>
              <a:t>BWA-Aligner </a:t>
            </a:r>
            <a:r>
              <a:rPr lang="en-US" dirty="0">
                <a:solidFill>
                  <a:schemeClr val="tx1"/>
                </a:solidFill>
                <a:latin typeface="+mj-lt"/>
                <a:ea typeface="+mj-ea"/>
                <a:cs typeface="+mj-cs"/>
              </a:rPr>
              <a:t/>
            </a:r>
            <a:br>
              <a:rPr lang="en-US" dirty="0">
                <a:solidFill>
                  <a:schemeClr val="tx1"/>
                </a:solidFill>
                <a:latin typeface="+mj-lt"/>
                <a:ea typeface="+mj-ea"/>
                <a:cs typeface="+mj-cs"/>
              </a:rPr>
            </a:br>
            <a:endParaRPr lang="he-IL" altLang="he-IL" dirty="0"/>
          </a:p>
        </p:txBody>
      </p:sp>
      <p:sp>
        <p:nvSpPr>
          <p:cNvPr id="53251" name="Rectangle 3"/>
          <p:cNvSpPr>
            <a:spLocks noGrp="1" noChangeArrowheads="1"/>
          </p:cNvSpPr>
          <p:nvPr>
            <p:ph type="subTitle" idx="1"/>
          </p:nvPr>
        </p:nvSpPr>
        <p:spPr/>
        <p:txBody>
          <a:bodyPr/>
          <a:lstStyle/>
          <a:p>
            <a:pPr algn="r"/>
            <a:r>
              <a:rPr lang="he-IL" b="1" dirty="0">
                <a:solidFill>
                  <a:schemeClr val="tx1"/>
                </a:solidFill>
                <a:latin typeface="+mn-lt"/>
                <a:ea typeface="+mn-ea"/>
                <a:cs typeface="+mn-cs"/>
              </a:rPr>
              <a:t>אבי </a:t>
            </a:r>
            <a:r>
              <a:rPr lang="he-IL" b="1" dirty="0" smtClean="0">
                <a:solidFill>
                  <a:schemeClr val="tx1"/>
                </a:solidFill>
                <a:latin typeface="+mn-lt"/>
                <a:ea typeface="+mn-ea"/>
                <a:cs typeface="+mn-cs"/>
              </a:rPr>
              <a:t>טרנר</a:t>
            </a:r>
          </a:p>
          <a:p>
            <a:pPr algn="r"/>
            <a:r>
              <a:rPr lang="he-IL" b="1" dirty="0">
                <a:solidFill>
                  <a:schemeClr val="tx1"/>
                </a:solidFill>
                <a:latin typeface="+mn-lt"/>
                <a:ea typeface="+mn-ea"/>
                <a:cs typeface="+mn-cs"/>
              </a:rPr>
              <a:t>מנחה </a:t>
            </a:r>
            <a:r>
              <a:rPr lang="he-IL" b="1" dirty="0" smtClean="0">
                <a:solidFill>
                  <a:schemeClr val="tx1"/>
                </a:solidFill>
                <a:latin typeface="+mn-lt"/>
                <a:ea typeface="+mn-ea"/>
                <a:cs typeface="+mn-cs"/>
              </a:rPr>
              <a:t>אקדמי: ד"ר </a:t>
            </a:r>
            <a:r>
              <a:rPr lang="he-IL" b="1" dirty="0">
                <a:solidFill>
                  <a:schemeClr val="tx1"/>
                </a:solidFill>
                <a:latin typeface="+mn-lt"/>
                <a:ea typeface="+mn-ea"/>
                <a:cs typeface="+mn-cs"/>
              </a:rPr>
              <a:t>יהודה חסין </a:t>
            </a:r>
            <a:endParaRPr lang="he-IL" altLang="he-IL"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54275" name="Rectangle 3"/>
              <p:cNvSpPr>
                <a:spLocks noGrp="1" noChangeArrowheads="1"/>
              </p:cNvSpPr>
              <p:nvPr>
                <p:ph type="body" idx="1"/>
              </p:nvPr>
            </p:nvSpPr>
            <p:spPr>
              <a:xfrm>
                <a:off x="1691680" y="764704"/>
                <a:ext cx="7440310" cy="4857403"/>
              </a:xfrm>
            </p:spPr>
            <p:txBody>
              <a:bodyPr/>
              <a:lstStyle/>
              <a:p>
                <a:pPr>
                  <a:lnSpc>
                    <a:spcPct val="150000"/>
                  </a:lnSpc>
                </a:pPr>
                <a:r>
                  <a:rPr lang="he-IL" sz="2000" dirty="0" smtClean="0"/>
                  <a:t>האלגוריתם </a:t>
                </a:r>
                <a:r>
                  <a:rPr lang="en-US" sz="2000" dirty="0" smtClean="0"/>
                  <a:t>BWA</a:t>
                </a:r>
                <a:r>
                  <a:rPr lang="he-IL" sz="2000" dirty="0" smtClean="0"/>
                  <a:t> הוא אכן יעיל מאוד.</a:t>
                </a:r>
              </a:p>
              <a:p>
                <a:pPr>
                  <a:lnSpc>
                    <a:spcPct val="150000"/>
                  </a:lnSpc>
                </a:pPr>
                <a:r>
                  <a:rPr lang="he-IL" sz="2000" dirty="0" smtClean="0"/>
                  <a:t>כזכור, את האלגוריתם מבצעים המון פעמים </a:t>
                </a:r>
                <a:r>
                  <a:rPr lang="he-IL" sz="2000" dirty="0"/>
                  <a:t>( </a:t>
                </a:r>
                <a14:m>
                  <m:oMath xmlns:m="http://schemas.openxmlformats.org/officeDocument/2006/math">
                    <m:sSup>
                      <m:sSupPr>
                        <m:ctrlPr>
                          <a:rPr lang="en-US" sz="2000" i="1">
                            <a:latin typeface="Cambria Math"/>
                          </a:rPr>
                        </m:ctrlPr>
                      </m:sSupPr>
                      <m:e>
                        <m:r>
                          <a:rPr lang="en-US" sz="2000" i="1">
                            <a:latin typeface="Cambria Math"/>
                          </a:rPr>
                          <m:t>~</m:t>
                        </m:r>
                        <m:r>
                          <a:rPr lang="en-US" sz="2000" i="1">
                            <a:latin typeface="Cambria Math"/>
                          </a:rPr>
                          <m:t>5</m:t>
                        </m:r>
                        <m:r>
                          <a:rPr lang="en-US" sz="2000" i="1">
                            <a:latin typeface="Cambria Math"/>
                          </a:rPr>
                          <m:t> </m:t>
                        </m:r>
                        <m:r>
                          <a:rPr lang="en-US" sz="2000" i="1">
                            <a:latin typeface="Cambria Math"/>
                          </a:rPr>
                          <m:t>𝑋</m:t>
                        </m:r>
                        <m:r>
                          <a:rPr lang="en-US" sz="2000" i="1">
                            <a:latin typeface="Cambria Math"/>
                          </a:rPr>
                          <m:t>10</m:t>
                        </m:r>
                      </m:e>
                      <m:sup>
                        <m:r>
                          <a:rPr lang="en-US" sz="2000" i="1">
                            <a:latin typeface="Cambria Math"/>
                          </a:rPr>
                          <m:t>9</m:t>
                        </m:r>
                      </m:sup>
                    </m:sSup>
                  </m:oMath>
                </a14:m>
                <a:r>
                  <a:rPr lang="he-IL" sz="2000" dirty="0"/>
                  <a:t> </a:t>
                </a:r>
                <a:r>
                  <a:rPr lang="en-US" sz="2000" dirty="0"/>
                  <a:t>(</a:t>
                </a:r>
                <a:r>
                  <a:rPr lang="he-IL" sz="2000" dirty="0" smtClean="0"/>
                  <a:t>.</a:t>
                </a:r>
              </a:p>
              <a:p>
                <a:pPr>
                  <a:lnSpc>
                    <a:spcPct val="150000"/>
                  </a:lnSpc>
                </a:pPr>
                <a:r>
                  <a:rPr lang="he-IL" sz="2000" dirty="0"/>
                  <a:t>יעילות האלגוריתם עבור מציאת מיקום כל הדגימות :</a:t>
                </a:r>
                <a14:m>
                  <m:oMath xmlns:m="http://schemas.openxmlformats.org/officeDocument/2006/math">
                    <m:r>
                      <a:rPr lang="he-IL" sz="2000" i="1">
                        <a:latin typeface="Cambria Math"/>
                      </a:rPr>
                      <m:t>𝜃</m:t>
                    </m:r>
                    <m:r>
                      <a:rPr lang="en-US" sz="2000" i="1">
                        <a:latin typeface="Cambria Math"/>
                      </a:rPr>
                      <m:t>(</m:t>
                    </m:r>
                    <m:r>
                      <a:rPr lang="en-US" sz="2000" i="1">
                        <a:latin typeface="Cambria Math"/>
                      </a:rPr>
                      <m:t>𝑚</m:t>
                    </m:r>
                    <m:r>
                      <a:rPr lang="en-US" sz="2000" i="1">
                        <a:latin typeface="Cambria Math"/>
                      </a:rPr>
                      <m:t>∙</m:t>
                    </m:r>
                    <m:r>
                      <a:rPr lang="en-US" sz="2000">
                        <a:latin typeface="Cambria Math"/>
                      </a:rPr>
                      <m:t>|</m:t>
                    </m:r>
                    <m:r>
                      <m:rPr>
                        <m:sty m:val="p"/>
                      </m:rPr>
                      <a:rPr lang="en-US" sz="2000">
                        <a:latin typeface="Cambria Math"/>
                      </a:rPr>
                      <m:t>w</m:t>
                    </m:r>
                    <m:r>
                      <a:rPr lang="en-US" sz="2000">
                        <a:latin typeface="Cambria Math"/>
                      </a:rPr>
                      <m:t>|</m:t>
                    </m:r>
                    <m:r>
                      <a:rPr lang="en-US" sz="2000" i="1" smtClean="0">
                        <a:latin typeface="Cambria Math"/>
                      </a:rPr>
                      <m:t>)</m:t>
                    </m:r>
                  </m:oMath>
                </a14:m>
                <a:endParaRPr lang="he-IL" sz="2000" dirty="0" smtClean="0"/>
              </a:p>
              <a:p>
                <a:pPr>
                  <a:lnSpc>
                    <a:spcPct val="150000"/>
                  </a:lnSpc>
                </a:pPr>
                <a:r>
                  <a:rPr lang="he-IL" sz="2000" dirty="0" smtClean="0"/>
                  <a:t>בפועל</a:t>
                </a:r>
                <a:r>
                  <a:rPr lang="he-IL" sz="2000" dirty="0" smtClean="0"/>
                  <a:t>, כיום, זמן הריצה של אלגוריתם זה הוא בין שעות לימים.</a:t>
                </a:r>
                <a:endParaRPr lang="en-US" sz="2000" dirty="0">
                  <a:solidFill>
                    <a:schemeClr val="tx1"/>
                  </a:solidFill>
                </a:endParaRPr>
              </a:p>
              <a:p>
                <a:pPr lvl="1"/>
                <a:endParaRPr lang="he-IL" kern="1200" dirty="0" smtClean="0">
                  <a:solidFill>
                    <a:schemeClr val="tx1"/>
                  </a:solidFill>
                  <a:latin typeface="Arial" pitchFamily="34" charset="0"/>
                </a:endParaRPr>
              </a:p>
              <a:p>
                <a:pPr lvl="1"/>
                <a:endParaRPr lang="en-US" kern="1200" dirty="0">
                  <a:solidFill>
                    <a:schemeClr val="tx1"/>
                  </a:solidFill>
                  <a:latin typeface="Arial" pitchFamily="34" charset="0"/>
                </a:endParaRPr>
              </a:p>
              <a:p>
                <a:pPr lvl="1"/>
                <a:endParaRPr lang="he-IL" altLang="he-IL" dirty="0"/>
              </a:p>
            </p:txBody>
          </p:sp>
        </mc:Choice>
        <mc:Fallback>
          <p:sp>
            <p:nvSpPr>
              <p:cNvPr id="54275" name="Rectangle 3"/>
              <p:cNvSpPr>
                <a:spLocks noGrp="1" noRot="1" noChangeAspect="1" noMove="1" noResize="1" noEditPoints="1" noAdjustHandles="1" noChangeArrowheads="1" noChangeShapeType="1" noTextEdit="1"/>
              </p:cNvSpPr>
              <p:nvPr>
                <p:ph type="body" idx="1"/>
              </p:nvPr>
            </p:nvSpPr>
            <p:spPr>
              <a:xfrm>
                <a:off x="1691680" y="764704"/>
                <a:ext cx="7440310" cy="4857403"/>
              </a:xfrm>
              <a:blipFill rotWithShape="1">
                <a:blip r:embed="rId3"/>
                <a:stretch>
                  <a:fillRect r="-820"/>
                </a:stretch>
              </a:blipFill>
            </p:spPr>
            <p:txBody>
              <a:bodyPr/>
              <a:lstStyle/>
              <a:p>
                <a:r>
                  <a:rPr lang="he-IL">
                    <a:noFill/>
                  </a:rPr>
                  <a:t> </a:t>
                </a:r>
              </a:p>
            </p:txBody>
          </p:sp>
        </mc:Fallback>
      </mc:AlternateContent>
      <p:sp>
        <p:nvSpPr>
          <p:cNvPr id="5" name="Rectangle 2"/>
          <p:cNvSpPr txBox="1">
            <a:spLocks noChangeArrowheads="1"/>
          </p:cNvSpPr>
          <p:nvPr/>
        </p:nvSpPr>
        <p:spPr bwMode="auto">
          <a:xfrm>
            <a:off x="2719834" y="192390"/>
            <a:ext cx="6316662" cy="428298"/>
          </a:xfrm>
          <a:prstGeom prst="rect">
            <a:avLst/>
          </a:prstGeom>
          <a:noFill/>
          <a:ln>
            <a:noFill/>
          </a:ln>
          <a:effectLst/>
          <a:extLst>
            <a:ext uri="{909E8E84-426E-40DD-AFC4-6F175D3DCCD1}">
              <a14:hiddenFill xmlns:a14="http://schemas.microsoft.com/office/drawing/2010/main">
                <a:solidFill>
                  <a:srgbClr val="7AA1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1" eaLnBrk="1" fontAlgn="base" hangingPunct="1">
              <a:spcBef>
                <a:spcPct val="0"/>
              </a:spcBef>
              <a:spcAft>
                <a:spcPct val="0"/>
              </a:spcAft>
              <a:buClr>
                <a:schemeClr val="tx1"/>
              </a:buClr>
              <a:defRPr sz="3200">
                <a:solidFill>
                  <a:schemeClr val="tx1"/>
                </a:solidFill>
                <a:latin typeface="+mj-lt"/>
                <a:ea typeface="+mj-ea"/>
                <a:cs typeface="+mj-cs"/>
              </a:defRPr>
            </a:lvl1pPr>
            <a:lvl2pPr algn="l" rtl="1" eaLnBrk="1" fontAlgn="base" hangingPunct="1">
              <a:spcBef>
                <a:spcPct val="0"/>
              </a:spcBef>
              <a:spcAft>
                <a:spcPct val="0"/>
              </a:spcAft>
              <a:buClr>
                <a:schemeClr val="tx1"/>
              </a:buClr>
              <a:defRPr sz="3200">
                <a:solidFill>
                  <a:schemeClr val="tx1"/>
                </a:solidFill>
                <a:latin typeface="Arial" pitchFamily="34" charset="0"/>
              </a:defRPr>
            </a:lvl2pPr>
            <a:lvl3pPr algn="l" rtl="1" eaLnBrk="1" fontAlgn="base" hangingPunct="1">
              <a:spcBef>
                <a:spcPct val="0"/>
              </a:spcBef>
              <a:spcAft>
                <a:spcPct val="0"/>
              </a:spcAft>
              <a:buClr>
                <a:schemeClr val="tx1"/>
              </a:buClr>
              <a:defRPr sz="3200">
                <a:solidFill>
                  <a:schemeClr val="tx1"/>
                </a:solidFill>
                <a:latin typeface="Arial" pitchFamily="34" charset="0"/>
              </a:defRPr>
            </a:lvl3pPr>
            <a:lvl4pPr algn="l" rtl="1" eaLnBrk="1" fontAlgn="base" hangingPunct="1">
              <a:spcBef>
                <a:spcPct val="0"/>
              </a:spcBef>
              <a:spcAft>
                <a:spcPct val="0"/>
              </a:spcAft>
              <a:buClr>
                <a:schemeClr val="tx1"/>
              </a:buClr>
              <a:defRPr sz="3200">
                <a:solidFill>
                  <a:schemeClr val="tx1"/>
                </a:solidFill>
                <a:latin typeface="Arial" pitchFamily="34" charset="0"/>
              </a:defRPr>
            </a:lvl4pPr>
            <a:lvl5pPr algn="l" rtl="1" eaLnBrk="1" fontAlgn="base" hangingPunct="1">
              <a:spcBef>
                <a:spcPct val="0"/>
              </a:spcBef>
              <a:spcAft>
                <a:spcPct val="0"/>
              </a:spcAft>
              <a:buClr>
                <a:schemeClr val="tx1"/>
              </a:buClr>
              <a:defRPr sz="3200">
                <a:solidFill>
                  <a:schemeClr val="tx1"/>
                </a:solidFill>
                <a:latin typeface="Arial" pitchFamily="34" charset="0"/>
              </a:defRPr>
            </a:lvl5pPr>
            <a:lvl6pPr marL="457200" algn="l" rtl="1" eaLnBrk="1" fontAlgn="base" hangingPunct="1">
              <a:spcBef>
                <a:spcPct val="0"/>
              </a:spcBef>
              <a:spcAft>
                <a:spcPct val="0"/>
              </a:spcAft>
              <a:buClr>
                <a:schemeClr val="tx1"/>
              </a:buClr>
              <a:defRPr sz="3200">
                <a:solidFill>
                  <a:schemeClr val="tx1"/>
                </a:solidFill>
                <a:latin typeface="Arial" pitchFamily="34" charset="0"/>
              </a:defRPr>
            </a:lvl6pPr>
            <a:lvl7pPr marL="914400" algn="l" rtl="1" eaLnBrk="1" fontAlgn="base" hangingPunct="1">
              <a:spcBef>
                <a:spcPct val="0"/>
              </a:spcBef>
              <a:spcAft>
                <a:spcPct val="0"/>
              </a:spcAft>
              <a:buClr>
                <a:schemeClr val="tx1"/>
              </a:buClr>
              <a:defRPr sz="3200">
                <a:solidFill>
                  <a:schemeClr val="tx1"/>
                </a:solidFill>
                <a:latin typeface="Arial" pitchFamily="34" charset="0"/>
              </a:defRPr>
            </a:lvl7pPr>
            <a:lvl8pPr marL="1371600" algn="l" rtl="1" eaLnBrk="1" fontAlgn="base" hangingPunct="1">
              <a:spcBef>
                <a:spcPct val="0"/>
              </a:spcBef>
              <a:spcAft>
                <a:spcPct val="0"/>
              </a:spcAft>
              <a:buClr>
                <a:schemeClr val="tx1"/>
              </a:buClr>
              <a:defRPr sz="3200">
                <a:solidFill>
                  <a:schemeClr val="tx1"/>
                </a:solidFill>
                <a:latin typeface="Arial" pitchFamily="34" charset="0"/>
              </a:defRPr>
            </a:lvl8pPr>
            <a:lvl9pPr marL="1828800" algn="l" rtl="1" eaLnBrk="1" fontAlgn="base" hangingPunct="1">
              <a:spcBef>
                <a:spcPct val="0"/>
              </a:spcBef>
              <a:spcAft>
                <a:spcPct val="0"/>
              </a:spcAft>
              <a:buClr>
                <a:schemeClr val="tx1"/>
              </a:buClr>
              <a:defRPr sz="3200">
                <a:solidFill>
                  <a:schemeClr val="tx1"/>
                </a:solidFill>
                <a:latin typeface="Arial" pitchFamily="34" charset="0"/>
              </a:defRPr>
            </a:lvl9pPr>
          </a:lstStyle>
          <a:p>
            <a:pPr algn="r"/>
            <a:r>
              <a:rPr lang="he-IL" b="1" kern="0" dirty="0" smtClean="0"/>
              <a:t>בעיה בפתרון </a:t>
            </a:r>
            <a:r>
              <a:rPr lang="en-US" b="1" kern="0" dirty="0" smtClean="0"/>
              <a:t>BWA </a:t>
            </a:r>
            <a:endParaRPr lang="he-IL" altLang="he-IL" kern="0" dirty="0"/>
          </a:p>
        </p:txBody>
      </p:sp>
    </p:spTree>
    <p:extLst>
      <p:ext uri="{BB962C8B-B14F-4D97-AF65-F5344CB8AC3E}">
        <p14:creationId xmlns:p14="http://schemas.microsoft.com/office/powerpoint/2010/main" val="2689649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275">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54275">
                                            <p:txEl>
                                              <p:pRg st="0" end="0"/>
                                            </p:txEl>
                                          </p:spTgt>
                                        </p:tgtEl>
                                        <p:attrNameLst>
                                          <p:attrName>ppt_c</p:attrName>
                                        </p:attrNameLst>
                                      </p:cBhvr>
                                      <p:to>
                                        <a:srgbClr val="DDDDDD"/>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4275">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54275">
                                            <p:txEl>
                                              <p:pRg st="1" end="1"/>
                                            </p:txEl>
                                          </p:spTgt>
                                        </p:tgtEl>
                                        <p:attrNameLst>
                                          <p:attrName>ppt_c</p:attrName>
                                        </p:attrNameLst>
                                      </p:cBhvr>
                                      <p:to>
                                        <a:srgbClr val="DDDDDD"/>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4275">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54275">
                                            <p:txEl>
                                              <p:pRg st="2" end="2"/>
                                            </p:txEl>
                                          </p:spTgt>
                                        </p:tgtEl>
                                        <p:attrNameLst>
                                          <p:attrName>ppt_c</p:attrName>
                                        </p:attrNameLst>
                                      </p:cBhvr>
                                      <p:to>
                                        <a:srgbClr val="DDDDDD"/>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4275">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54275">
                                            <p:txEl>
                                              <p:pRg st="3" end="3"/>
                                            </p:txEl>
                                          </p:spTgt>
                                        </p:tgtEl>
                                        <p:attrNameLst>
                                          <p:attrName>ppt_c</p:attrName>
                                        </p:attrNameLst>
                                      </p:cBhvr>
                                      <p:to>
                                        <a:srgbClr val="DDDDDD"/>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54275" name="Rectangle 3"/>
              <p:cNvSpPr>
                <a:spLocks noGrp="1" noChangeArrowheads="1"/>
              </p:cNvSpPr>
              <p:nvPr>
                <p:ph type="body" idx="1"/>
              </p:nvPr>
            </p:nvSpPr>
            <p:spPr>
              <a:xfrm>
                <a:off x="2483768" y="1340768"/>
                <a:ext cx="6432444" cy="4857403"/>
              </a:xfrm>
            </p:spPr>
            <p:txBody>
              <a:bodyPr/>
              <a:lstStyle/>
              <a:p>
                <a:r>
                  <a:rPr lang="he-IL" sz="2000" dirty="0"/>
                  <a:t>יעילות: :</a:t>
                </a:r>
                <a14:m>
                  <m:oMath xmlns:m="http://schemas.openxmlformats.org/officeDocument/2006/math">
                    <m:r>
                      <a:rPr lang="he-IL" sz="2000" i="1">
                        <a:latin typeface="Cambria Math"/>
                      </a:rPr>
                      <m:t>𝜃</m:t>
                    </m:r>
                    <m:r>
                      <a:rPr lang="en-US" sz="2000" i="1">
                        <a:latin typeface="Cambria Math"/>
                      </a:rPr>
                      <m:t>(</m:t>
                    </m:r>
                    <m:f>
                      <m:fPr>
                        <m:ctrlPr>
                          <a:rPr lang="en-US" sz="2000" i="1">
                            <a:latin typeface="Cambria Math"/>
                          </a:rPr>
                        </m:ctrlPr>
                      </m:fPr>
                      <m:num>
                        <m:r>
                          <a:rPr lang="en-US" sz="2000" i="1">
                            <a:latin typeface="Cambria Math"/>
                          </a:rPr>
                          <m:t>𝑚</m:t>
                        </m:r>
                      </m:num>
                      <m:den>
                        <m:r>
                          <a:rPr lang="en-US" sz="2000" i="1">
                            <a:latin typeface="Cambria Math"/>
                          </a:rPr>
                          <m:t>𝑝</m:t>
                        </m:r>
                      </m:den>
                    </m:f>
                    <m:r>
                      <a:rPr lang="en-US" sz="2000" i="1">
                        <a:latin typeface="Cambria Math"/>
                      </a:rPr>
                      <m:t>∙</m:t>
                    </m:r>
                    <m:r>
                      <a:rPr lang="en-US" sz="2000">
                        <a:latin typeface="Cambria Math"/>
                      </a:rPr>
                      <m:t>|</m:t>
                    </m:r>
                    <m:r>
                      <m:rPr>
                        <m:sty m:val="p"/>
                      </m:rPr>
                      <a:rPr lang="en-US" sz="2000">
                        <a:latin typeface="Cambria Math"/>
                      </a:rPr>
                      <m:t>w</m:t>
                    </m:r>
                    <m:r>
                      <a:rPr lang="en-US" sz="2000">
                        <a:latin typeface="Cambria Math"/>
                      </a:rPr>
                      <m:t>|</m:t>
                    </m:r>
                    <m:r>
                      <a:rPr lang="en-US" sz="2000" i="1">
                        <a:latin typeface="Cambria Math"/>
                      </a:rPr>
                      <m:t>)</m:t>
                    </m:r>
                  </m:oMath>
                </a14:m>
                <a:r>
                  <a:rPr lang="he-IL" sz="2000" dirty="0"/>
                  <a:t> – (כאשר </a:t>
                </a:r>
                <a:r>
                  <a:rPr lang="en-US" sz="2000" dirty="0"/>
                  <a:t>p</a:t>
                </a:r>
                <a:r>
                  <a:rPr lang="he-IL" sz="2000" dirty="0"/>
                  <a:t> הוא פקטור המקבול</a:t>
                </a:r>
                <a:r>
                  <a:rPr lang="he-IL" sz="2000" dirty="0" smtClean="0"/>
                  <a:t>)  </a:t>
                </a:r>
              </a:p>
              <a:p>
                <a:r>
                  <a:rPr lang="he-IL" sz="2000" dirty="0" smtClean="0"/>
                  <a:t>אם </a:t>
                </a:r>
                <a:r>
                  <a:rPr lang="he-IL" sz="2000" dirty="0"/>
                  <a:t>היה ברשותנו כלי למקבול בקנה מידה אינסופי (או לפחות גדול מ-</a:t>
                </a:r>
                <a14:m>
                  <m:oMath xmlns:m="http://schemas.openxmlformats.org/officeDocument/2006/math">
                    <m:r>
                      <a:rPr lang="he-IL" sz="2000" i="1"/>
                      <m:t> </m:t>
                    </m:r>
                    <m:r>
                      <a:rPr lang="en-US" sz="2000" i="1"/>
                      <m:t>𝑚</m:t>
                    </m:r>
                  </m:oMath>
                </a14:m>
                <a:r>
                  <a:rPr lang="he-IL" sz="2000" dirty="0" smtClean="0"/>
                  <a:t>) אזי</a:t>
                </a:r>
                <a:r>
                  <a:rPr lang="he-IL" sz="2000" dirty="0"/>
                  <a:t>, עבור כל בדיקת </a:t>
                </a:r>
                <a:r>
                  <a:rPr lang="en-US" sz="2000" dirty="0"/>
                  <a:t>DNA</a:t>
                </a:r>
                <a:r>
                  <a:rPr lang="he-IL" sz="2000" dirty="0"/>
                  <a:t> הזמן שידרש לריצת האלגוריתם היה </a:t>
                </a:r>
                <a14:m>
                  <m:oMath xmlns:m="http://schemas.openxmlformats.org/officeDocument/2006/math">
                    <m:r>
                      <a:rPr lang="he-IL" sz="2000" i="1"/>
                      <m:t>𝜃</m:t>
                    </m:r>
                    <m:r>
                      <a:rPr lang="en-US" sz="2000" i="1"/>
                      <m:t>(</m:t>
                    </m:r>
                    <m:d>
                      <m:dPr>
                        <m:begChr m:val="|"/>
                        <m:endChr m:val="|"/>
                        <m:ctrlPr>
                          <a:rPr lang="en-US" sz="2000" i="1"/>
                        </m:ctrlPr>
                      </m:dPr>
                      <m:e>
                        <m:r>
                          <a:rPr lang="en-US" sz="2000" i="1"/>
                          <m:t>𝑤</m:t>
                        </m:r>
                      </m:e>
                    </m:d>
                    <m:r>
                      <a:rPr lang="en-US" sz="2000" i="1"/>
                      <m:t>)</m:t>
                    </m:r>
                  </m:oMath>
                </a14:m>
                <a:r>
                  <a:rPr lang="he-IL" sz="2000" dirty="0" smtClean="0"/>
                  <a:t>.</a:t>
                </a:r>
                <a:endParaRPr lang="en-US" sz="2000" dirty="0"/>
              </a:p>
            </p:txBody>
          </p:sp>
        </mc:Choice>
        <mc:Fallback>
          <p:sp>
            <p:nvSpPr>
              <p:cNvPr id="54275" name="Rectangle 3"/>
              <p:cNvSpPr>
                <a:spLocks noGrp="1" noRot="1" noChangeAspect="1" noMove="1" noResize="1" noEditPoints="1" noAdjustHandles="1" noChangeArrowheads="1" noChangeShapeType="1" noTextEdit="1"/>
              </p:cNvSpPr>
              <p:nvPr>
                <p:ph type="body" idx="1"/>
              </p:nvPr>
            </p:nvSpPr>
            <p:spPr>
              <a:xfrm>
                <a:off x="2483768" y="1340768"/>
                <a:ext cx="6432444" cy="4857403"/>
              </a:xfrm>
              <a:blipFill rotWithShape="1">
                <a:blip r:embed="rId3"/>
                <a:stretch>
                  <a:fillRect r="-947"/>
                </a:stretch>
              </a:blipFill>
            </p:spPr>
            <p:txBody>
              <a:bodyPr/>
              <a:lstStyle/>
              <a:p>
                <a:r>
                  <a:rPr lang="he-IL">
                    <a:noFill/>
                  </a:rPr>
                  <a:t> </a:t>
                </a:r>
              </a:p>
            </p:txBody>
          </p:sp>
        </mc:Fallback>
      </mc:AlternateContent>
      <p:sp>
        <p:nvSpPr>
          <p:cNvPr id="7" name="Rectangle 2"/>
          <p:cNvSpPr txBox="1">
            <a:spLocks noChangeArrowheads="1"/>
          </p:cNvSpPr>
          <p:nvPr/>
        </p:nvSpPr>
        <p:spPr bwMode="auto">
          <a:xfrm>
            <a:off x="2719834" y="192390"/>
            <a:ext cx="6316662" cy="428298"/>
          </a:xfrm>
          <a:prstGeom prst="rect">
            <a:avLst/>
          </a:prstGeom>
          <a:noFill/>
          <a:ln>
            <a:noFill/>
          </a:ln>
          <a:effectLst/>
          <a:extLst>
            <a:ext uri="{909E8E84-426E-40DD-AFC4-6F175D3DCCD1}">
              <a14:hiddenFill xmlns:a14="http://schemas.microsoft.com/office/drawing/2010/main">
                <a:solidFill>
                  <a:srgbClr val="7AA1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1" eaLnBrk="1" fontAlgn="base" hangingPunct="1">
              <a:spcBef>
                <a:spcPct val="0"/>
              </a:spcBef>
              <a:spcAft>
                <a:spcPct val="0"/>
              </a:spcAft>
              <a:buClr>
                <a:schemeClr val="tx1"/>
              </a:buClr>
              <a:defRPr sz="3200">
                <a:solidFill>
                  <a:schemeClr val="tx1"/>
                </a:solidFill>
                <a:latin typeface="+mj-lt"/>
                <a:ea typeface="+mj-ea"/>
                <a:cs typeface="+mj-cs"/>
              </a:defRPr>
            </a:lvl1pPr>
            <a:lvl2pPr algn="l" rtl="1" eaLnBrk="1" fontAlgn="base" hangingPunct="1">
              <a:spcBef>
                <a:spcPct val="0"/>
              </a:spcBef>
              <a:spcAft>
                <a:spcPct val="0"/>
              </a:spcAft>
              <a:buClr>
                <a:schemeClr val="tx1"/>
              </a:buClr>
              <a:defRPr sz="3200">
                <a:solidFill>
                  <a:schemeClr val="tx1"/>
                </a:solidFill>
                <a:latin typeface="Arial" pitchFamily="34" charset="0"/>
              </a:defRPr>
            </a:lvl2pPr>
            <a:lvl3pPr algn="l" rtl="1" eaLnBrk="1" fontAlgn="base" hangingPunct="1">
              <a:spcBef>
                <a:spcPct val="0"/>
              </a:spcBef>
              <a:spcAft>
                <a:spcPct val="0"/>
              </a:spcAft>
              <a:buClr>
                <a:schemeClr val="tx1"/>
              </a:buClr>
              <a:defRPr sz="3200">
                <a:solidFill>
                  <a:schemeClr val="tx1"/>
                </a:solidFill>
                <a:latin typeface="Arial" pitchFamily="34" charset="0"/>
              </a:defRPr>
            </a:lvl3pPr>
            <a:lvl4pPr algn="l" rtl="1" eaLnBrk="1" fontAlgn="base" hangingPunct="1">
              <a:spcBef>
                <a:spcPct val="0"/>
              </a:spcBef>
              <a:spcAft>
                <a:spcPct val="0"/>
              </a:spcAft>
              <a:buClr>
                <a:schemeClr val="tx1"/>
              </a:buClr>
              <a:defRPr sz="3200">
                <a:solidFill>
                  <a:schemeClr val="tx1"/>
                </a:solidFill>
                <a:latin typeface="Arial" pitchFamily="34" charset="0"/>
              </a:defRPr>
            </a:lvl4pPr>
            <a:lvl5pPr algn="l" rtl="1" eaLnBrk="1" fontAlgn="base" hangingPunct="1">
              <a:spcBef>
                <a:spcPct val="0"/>
              </a:spcBef>
              <a:spcAft>
                <a:spcPct val="0"/>
              </a:spcAft>
              <a:buClr>
                <a:schemeClr val="tx1"/>
              </a:buClr>
              <a:defRPr sz="3200">
                <a:solidFill>
                  <a:schemeClr val="tx1"/>
                </a:solidFill>
                <a:latin typeface="Arial" pitchFamily="34" charset="0"/>
              </a:defRPr>
            </a:lvl5pPr>
            <a:lvl6pPr marL="457200" algn="l" rtl="1" eaLnBrk="1" fontAlgn="base" hangingPunct="1">
              <a:spcBef>
                <a:spcPct val="0"/>
              </a:spcBef>
              <a:spcAft>
                <a:spcPct val="0"/>
              </a:spcAft>
              <a:buClr>
                <a:schemeClr val="tx1"/>
              </a:buClr>
              <a:defRPr sz="3200">
                <a:solidFill>
                  <a:schemeClr val="tx1"/>
                </a:solidFill>
                <a:latin typeface="Arial" pitchFamily="34" charset="0"/>
              </a:defRPr>
            </a:lvl6pPr>
            <a:lvl7pPr marL="914400" algn="l" rtl="1" eaLnBrk="1" fontAlgn="base" hangingPunct="1">
              <a:spcBef>
                <a:spcPct val="0"/>
              </a:spcBef>
              <a:spcAft>
                <a:spcPct val="0"/>
              </a:spcAft>
              <a:buClr>
                <a:schemeClr val="tx1"/>
              </a:buClr>
              <a:defRPr sz="3200">
                <a:solidFill>
                  <a:schemeClr val="tx1"/>
                </a:solidFill>
                <a:latin typeface="Arial" pitchFamily="34" charset="0"/>
              </a:defRPr>
            </a:lvl7pPr>
            <a:lvl8pPr marL="1371600" algn="l" rtl="1" eaLnBrk="1" fontAlgn="base" hangingPunct="1">
              <a:spcBef>
                <a:spcPct val="0"/>
              </a:spcBef>
              <a:spcAft>
                <a:spcPct val="0"/>
              </a:spcAft>
              <a:buClr>
                <a:schemeClr val="tx1"/>
              </a:buClr>
              <a:defRPr sz="3200">
                <a:solidFill>
                  <a:schemeClr val="tx1"/>
                </a:solidFill>
                <a:latin typeface="Arial" pitchFamily="34" charset="0"/>
              </a:defRPr>
            </a:lvl8pPr>
            <a:lvl9pPr marL="1828800" algn="l" rtl="1" eaLnBrk="1" fontAlgn="base" hangingPunct="1">
              <a:spcBef>
                <a:spcPct val="0"/>
              </a:spcBef>
              <a:spcAft>
                <a:spcPct val="0"/>
              </a:spcAft>
              <a:buClr>
                <a:schemeClr val="tx1"/>
              </a:buClr>
              <a:defRPr sz="3200">
                <a:solidFill>
                  <a:schemeClr val="tx1"/>
                </a:solidFill>
                <a:latin typeface="Arial" pitchFamily="34" charset="0"/>
              </a:defRPr>
            </a:lvl9pPr>
          </a:lstStyle>
          <a:p>
            <a:pPr algn="r"/>
            <a:r>
              <a:rPr lang="he-IL" b="1" kern="0" dirty="0" smtClean="0"/>
              <a:t>הפתרון</a:t>
            </a:r>
            <a:endParaRPr lang="he-IL" altLang="he-IL" kern="0" dirty="0"/>
          </a:p>
        </p:txBody>
      </p:sp>
      <p:sp>
        <p:nvSpPr>
          <p:cNvPr id="8" name="Rectangle 2"/>
          <p:cNvSpPr txBox="1">
            <a:spLocks noChangeArrowheads="1"/>
          </p:cNvSpPr>
          <p:nvPr/>
        </p:nvSpPr>
        <p:spPr bwMode="auto">
          <a:xfrm>
            <a:off x="2695054" y="766501"/>
            <a:ext cx="6316662" cy="428298"/>
          </a:xfrm>
          <a:prstGeom prst="rect">
            <a:avLst/>
          </a:prstGeom>
          <a:noFill/>
          <a:ln>
            <a:noFill/>
          </a:ln>
          <a:effectLst/>
          <a:extLst>
            <a:ext uri="{909E8E84-426E-40DD-AFC4-6F175D3DCCD1}">
              <a14:hiddenFill xmlns:a14="http://schemas.microsoft.com/office/drawing/2010/main">
                <a:solidFill>
                  <a:srgbClr val="7AA1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1" eaLnBrk="1" fontAlgn="base" hangingPunct="1">
              <a:spcBef>
                <a:spcPct val="0"/>
              </a:spcBef>
              <a:spcAft>
                <a:spcPct val="0"/>
              </a:spcAft>
              <a:buClr>
                <a:schemeClr val="tx1"/>
              </a:buClr>
              <a:defRPr sz="3200">
                <a:solidFill>
                  <a:schemeClr val="tx1"/>
                </a:solidFill>
                <a:latin typeface="+mj-lt"/>
                <a:ea typeface="+mj-ea"/>
                <a:cs typeface="+mj-cs"/>
              </a:defRPr>
            </a:lvl1pPr>
            <a:lvl2pPr algn="l" rtl="1" eaLnBrk="1" fontAlgn="base" hangingPunct="1">
              <a:spcBef>
                <a:spcPct val="0"/>
              </a:spcBef>
              <a:spcAft>
                <a:spcPct val="0"/>
              </a:spcAft>
              <a:buClr>
                <a:schemeClr val="tx1"/>
              </a:buClr>
              <a:defRPr sz="3200">
                <a:solidFill>
                  <a:schemeClr val="tx1"/>
                </a:solidFill>
                <a:latin typeface="Arial" pitchFamily="34" charset="0"/>
              </a:defRPr>
            </a:lvl2pPr>
            <a:lvl3pPr algn="l" rtl="1" eaLnBrk="1" fontAlgn="base" hangingPunct="1">
              <a:spcBef>
                <a:spcPct val="0"/>
              </a:spcBef>
              <a:spcAft>
                <a:spcPct val="0"/>
              </a:spcAft>
              <a:buClr>
                <a:schemeClr val="tx1"/>
              </a:buClr>
              <a:defRPr sz="3200">
                <a:solidFill>
                  <a:schemeClr val="tx1"/>
                </a:solidFill>
                <a:latin typeface="Arial" pitchFamily="34" charset="0"/>
              </a:defRPr>
            </a:lvl3pPr>
            <a:lvl4pPr algn="l" rtl="1" eaLnBrk="1" fontAlgn="base" hangingPunct="1">
              <a:spcBef>
                <a:spcPct val="0"/>
              </a:spcBef>
              <a:spcAft>
                <a:spcPct val="0"/>
              </a:spcAft>
              <a:buClr>
                <a:schemeClr val="tx1"/>
              </a:buClr>
              <a:defRPr sz="3200">
                <a:solidFill>
                  <a:schemeClr val="tx1"/>
                </a:solidFill>
                <a:latin typeface="Arial" pitchFamily="34" charset="0"/>
              </a:defRPr>
            </a:lvl4pPr>
            <a:lvl5pPr algn="l" rtl="1" eaLnBrk="1" fontAlgn="base" hangingPunct="1">
              <a:spcBef>
                <a:spcPct val="0"/>
              </a:spcBef>
              <a:spcAft>
                <a:spcPct val="0"/>
              </a:spcAft>
              <a:buClr>
                <a:schemeClr val="tx1"/>
              </a:buClr>
              <a:defRPr sz="3200">
                <a:solidFill>
                  <a:schemeClr val="tx1"/>
                </a:solidFill>
                <a:latin typeface="Arial" pitchFamily="34" charset="0"/>
              </a:defRPr>
            </a:lvl5pPr>
            <a:lvl6pPr marL="457200" algn="l" rtl="1" eaLnBrk="1" fontAlgn="base" hangingPunct="1">
              <a:spcBef>
                <a:spcPct val="0"/>
              </a:spcBef>
              <a:spcAft>
                <a:spcPct val="0"/>
              </a:spcAft>
              <a:buClr>
                <a:schemeClr val="tx1"/>
              </a:buClr>
              <a:defRPr sz="3200">
                <a:solidFill>
                  <a:schemeClr val="tx1"/>
                </a:solidFill>
                <a:latin typeface="Arial" pitchFamily="34" charset="0"/>
              </a:defRPr>
            </a:lvl6pPr>
            <a:lvl7pPr marL="914400" algn="l" rtl="1" eaLnBrk="1" fontAlgn="base" hangingPunct="1">
              <a:spcBef>
                <a:spcPct val="0"/>
              </a:spcBef>
              <a:spcAft>
                <a:spcPct val="0"/>
              </a:spcAft>
              <a:buClr>
                <a:schemeClr val="tx1"/>
              </a:buClr>
              <a:defRPr sz="3200">
                <a:solidFill>
                  <a:schemeClr val="tx1"/>
                </a:solidFill>
                <a:latin typeface="Arial" pitchFamily="34" charset="0"/>
              </a:defRPr>
            </a:lvl7pPr>
            <a:lvl8pPr marL="1371600" algn="l" rtl="1" eaLnBrk="1" fontAlgn="base" hangingPunct="1">
              <a:spcBef>
                <a:spcPct val="0"/>
              </a:spcBef>
              <a:spcAft>
                <a:spcPct val="0"/>
              </a:spcAft>
              <a:buClr>
                <a:schemeClr val="tx1"/>
              </a:buClr>
              <a:defRPr sz="3200">
                <a:solidFill>
                  <a:schemeClr val="tx1"/>
                </a:solidFill>
                <a:latin typeface="Arial" pitchFamily="34" charset="0"/>
              </a:defRPr>
            </a:lvl8pPr>
            <a:lvl9pPr marL="1828800" algn="l" rtl="1" eaLnBrk="1" fontAlgn="base" hangingPunct="1">
              <a:spcBef>
                <a:spcPct val="0"/>
              </a:spcBef>
              <a:spcAft>
                <a:spcPct val="0"/>
              </a:spcAft>
              <a:buClr>
                <a:schemeClr val="tx1"/>
              </a:buClr>
              <a:defRPr sz="3200">
                <a:solidFill>
                  <a:schemeClr val="tx1"/>
                </a:solidFill>
                <a:latin typeface="Arial" pitchFamily="34" charset="0"/>
              </a:defRPr>
            </a:lvl9pPr>
          </a:lstStyle>
          <a:p>
            <a:pPr algn="r"/>
            <a:r>
              <a:rPr lang="en-US" b="1" kern="0" dirty="0" smtClean="0"/>
              <a:t>BWA-Align</a:t>
            </a:r>
            <a:r>
              <a:rPr lang="he-IL" b="1" kern="0" dirty="0" smtClean="0"/>
              <a:t> ממוקבל</a:t>
            </a:r>
            <a:endParaRPr lang="he-IL" altLang="he-IL" kern="0" dirty="0"/>
          </a:p>
        </p:txBody>
      </p:sp>
    </p:spTree>
    <p:extLst>
      <p:ext uri="{BB962C8B-B14F-4D97-AF65-F5344CB8AC3E}">
        <p14:creationId xmlns:p14="http://schemas.microsoft.com/office/powerpoint/2010/main" val="924329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275">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54275">
                                            <p:txEl>
                                              <p:pRg st="0" end="0"/>
                                            </p:txEl>
                                          </p:spTgt>
                                        </p:tgtEl>
                                        <p:attrNameLst>
                                          <p:attrName>ppt_c</p:attrName>
                                        </p:attrNameLst>
                                      </p:cBhvr>
                                      <p:to>
                                        <a:srgbClr val="DDDDDD"/>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4275">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54275">
                                            <p:txEl>
                                              <p:pRg st="1" end="1"/>
                                            </p:txEl>
                                          </p:spTgt>
                                        </p:tgtEl>
                                        <p:attrNameLst>
                                          <p:attrName>ppt_c</p:attrName>
                                        </p:attrNameLst>
                                      </p:cBhvr>
                                      <p:to>
                                        <a:srgbClr val="DDDDDD"/>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2627784" y="192390"/>
            <a:ext cx="6316662" cy="428298"/>
          </a:xfrm>
          <a:prstGeom prst="rect">
            <a:avLst/>
          </a:prstGeom>
          <a:noFill/>
          <a:ln>
            <a:noFill/>
          </a:ln>
          <a:effectLst/>
          <a:extLst>
            <a:ext uri="{909E8E84-426E-40DD-AFC4-6F175D3DCCD1}">
              <a14:hiddenFill xmlns:a14="http://schemas.microsoft.com/office/drawing/2010/main">
                <a:solidFill>
                  <a:srgbClr val="7AA1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1" eaLnBrk="1" fontAlgn="base" hangingPunct="1">
              <a:spcBef>
                <a:spcPct val="0"/>
              </a:spcBef>
              <a:spcAft>
                <a:spcPct val="0"/>
              </a:spcAft>
              <a:buClr>
                <a:schemeClr val="tx1"/>
              </a:buClr>
              <a:defRPr sz="3200">
                <a:solidFill>
                  <a:schemeClr val="tx1"/>
                </a:solidFill>
                <a:latin typeface="+mj-lt"/>
                <a:ea typeface="+mj-ea"/>
                <a:cs typeface="+mj-cs"/>
              </a:defRPr>
            </a:lvl1pPr>
            <a:lvl2pPr algn="l" rtl="1" eaLnBrk="1" fontAlgn="base" hangingPunct="1">
              <a:spcBef>
                <a:spcPct val="0"/>
              </a:spcBef>
              <a:spcAft>
                <a:spcPct val="0"/>
              </a:spcAft>
              <a:buClr>
                <a:schemeClr val="tx1"/>
              </a:buClr>
              <a:defRPr sz="3200">
                <a:solidFill>
                  <a:schemeClr val="tx1"/>
                </a:solidFill>
                <a:latin typeface="Arial" pitchFamily="34" charset="0"/>
              </a:defRPr>
            </a:lvl2pPr>
            <a:lvl3pPr algn="l" rtl="1" eaLnBrk="1" fontAlgn="base" hangingPunct="1">
              <a:spcBef>
                <a:spcPct val="0"/>
              </a:spcBef>
              <a:spcAft>
                <a:spcPct val="0"/>
              </a:spcAft>
              <a:buClr>
                <a:schemeClr val="tx1"/>
              </a:buClr>
              <a:defRPr sz="3200">
                <a:solidFill>
                  <a:schemeClr val="tx1"/>
                </a:solidFill>
                <a:latin typeface="Arial" pitchFamily="34" charset="0"/>
              </a:defRPr>
            </a:lvl3pPr>
            <a:lvl4pPr algn="l" rtl="1" eaLnBrk="1" fontAlgn="base" hangingPunct="1">
              <a:spcBef>
                <a:spcPct val="0"/>
              </a:spcBef>
              <a:spcAft>
                <a:spcPct val="0"/>
              </a:spcAft>
              <a:buClr>
                <a:schemeClr val="tx1"/>
              </a:buClr>
              <a:defRPr sz="3200">
                <a:solidFill>
                  <a:schemeClr val="tx1"/>
                </a:solidFill>
                <a:latin typeface="Arial" pitchFamily="34" charset="0"/>
              </a:defRPr>
            </a:lvl4pPr>
            <a:lvl5pPr algn="l" rtl="1" eaLnBrk="1" fontAlgn="base" hangingPunct="1">
              <a:spcBef>
                <a:spcPct val="0"/>
              </a:spcBef>
              <a:spcAft>
                <a:spcPct val="0"/>
              </a:spcAft>
              <a:buClr>
                <a:schemeClr val="tx1"/>
              </a:buClr>
              <a:defRPr sz="3200">
                <a:solidFill>
                  <a:schemeClr val="tx1"/>
                </a:solidFill>
                <a:latin typeface="Arial" pitchFamily="34" charset="0"/>
              </a:defRPr>
            </a:lvl5pPr>
            <a:lvl6pPr marL="457200" algn="l" rtl="1" eaLnBrk="1" fontAlgn="base" hangingPunct="1">
              <a:spcBef>
                <a:spcPct val="0"/>
              </a:spcBef>
              <a:spcAft>
                <a:spcPct val="0"/>
              </a:spcAft>
              <a:buClr>
                <a:schemeClr val="tx1"/>
              </a:buClr>
              <a:defRPr sz="3200">
                <a:solidFill>
                  <a:schemeClr val="tx1"/>
                </a:solidFill>
                <a:latin typeface="Arial" pitchFamily="34" charset="0"/>
              </a:defRPr>
            </a:lvl6pPr>
            <a:lvl7pPr marL="914400" algn="l" rtl="1" eaLnBrk="1" fontAlgn="base" hangingPunct="1">
              <a:spcBef>
                <a:spcPct val="0"/>
              </a:spcBef>
              <a:spcAft>
                <a:spcPct val="0"/>
              </a:spcAft>
              <a:buClr>
                <a:schemeClr val="tx1"/>
              </a:buClr>
              <a:defRPr sz="3200">
                <a:solidFill>
                  <a:schemeClr val="tx1"/>
                </a:solidFill>
                <a:latin typeface="Arial" pitchFamily="34" charset="0"/>
              </a:defRPr>
            </a:lvl7pPr>
            <a:lvl8pPr marL="1371600" algn="l" rtl="1" eaLnBrk="1" fontAlgn="base" hangingPunct="1">
              <a:spcBef>
                <a:spcPct val="0"/>
              </a:spcBef>
              <a:spcAft>
                <a:spcPct val="0"/>
              </a:spcAft>
              <a:buClr>
                <a:schemeClr val="tx1"/>
              </a:buClr>
              <a:defRPr sz="3200">
                <a:solidFill>
                  <a:schemeClr val="tx1"/>
                </a:solidFill>
                <a:latin typeface="Arial" pitchFamily="34" charset="0"/>
              </a:defRPr>
            </a:lvl8pPr>
            <a:lvl9pPr marL="1828800" algn="l" rtl="1" eaLnBrk="1" fontAlgn="base" hangingPunct="1">
              <a:spcBef>
                <a:spcPct val="0"/>
              </a:spcBef>
              <a:spcAft>
                <a:spcPct val="0"/>
              </a:spcAft>
              <a:buClr>
                <a:schemeClr val="tx1"/>
              </a:buClr>
              <a:defRPr sz="3200">
                <a:solidFill>
                  <a:schemeClr val="tx1"/>
                </a:solidFill>
                <a:latin typeface="Arial" pitchFamily="34" charset="0"/>
              </a:defRPr>
            </a:lvl9pPr>
          </a:lstStyle>
          <a:p>
            <a:pPr algn="r"/>
            <a:r>
              <a:rPr lang="he-IL" b="1" kern="0" dirty="0" smtClean="0"/>
              <a:t>המערכת</a:t>
            </a:r>
            <a:endParaRPr lang="he-IL" altLang="he-IL" kern="0" dirty="0"/>
          </a:p>
        </p:txBody>
      </p:sp>
      <p:pic>
        <p:nvPicPr>
          <p:cNvPr id="4098" name="Picture 2" descr="C:\Users\Avi\Documents\GitHub\BWA-Final_Project\Documents\הגשת פרויקט\Images\ClassDiagram.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0718" y="631594"/>
            <a:ext cx="8283728" cy="58449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02166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2627784" y="192390"/>
            <a:ext cx="6316662" cy="428298"/>
          </a:xfrm>
          <a:prstGeom prst="rect">
            <a:avLst/>
          </a:prstGeom>
          <a:noFill/>
          <a:ln>
            <a:noFill/>
          </a:ln>
          <a:effectLst/>
          <a:extLst>
            <a:ext uri="{909E8E84-426E-40DD-AFC4-6F175D3DCCD1}">
              <a14:hiddenFill xmlns:a14="http://schemas.microsoft.com/office/drawing/2010/main">
                <a:solidFill>
                  <a:srgbClr val="7AA1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1" eaLnBrk="1" fontAlgn="base" hangingPunct="1">
              <a:spcBef>
                <a:spcPct val="0"/>
              </a:spcBef>
              <a:spcAft>
                <a:spcPct val="0"/>
              </a:spcAft>
              <a:buClr>
                <a:schemeClr val="tx1"/>
              </a:buClr>
              <a:defRPr sz="3200">
                <a:solidFill>
                  <a:schemeClr val="tx1"/>
                </a:solidFill>
                <a:latin typeface="+mj-lt"/>
                <a:ea typeface="+mj-ea"/>
                <a:cs typeface="+mj-cs"/>
              </a:defRPr>
            </a:lvl1pPr>
            <a:lvl2pPr algn="l" rtl="1" eaLnBrk="1" fontAlgn="base" hangingPunct="1">
              <a:spcBef>
                <a:spcPct val="0"/>
              </a:spcBef>
              <a:spcAft>
                <a:spcPct val="0"/>
              </a:spcAft>
              <a:buClr>
                <a:schemeClr val="tx1"/>
              </a:buClr>
              <a:defRPr sz="3200">
                <a:solidFill>
                  <a:schemeClr val="tx1"/>
                </a:solidFill>
                <a:latin typeface="Arial" pitchFamily="34" charset="0"/>
              </a:defRPr>
            </a:lvl2pPr>
            <a:lvl3pPr algn="l" rtl="1" eaLnBrk="1" fontAlgn="base" hangingPunct="1">
              <a:spcBef>
                <a:spcPct val="0"/>
              </a:spcBef>
              <a:spcAft>
                <a:spcPct val="0"/>
              </a:spcAft>
              <a:buClr>
                <a:schemeClr val="tx1"/>
              </a:buClr>
              <a:defRPr sz="3200">
                <a:solidFill>
                  <a:schemeClr val="tx1"/>
                </a:solidFill>
                <a:latin typeface="Arial" pitchFamily="34" charset="0"/>
              </a:defRPr>
            </a:lvl3pPr>
            <a:lvl4pPr algn="l" rtl="1" eaLnBrk="1" fontAlgn="base" hangingPunct="1">
              <a:spcBef>
                <a:spcPct val="0"/>
              </a:spcBef>
              <a:spcAft>
                <a:spcPct val="0"/>
              </a:spcAft>
              <a:buClr>
                <a:schemeClr val="tx1"/>
              </a:buClr>
              <a:defRPr sz="3200">
                <a:solidFill>
                  <a:schemeClr val="tx1"/>
                </a:solidFill>
                <a:latin typeface="Arial" pitchFamily="34" charset="0"/>
              </a:defRPr>
            </a:lvl4pPr>
            <a:lvl5pPr algn="l" rtl="1" eaLnBrk="1" fontAlgn="base" hangingPunct="1">
              <a:spcBef>
                <a:spcPct val="0"/>
              </a:spcBef>
              <a:spcAft>
                <a:spcPct val="0"/>
              </a:spcAft>
              <a:buClr>
                <a:schemeClr val="tx1"/>
              </a:buClr>
              <a:defRPr sz="3200">
                <a:solidFill>
                  <a:schemeClr val="tx1"/>
                </a:solidFill>
                <a:latin typeface="Arial" pitchFamily="34" charset="0"/>
              </a:defRPr>
            </a:lvl5pPr>
            <a:lvl6pPr marL="457200" algn="l" rtl="1" eaLnBrk="1" fontAlgn="base" hangingPunct="1">
              <a:spcBef>
                <a:spcPct val="0"/>
              </a:spcBef>
              <a:spcAft>
                <a:spcPct val="0"/>
              </a:spcAft>
              <a:buClr>
                <a:schemeClr val="tx1"/>
              </a:buClr>
              <a:defRPr sz="3200">
                <a:solidFill>
                  <a:schemeClr val="tx1"/>
                </a:solidFill>
                <a:latin typeface="Arial" pitchFamily="34" charset="0"/>
              </a:defRPr>
            </a:lvl6pPr>
            <a:lvl7pPr marL="914400" algn="l" rtl="1" eaLnBrk="1" fontAlgn="base" hangingPunct="1">
              <a:spcBef>
                <a:spcPct val="0"/>
              </a:spcBef>
              <a:spcAft>
                <a:spcPct val="0"/>
              </a:spcAft>
              <a:buClr>
                <a:schemeClr val="tx1"/>
              </a:buClr>
              <a:defRPr sz="3200">
                <a:solidFill>
                  <a:schemeClr val="tx1"/>
                </a:solidFill>
                <a:latin typeface="Arial" pitchFamily="34" charset="0"/>
              </a:defRPr>
            </a:lvl7pPr>
            <a:lvl8pPr marL="1371600" algn="l" rtl="1" eaLnBrk="1" fontAlgn="base" hangingPunct="1">
              <a:spcBef>
                <a:spcPct val="0"/>
              </a:spcBef>
              <a:spcAft>
                <a:spcPct val="0"/>
              </a:spcAft>
              <a:buClr>
                <a:schemeClr val="tx1"/>
              </a:buClr>
              <a:defRPr sz="3200">
                <a:solidFill>
                  <a:schemeClr val="tx1"/>
                </a:solidFill>
                <a:latin typeface="Arial" pitchFamily="34" charset="0"/>
              </a:defRPr>
            </a:lvl8pPr>
            <a:lvl9pPr marL="1828800" algn="l" rtl="1" eaLnBrk="1" fontAlgn="base" hangingPunct="1">
              <a:spcBef>
                <a:spcPct val="0"/>
              </a:spcBef>
              <a:spcAft>
                <a:spcPct val="0"/>
              </a:spcAft>
              <a:buClr>
                <a:schemeClr val="tx1"/>
              </a:buClr>
              <a:defRPr sz="3200">
                <a:solidFill>
                  <a:schemeClr val="tx1"/>
                </a:solidFill>
                <a:latin typeface="Arial" pitchFamily="34" charset="0"/>
              </a:defRPr>
            </a:lvl9pPr>
          </a:lstStyle>
          <a:p>
            <a:pPr algn="r"/>
            <a:r>
              <a:rPr lang="he-IL" b="1" kern="0" dirty="0" smtClean="0"/>
              <a:t>המערכת</a:t>
            </a:r>
            <a:endParaRPr lang="he-IL" altLang="he-IL" kern="0" dirty="0"/>
          </a:p>
        </p:txBody>
      </p:sp>
      <p:sp>
        <p:nvSpPr>
          <p:cNvPr id="2" name="Rectangle 1"/>
          <p:cNvSpPr/>
          <p:nvPr/>
        </p:nvSpPr>
        <p:spPr>
          <a:xfrm>
            <a:off x="827584" y="908720"/>
            <a:ext cx="8116862" cy="2723823"/>
          </a:xfrm>
          <a:prstGeom prst="rect">
            <a:avLst/>
          </a:prstGeom>
        </p:spPr>
        <p:txBody>
          <a:bodyPr wrap="square">
            <a:spAutoFit/>
          </a:bodyPr>
          <a:lstStyle/>
          <a:p>
            <a:pPr algn="r" rtl="1">
              <a:lnSpc>
                <a:spcPct val="150000"/>
              </a:lnSpc>
            </a:pPr>
            <a:r>
              <a:rPr lang="he-IL" sz="2400" dirty="0" smtClean="0"/>
              <a:t>יכולות:</a:t>
            </a:r>
            <a:endParaRPr lang="he-IL" sz="2400" dirty="0"/>
          </a:p>
          <a:p>
            <a:pPr marL="857250" lvl="1" indent="-457200" algn="r" rtl="1">
              <a:lnSpc>
                <a:spcPct val="150000"/>
              </a:lnSpc>
              <a:buFont typeface="Arial" panose="020B0604020202020204" pitchFamily="34" charset="0"/>
              <a:buChar char="•"/>
            </a:pPr>
            <a:r>
              <a:rPr lang="he-IL" dirty="0"/>
              <a:t>טרנספורם </a:t>
            </a:r>
            <a:r>
              <a:rPr lang="en-US" dirty="0"/>
              <a:t>BWT</a:t>
            </a:r>
            <a:r>
              <a:rPr lang="he-IL" dirty="0"/>
              <a:t> (אינדוקס).</a:t>
            </a:r>
          </a:p>
          <a:p>
            <a:pPr marL="857250" lvl="1" indent="-457200" algn="r" rtl="1">
              <a:lnSpc>
                <a:spcPct val="150000"/>
              </a:lnSpc>
              <a:buFont typeface="Arial" panose="020B0604020202020204" pitchFamily="34" charset="0"/>
              <a:buChar char="•"/>
            </a:pPr>
            <a:r>
              <a:rPr lang="he-IL" dirty="0"/>
              <a:t>אלגוריתם </a:t>
            </a:r>
            <a:r>
              <a:rPr lang="en-US" dirty="0"/>
              <a:t>BWA-Align</a:t>
            </a:r>
            <a:endParaRPr lang="he-IL" dirty="0"/>
          </a:p>
          <a:p>
            <a:pPr marL="857250" lvl="1" indent="-457200" algn="r" rtl="1">
              <a:lnSpc>
                <a:spcPct val="150000"/>
              </a:lnSpc>
              <a:buFont typeface="Arial" panose="020B0604020202020204" pitchFamily="34" charset="0"/>
              <a:buChar char="•"/>
            </a:pPr>
            <a:r>
              <a:rPr lang="he-IL" dirty="0"/>
              <a:t>אלגוריתם </a:t>
            </a:r>
            <a:r>
              <a:rPr lang="en-US" dirty="0"/>
              <a:t>BWA-Align</a:t>
            </a:r>
            <a:r>
              <a:rPr lang="he-IL" dirty="0"/>
              <a:t> ממוקבל.</a:t>
            </a:r>
          </a:p>
          <a:p>
            <a:pPr marL="857250" lvl="1" indent="-457200" algn="r" rtl="1">
              <a:lnSpc>
                <a:spcPct val="150000"/>
              </a:lnSpc>
              <a:buFont typeface="Arial" panose="020B0604020202020204" pitchFamily="34" charset="0"/>
              <a:buChar char="•"/>
            </a:pPr>
            <a:r>
              <a:rPr lang="he-IL" dirty="0"/>
              <a:t>השוואת זמני ריצה בין האלגוריתם ההמוקבל והסדרתי</a:t>
            </a:r>
            <a:r>
              <a:rPr lang="he-IL" dirty="0" smtClean="0"/>
              <a:t>.</a:t>
            </a:r>
          </a:p>
          <a:p>
            <a:pPr marL="857250" lvl="1" indent="-457200" algn="r" rtl="1">
              <a:lnSpc>
                <a:spcPct val="150000"/>
              </a:lnSpc>
              <a:buFont typeface="Arial" panose="020B0604020202020204" pitchFamily="34" charset="0"/>
              <a:buChar char="•"/>
            </a:pPr>
            <a:r>
              <a:rPr lang="he-IL" dirty="0" smtClean="0"/>
              <a:t>ביצוע מבחני זמני ריצה ושרטוט תוצאות.</a:t>
            </a:r>
            <a:endParaRPr lang="he-IL" dirty="0"/>
          </a:p>
        </p:txBody>
      </p:sp>
    </p:spTree>
    <p:extLst>
      <p:ext uri="{BB962C8B-B14F-4D97-AF65-F5344CB8AC3E}">
        <p14:creationId xmlns:p14="http://schemas.microsoft.com/office/powerpoint/2010/main" val="34144360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2627784" y="192390"/>
            <a:ext cx="6316662" cy="428298"/>
          </a:xfrm>
          <a:prstGeom prst="rect">
            <a:avLst/>
          </a:prstGeom>
          <a:noFill/>
          <a:ln>
            <a:noFill/>
          </a:ln>
          <a:effectLst/>
          <a:extLst>
            <a:ext uri="{909E8E84-426E-40DD-AFC4-6F175D3DCCD1}">
              <a14:hiddenFill xmlns:a14="http://schemas.microsoft.com/office/drawing/2010/main">
                <a:solidFill>
                  <a:srgbClr val="7AA1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1" eaLnBrk="1" fontAlgn="base" hangingPunct="1">
              <a:spcBef>
                <a:spcPct val="0"/>
              </a:spcBef>
              <a:spcAft>
                <a:spcPct val="0"/>
              </a:spcAft>
              <a:buClr>
                <a:schemeClr val="tx1"/>
              </a:buClr>
              <a:defRPr sz="3200">
                <a:solidFill>
                  <a:schemeClr val="tx1"/>
                </a:solidFill>
                <a:latin typeface="+mj-lt"/>
                <a:ea typeface="+mj-ea"/>
                <a:cs typeface="+mj-cs"/>
              </a:defRPr>
            </a:lvl1pPr>
            <a:lvl2pPr algn="l" rtl="1" eaLnBrk="1" fontAlgn="base" hangingPunct="1">
              <a:spcBef>
                <a:spcPct val="0"/>
              </a:spcBef>
              <a:spcAft>
                <a:spcPct val="0"/>
              </a:spcAft>
              <a:buClr>
                <a:schemeClr val="tx1"/>
              </a:buClr>
              <a:defRPr sz="3200">
                <a:solidFill>
                  <a:schemeClr val="tx1"/>
                </a:solidFill>
                <a:latin typeface="Arial" pitchFamily="34" charset="0"/>
              </a:defRPr>
            </a:lvl2pPr>
            <a:lvl3pPr algn="l" rtl="1" eaLnBrk="1" fontAlgn="base" hangingPunct="1">
              <a:spcBef>
                <a:spcPct val="0"/>
              </a:spcBef>
              <a:spcAft>
                <a:spcPct val="0"/>
              </a:spcAft>
              <a:buClr>
                <a:schemeClr val="tx1"/>
              </a:buClr>
              <a:defRPr sz="3200">
                <a:solidFill>
                  <a:schemeClr val="tx1"/>
                </a:solidFill>
                <a:latin typeface="Arial" pitchFamily="34" charset="0"/>
              </a:defRPr>
            </a:lvl3pPr>
            <a:lvl4pPr algn="l" rtl="1" eaLnBrk="1" fontAlgn="base" hangingPunct="1">
              <a:spcBef>
                <a:spcPct val="0"/>
              </a:spcBef>
              <a:spcAft>
                <a:spcPct val="0"/>
              </a:spcAft>
              <a:buClr>
                <a:schemeClr val="tx1"/>
              </a:buClr>
              <a:defRPr sz="3200">
                <a:solidFill>
                  <a:schemeClr val="tx1"/>
                </a:solidFill>
                <a:latin typeface="Arial" pitchFamily="34" charset="0"/>
              </a:defRPr>
            </a:lvl4pPr>
            <a:lvl5pPr algn="l" rtl="1" eaLnBrk="1" fontAlgn="base" hangingPunct="1">
              <a:spcBef>
                <a:spcPct val="0"/>
              </a:spcBef>
              <a:spcAft>
                <a:spcPct val="0"/>
              </a:spcAft>
              <a:buClr>
                <a:schemeClr val="tx1"/>
              </a:buClr>
              <a:defRPr sz="3200">
                <a:solidFill>
                  <a:schemeClr val="tx1"/>
                </a:solidFill>
                <a:latin typeface="Arial" pitchFamily="34" charset="0"/>
              </a:defRPr>
            </a:lvl5pPr>
            <a:lvl6pPr marL="457200" algn="l" rtl="1" eaLnBrk="1" fontAlgn="base" hangingPunct="1">
              <a:spcBef>
                <a:spcPct val="0"/>
              </a:spcBef>
              <a:spcAft>
                <a:spcPct val="0"/>
              </a:spcAft>
              <a:buClr>
                <a:schemeClr val="tx1"/>
              </a:buClr>
              <a:defRPr sz="3200">
                <a:solidFill>
                  <a:schemeClr val="tx1"/>
                </a:solidFill>
                <a:latin typeface="Arial" pitchFamily="34" charset="0"/>
              </a:defRPr>
            </a:lvl6pPr>
            <a:lvl7pPr marL="914400" algn="l" rtl="1" eaLnBrk="1" fontAlgn="base" hangingPunct="1">
              <a:spcBef>
                <a:spcPct val="0"/>
              </a:spcBef>
              <a:spcAft>
                <a:spcPct val="0"/>
              </a:spcAft>
              <a:buClr>
                <a:schemeClr val="tx1"/>
              </a:buClr>
              <a:defRPr sz="3200">
                <a:solidFill>
                  <a:schemeClr val="tx1"/>
                </a:solidFill>
                <a:latin typeface="Arial" pitchFamily="34" charset="0"/>
              </a:defRPr>
            </a:lvl7pPr>
            <a:lvl8pPr marL="1371600" algn="l" rtl="1" eaLnBrk="1" fontAlgn="base" hangingPunct="1">
              <a:spcBef>
                <a:spcPct val="0"/>
              </a:spcBef>
              <a:spcAft>
                <a:spcPct val="0"/>
              </a:spcAft>
              <a:buClr>
                <a:schemeClr val="tx1"/>
              </a:buClr>
              <a:defRPr sz="3200">
                <a:solidFill>
                  <a:schemeClr val="tx1"/>
                </a:solidFill>
                <a:latin typeface="Arial" pitchFamily="34" charset="0"/>
              </a:defRPr>
            </a:lvl8pPr>
            <a:lvl9pPr marL="1828800" algn="l" rtl="1" eaLnBrk="1" fontAlgn="base" hangingPunct="1">
              <a:spcBef>
                <a:spcPct val="0"/>
              </a:spcBef>
              <a:spcAft>
                <a:spcPct val="0"/>
              </a:spcAft>
              <a:buClr>
                <a:schemeClr val="tx1"/>
              </a:buClr>
              <a:defRPr sz="3200">
                <a:solidFill>
                  <a:schemeClr val="tx1"/>
                </a:solidFill>
                <a:latin typeface="Arial" pitchFamily="34" charset="0"/>
              </a:defRPr>
            </a:lvl9pPr>
          </a:lstStyle>
          <a:p>
            <a:pPr algn="r"/>
            <a:r>
              <a:rPr lang="he-IL" b="1" kern="0" dirty="0" smtClean="0"/>
              <a:t>המערכת - רכיבים</a:t>
            </a:r>
            <a:endParaRPr lang="he-IL" altLang="he-IL" kern="0" dirty="0"/>
          </a:p>
        </p:txBody>
      </p:sp>
      <p:sp>
        <p:nvSpPr>
          <p:cNvPr id="9" name="Rectangle 3"/>
          <p:cNvSpPr txBox="1">
            <a:spLocks noChangeArrowheads="1"/>
          </p:cNvSpPr>
          <p:nvPr/>
        </p:nvSpPr>
        <p:spPr bwMode="auto">
          <a:xfrm>
            <a:off x="1547664" y="1340769"/>
            <a:ext cx="7368548" cy="2963060"/>
          </a:xfrm>
          <a:prstGeom prst="rect">
            <a:avLst/>
          </a:prstGeom>
          <a:noFill/>
          <a:ln>
            <a:noFill/>
          </a:ln>
          <a:effectLst/>
          <a:extLst>
            <a:ext uri="{909E8E84-426E-40DD-AFC4-6F175D3DCCD1}">
              <a14:hiddenFill xmlns:a14="http://schemas.microsoft.com/office/drawing/2010/main">
                <a:solidFill>
                  <a:srgbClr val="7AA1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r" rtl="1" eaLnBrk="1" fontAlgn="base" hangingPunct="1">
              <a:spcBef>
                <a:spcPct val="20000"/>
              </a:spcBef>
              <a:spcAft>
                <a:spcPct val="0"/>
              </a:spcAft>
              <a:buClr>
                <a:schemeClr val="tx1"/>
              </a:buClr>
              <a:buChar char="•"/>
              <a:defRPr sz="2400">
                <a:solidFill>
                  <a:schemeClr val="tx1"/>
                </a:solidFill>
                <a:latin typeface="+mn-lt"/>
                <a:ea typeface="+mn-ea"/>
                <a:cs typeface="+mn-cs"/>
              </a:defRPr>
            </a:lvl1pPr>
            <a:lvl2pPr marL="742950" indent="-285750" algn="r" rtl="1" eaLnBrk="1" fontAlgn="base" hangingPunct="1">
              <a:spcBef>
                <a:spcPct val="20000"/>
              </a:spcBef>
              <a:spcAft>
                <a:spcPct val="0"/>
              </a:spcAft>
              <a:buClr>
                <a:schemeClr val="tx1"/>
              </a:buClr>
              <a:buChar char="•"/>
              <a:defRPr sz="2400">
                <a:solidFill>
                  <a:schemeClr val="tx1"/>
                </a:solidFill>
                <a:latin typeface="+mn-lt"/>
              </a:defRPr>
            </a:lvl2pPr>
            <a:lvl3pPr marL="1143000" indent="-228600" algn="r" rtl="1" eaLnBrk="1" fontAlgn="base" hangingPunct="1">
              <a:spcBef>
                <a:spcPct val="20000"/>
              </a:spcBef>
              <a:spcAft>
                <a:spcPct val="0"/>
              </a:spcAft>
              <a:buClr>
                <a:schemeClr val="tx1"/>
              </a:buClr>
              <a:buChar char="•"/>
              <a:defRPr sz="2400">
                <a:solidFill>
                  <a:schemeClr val="tx1"/>
                </a:solidFill>
                <a:latin typeface="+mn-lt"/>
              </a:defRPr>
            </a:lvl3pPr>
            <a:lvl4pPr marL="1600200" indent="-228600" algn="r" rtl="1" eaLnBrk="1" fontAlgn="base" hangingPunct="1">
              <a:spcBef>
                <a:spcPct val="20000"/>
              </a:spcBef>
              <a:spcAft>
                <a:spcPct val="0"/>
              </a:spcAft>
              <a:buClr>
                <a:schemeClr val="tx1"/>
              </a:buClr>
              <a:buChar char="•"/>
              <a:defRPr sz="2400">
                <a:solidFill>
                  <a:schemeClr val="tx1"/>
                </a:solidFill>
                <a:latin typeface="+mn-lt"/>
              </a:defRPr>
            </a:lvl4pPr>
            <a:lvl5pPr marL="2057400" indent="-228600" algn="r" rtl="1" eaLnBrk="1" fontAlgn="base" hangingPunct="1">
              <a:spcBef>
                <a:spcPct val="20000"/>
              </a:spcBef>
              <a:spcAft>
                <a:spcPct val="0"/>
              </a:spcAft>
              <a:buClr>
                <a:schemeClr val="tx1"/>
              </a:buClr>
              <a:buChar char="•"/>
              <a:defRPr sz="2400">
                <a:solidFill>
                  <a:schemeClr val="tx1"/>
                </a:solidFill>
                <a:latin typeface="+mn-lt"/>
              </a:defRPr>
            </a:lvl5pPr>
            <a:lvl6pPr marL="2514600" indent="-228600" algn="r" rtl="1" eaLnBrk="1" fontAlgn="base" hangingPunct="1">
              <a:spcBef>
                <a:spcPct val="20000"/>
              </a:spcBef>
              <a:spcAft>
                <a:spcPct val="0"/>
              </a:spcAft>
              <a:buClr>
                <a:schemeClr val="tx1"/>
              </a:buClr>
              <a:buChar char="•"/>
              <a:defRPr sz="2400">
                <a:solidFill>
                  <a:schemeClr val="tx1"/>
                </a:solidFill>
                <a:latin typeface="+mn-lt"/>
              </a:defRPr>
            </a:lvl6pPr>
            <a:lvl7pPr marL="2971800" indent="-228600" algn="r" rtl="1" eaLnBrk="1" fontAlgn="base" hangingPunct="1">
              <a:spcBef>
                <a:spcPct val="20000"/>
              </a:spcBef>
              <a:spcAft>
                <a:spcPct val="0"/>
              </a:spcAft>
              <a:buClr>
                <a:schemeClr val="tx1"/>
              </a:buClr>
              <a:buChar char="•"/>
              <a:defRPr sz="2400">
                <a:solidFill>
                  <a:schemeClr val="tx1"/>
                </a:solidFill>
                <a:latin typeface="+mn-lt"/>
              </a:defRPr>
            </a:lvl7pPr>
            <a:lvl8pPr marL="3429000" indent="-228600" algn="r" rtl="1" eaLnBrk="1" fontAlgn="base" hangingPunct="1">
              <a:spcBef>
                <a:spcPct val="20000"/>
              </a:spcBef>
              <a:spcAft>
                <a:spcPct val="0"/>
              </a:spcAft>
              <a:buClr>
                <a:schemeClr val="tx1"/>
              </a:buClr>
              <a:buChar char="•"/>
              <a:defRPr sz="2400">
                <a:solidFill>
                  <a:schemeClr val="tx1"/>
                </a:solidFill>
                <a:latin typeface="+mn-lt"/>
              </a:defRPr>
            </a:lvl8pPr>
            <a:lvl9pPr marL="3886200" indent="-228600" algn="r" rtl="1" eaLnBrk="1" fontAlgn="base" hangingPunct="1">
              <a:spcBef>
                <a:spcPct val="20000"/>
              </a:spcBef>
              <a:spcAft>
                <a:spcPct val="0"/>
              </a:spcAft>
              <a:buClr>
                <a:schemeClr val="tx1"/>
              </a:buClr>
              <a:buChar char="•"/>
              <a:defRPr sz="2400">
                <a:solidFill>
                  <a:schemeClr val="tx1"/>
                </a:solidFill>
                <a:latin typeface="+mn-lt"/>
              </a:defRPr>
            </a:lvl9pPr>
          </a:lstStyle>
          <a:p>
            <a:pPr lvl="0"/>
            <a:r>
              <a:rPr lang="he-IL" dirty="0"/>
              <a:t>ממשק משתמש:</a:t>
            </a:r>
          </a:p>
          <a:p>
            <a:pPr lvl="1"/>
            <a:r>
              <a:rPr lang="he-IL" sz="2000" dirty="0" smtClean="0"/>
              <a:t>הזנת פרמטרים מהמשתמש לכלל המודולים.</a:t>
            </a:r>
          </a:p>
          <a:p>
            <a:pPr lvl="1"/>
            <a:r>
              <a:rPr lang="he-IL" sz="2000" kern="0" dirty="0"/>
              <a:t> קבלת פרמטרים מהמשתמש לכלל המודולים</a:t>
            </a:r>
            <a:r>
              <a:rPr lang="he-IL" sz="2000" kern="0" dirty="0" smtClean="0"/>
              <a:t>.</a:t>
            </a:r>
            <a:r>
              <a:rPr lang="he-IL" sz="2000" dirty="0" smtClean="0"/>
              <a:t> </a:t>
            </a:r>
          </a:p>
          <a:p>
            <a:pPr lvl="1"/>
            <a:r>
              <a:rPr lang="he-IL" sz="2000" dirty="0" smtClean="0"/>
              <a:t>הצגת </a:t>
            </a:r>
            <a:r>
              <a:rPr lang="he-IL" sz="2000" dirty="0"/>
              <a:t>השוואת זמני ריצה ופלט טקסטואלי של השוואות </a:t>
            </a:r>
            <a:r>
              <a:rPr lang="en-US" sz="2000" dirty="0"/>
              <a:t>BWA</a:t>
            </a:r>
            <a:r>
              <a:rPr lang="he-IL" sz="2000" dirty="0" smtClean="0"/>
              <a:t>.</a:t>
            </a:r>
            <a:endParaRPr lang="en-US" sz="2000" dirty="0"/>
          </a:p>
        </p:txBody>
      </p:sp>
      <p:pic>
        <p:nvPicPr>
          <p:cNvPr id="3078" name="Picture 6" descr="C:\Users\Avi\Documents\GitHub\BWA-Final_Project\Documents\הגשת פרויקט\Images\GUI.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7783" y="4077072"/>
            <a:ext cx="6216479" cy="20274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94483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2627784" y="192390"/>
            <a:ext cx="6316662" cy="428298"/>
          </a:xfrm>
          <a:prstGeom prst="rect">
            <a:avLst/>
          </a:prstGeom>
          <a:noFill/>
          <a:ln>
            <a:noFill/>
          </a:ln>
          <a:effectLst/>
          <a:extLst>
            <a:ext uri="{909E8E84-426E-40DD-AFC4-6F175D3DCCD1}">
              <a14:hiddenFill xmlns:a14="http://schemas.microsoft.com/office/drawing/2010/main">
                <a:solidFill>
                  <a:srgbClr val="7AA1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1" eaLnBrk="1" fontAlgn="base" hangingPunct="1">
              <a:spcBef>
                <a:spcPct val="0"/>
              </a:spcBef>
              <a:spcAft>
                <a:spcPct val="0"/>
              </a:spcAft>
              <a:buClr>
                <a:schemeClr val="tx1"/>
              </a:buClr>
              <a:defRPr sz="3200">
                <a:solidFill>
                  <a:schemeClr val="tx1"/>
                </a:solidFill>
                <a:latin typeface="+mj-lt"/>
                <a:ea typeface="+mj-ea"/>
                <a:cs typeface="+mj-cs"/>
              </a:defRPr>
            </a:lvl1pPr>
            <a:lvl2pPr algn="l" rtl="1" eaLnBrk="1" fontAlgn="base" hangingPunct="1">
              <a:spcBef>
                <a:spcPct val="0"/>
              </a:spcBef>
              <a:spcAft>
                <a:spcPct val="0"/>
              </a:spcAft>
              <a:buClr>
                <a:schemeClr val="tx1"/>
              </a:buClr>
              <a:defRPr sz="3200">
                <a:solidFill>
                  <a:schemeClr val="tx1"/>
                </a:solidFill>
                <a:latin typeface="Arial" pitchFamily="34" charset="0"/>
              </a:defRPr>
            </a:lvl2pPr>
            <a:lvl3pPr algn="l" rtl="1" eaLnBrk="1" fontAlgn="base" hangingPunct="1">
              <a:spcBef>
                <a:spcPct val="0"/>
              </a:spcBef>
              <a:spcAft>
                <a:spcPct val="0"/>
              </a:spcAft>
              <a:buClr>
                <a:schemeClr val="tx1"/>
              </a:buClr>
              <a:defRPr sz="3200">
                <a:solidFill>
                  <a:schemeClr val="tx1"/>
                </a:solidFill>
                <a:latin typeface="Arial" pitchFamily="34" charset="0"/>
              </a:defRPr>
            </a:lvl3pPr>
            <a:lvl4pPr algn="l" rtl="1" eaLnBrk="1" fontAlgn="base" hangingPunct="1">
              <a:spcBef>
                <a:spcPct val="0"/>
              </a:spcBef>
              <a:spcAft>
                <a:spcPct val="0"/>
              </a:spcAft>
              <a:buClr>
                <a:schemeClr val="tx1"/>
              </a:buClr>
              <a:defRPr sz="3200">
                <a:solidFill>
                  <a:schemeClr val="tx1"/>
                </a:solidFill>
                <a:latin typeface="Arial" pitchFamily="34" charset="0"/>
              </a:defRPr>
            </a:lvl4pPr>
            <a:lvl5pPr algn="l" rtl="1" eaLnBrk="1" fontAlgn="base" hangingPunct="1">
              <a:spcBef>
                <a:spcPct val="0"/>
              </a:spcBef>
              <a:spcAft>
                <a:spcPct val="0"/>
              </a:spcAft>
              <a:buClr>
                <a:schemeClr val="tx1"/>
              </a:buClr>
              <a:defRPr sz="3200">
                <a:solidFill>
                  <a:schemeClr val="tx1"/>
                </a:solidFill>
                <a:latin typeface="Arial" pitchFamily="34" charset="0"/>
              </a:defRPr>
            </a:lvl5pPr>
            <a:lvl6pPr marL="457200" algn="l" rtl="1" eaLnBrk="1" fontAlgn="base" hangingPunct="1">
              <a:spcBef>
                <a:spcPct val="0"/>
              </a:spcBef>
              <a:spcAft>
                <a:spcPct val="0"/>
              </a:spcAft>
              <a:buClr>
                <a:schemeClr val="tx1"/>
              </a:buClr>
              <a:defRPr sz="3200">
                <a:solidFill>
                  <a:schemeClr val="tx1"/>
                </a:solidFill>
                <a:latin typeface="Arial" pitchFamily="34" charset="0"/>
              </a:defRPr>
            </a:lvl6pPr>
            <a:lvl7pPr marL="914400" algn="l" rtl="1" eaLnBrk="1" fontAlgn="base" hangingPunct="1">
              <a:spcBef>
                <a:spcPct val="0"/>
              </a:spcBef>
              <a:spcAft>
                <a:spcPct val="0"/>
              </a:spcAft>
              <a:buClr>
                <a:schemeClr val="tx1"/>
              </a:buClr>
              <a:defRPr sz="3200">
                <a:solidFill>
                  <a:schemeClr val="tx1"/>
                </a:solidFill>
                <a:latin typeface="Arial" pitchFamily="34" charset="0"/>
              </a:defRPr>
            </a:lvl7pPr>
            <a:lvl8pPr marL="1371600" algn="l" rtl="1" eaLnBrk="1" fontAlgn="base" hangingPunct="1">
              <a:spcBef>
                <a:spcPct val="0"/>
              </a:spcBef>
              <a:spcAft>
                <a:spcPct val="0"/>
              </a:spcAft>
              <a:buClr>
                <a:schemeClr val="tx1"/>
              </a:buClr>
              <a:defRPr sz="3200">
                <a:solidFill>
                  <a:schemeClr val="tx1"/>
                </a:solidFill>
                <a:latin typeface="Arial" pitchFamily="34" charset="0"/>
              </a:defRPr>
            </a:lvl8pPr>
            <a:lvl9pPr marL="1828800" algn="l" rtl="1" eaLnBrk="1" fontAlgn="base" hangingPunct="1">
              <a:spcBef>
                <a:spcPct val="0"/>
              </a:spcBef>
              <a:spcAft>
                <a:spcPct val="0"/>
              </a:spcAft>
              <a:buClr>
                <a:schemeClr val="tx1"/>
              </a:buClr>
              <a:defRPr sz="3200">
                <a:solidFill>
                  <a:schemeClr val="tx1"/>
                </a:solidFill>
                <a:latin typeface="Arial" pitchFamily="34" charset="0"/>
              </a:defRPr>
            </a:lvl9pPr>
          </a:lstStyle>
          <a:p>
            <a:pPr algn="r"/>
            <a:r>
              <a:rPr lang="he-IL" b="1" kern="0" dirty="0" smtClean="0"/>
              <a:t>המערכת - רכיבים</a:t>
            </a:r>
            <a:endParaRPr lang="he-IL" altLang="he-IL" kern="0" dirty="0"/>
          </a:p>
        </p:txBody>
      </p:sp>
      <p:pic>
        <p:nvPicPr>
          <p:cNvPr id="3076" name="Picture 4" descr="C:\Users\Avi\Documents\GitHub\BWA-Final_Project\Documents\הגשת פרויקט\Images\BwtLogic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46149" y="4077072"/>
            <a:ext cx="5976151" cy="2376264"/>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3"/>
          <p:cNvSpPr txBox="1">
            <a:spLocks noChangeArrowheads="1"/>
          </p:cNvSpPr>
          <p:nvPr/>
        </p:nvSpPr>
        <p:spPr bwMode="auto">
          <a:xfrm>
            <a:off x="611560" y="1340769"/>
            <a:ext cx="8304652" cy="2963060"/>
          </a:xfrm>
          <a:prstGeom prst="rect">
            <a:avLst/>
          </a:prstGeom>
          <a:noFill/>
          <a:ln>
            <a:noFill/>
          </a:ln>
          <a:effectLst/>
          <a:extLst>
            <a:ext uri="{909E8E84-426E-40DD-AFC4-6F175D3DCCD1}">
              <a14:hiddenFill xmlns:a14="http://schemas.microsoft.com/office/drawing/2010/main">
                <a:solidFill>
                  <a:srgbClr val="7AA1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r" rtl="1" eaLnBrk="1" fontAlgn="base" hangingPunct="1">
              <a:spcBef>
                <a:spcPct val="20000"/>
              </a:spcBef>
              <a:spcAft>
                <a:spcPct val="0"/>
              </a:spcAft>
              <a:buClr>
                <a:schemeClr val="tx1"/>
              </a:buClr>
              <a:buChar char="•"/>
              <a:defRPr sz="2400">
                <a:solidFill>
                  <a:schemeClr val="tx1"/>
                </a:solidFill>
                <a:latin typeface="+mn-lt"/>
                <a:ea typeface="+mn-ea"/>
                <a:cs typeface="+mn-cs"/>
              </a:defRPr>
            </a:lvl1pPr>
            <a:lvl2pPr marL="742950" indent="-285750" algn="r" rtl="1" eaLnBrk="1" fontAlgn="base" hangingPunct="1">
              <a:spcBef>
                <a:spcPct val="20000"/>
              </a:spcBef>
              <a:spcAft>
                <a:spcPct val="0"/>
              </a:spcAft>
              <a:buClr>
                <a:schemeClr val="tx1"/>
              </a:buClr>
              <a:buChar char="•"/>
              <a:defRPr sz="2400">
                <a:solidFill>
                  <a:schemeClr val="tx1"/>
                </a:solidFill>
                <a:latin typeface="+mn-lt"/>
              </a:defRPr>
            </a:lvl2pPr>
            <a:lvl3pPr marL="1143000" indent="-228600" algn="r" rtl="1" eaLnBrk="1" fontAlgn="base" hangingPunct="1">
              <a:spcBef>
                <a:spcPct val="20000"/>
              </a:spcBef>
              <a:spcAft>
                <a:spcPct val="0"/>
              </a:spcAft>
              <a:buClr>
                <a:schemeClr val="tx1"/>
              </a:buClr>
              <a:buChar char="•"/>
              <a:defRPr sz="2400">
                <a:solidFill>
                  <a:schemeClr val="tx1"/>
                </a:solidFill>
                <a:latin typeface="+mn-lt"/>
              </a:defRPr>
            </a:lvl3pPr>
            <a:lvl4pPr marL="1600200" indent="-228600" algn="r" rtl="1" eaLnBrk="1" fontAlgn="base" hangingPunct="1">
              <a:spcBef>
                <a:spcPct val="20000"/>
              </a:spcBef>
              <a:spcAft>
                <a:spcPct val="0"/>
              </a:spcAft>
              <a:buClr>
                <a:schemeClr val="tx1"/>
              </a:buClr>
              <a:buChar char="•"/>
              <a:defRPr sz="2400">
                <a:solidFill>
                  <a:schemeClr val="tx1"/>
                </a:solidFill>
                <a:latin typeface="+mn-lt"/>
              </a:defRPr>
            </a:lvl4pPr>
            <a:lvl5pPr marL="2057400" indent="-228600" algn="r" rtl="1" eaLnBrk="1" fontAlgn="base" hangingPunct="1">
              <a:spcBef>
                <a:spcPct val="20000"/>
              </a:spcBef>
              <a:spcAft>
                <a:spcPct val="0"/>
              </a:spcAft>
              <a:buClr>
                <a:schemeClr val="tx1"/>
              </a:buClr>
              <a:buChar char="•"/>
              <a:defRPr sz="2400">
                <a:solidFill>
                  <a:schemeClr val="tx1"/>
                </a:solidFill>
                <a:latin typeface="+mn-lt"/>
              </a:defRPr>
            </a:lvl5pPr>
            <a:lvl6pPr marL="2514600" indent="-228600" algn="r" rtl="1" eaLnBrk="1" fontAlgn="base" hangingPunct="1">
              <a:spcBef>
                <a:spcPct val="20000"/>
              </a:spcBef>
              <a:spcAft>
                <a:spcPct val="0"/>
              </a:spcAft>
              <a:buClr>
                <a:schemeClr val="tx1"/>
              </a:buClr>
              <a:buChar char="•"/>
              <a:defRPr sz="2400">
                <a:solidFill>
                  <a:schemeClr val="tx1"/>
                </a:solidFill>
                <a:latin typeface="+mn-lt"/>
              </a:defRPr>
            </a:lvl6pPr>
            <a:lvl7pPr marL="2971800" indent="-228600" algn="r" rtl="1" eaLnBrk="1" fontAlgn="base" hangingPunct="1">
              <a:spcBef>
                <a:spcPct val="20000"/>
              </a:spcBef>
              <a:spcAft>
                <a:spcPct val="0"/>
              </a:spcAft>
              <a:buClr>
                <a:schemeClr val="tx1"/>
              </a:buClr>
              <a:buChar char="•"/>
              <a:defRPr sz="2400">
                <a:solidFill>
                  <a:schemeClr val="tx1"/>
                </a:solidFill>
                <a:latin typeface="+mn-lt"/>
              </a:defRPr>
            </a:lvl7pPr>
            <a:lvl8pPr marL="3429000" indent="-228600" algn="r" rtl="1" eaLnBrk="1" fontAlgn="base" hangingPunct="1">
              <a:spcBef>
                <a:spcPct val="20000"/>
              </a:spcBef>
              <a:spcAft>
                <a:spcPct val="0"/>
              </a:spcAft>
              <a:buClr>
                <a:schemeClr val="tx1"/>
              </a:buClr>
              <a:buChar char="•"/>
              <a:defRPr sz="2400">
                <a:solidFill>
                  <a:schemeClr val="tx1"/>
                </a:solidFill>
                <a:latin typeface="+mn-lt"/>
              </a:defRPr>
            </a:lvl8pPr>
            <a:lvl9pPr marL="3886200" indent="-228600" algn="r" rtl="1" eaLnBrk="1" fontAlgn="base" hangingPunct="1">
              <a:spcBef>
                <a:spcPct val="20000"/>
              </a:spcBef>
              <a:spcAft>
                <a:spcPct val="0"/>
              </a:spcAft>
              <a:buClr>
                <a:schemeClr val="tx1"/>
              </a:buClr>
              <a:buChar char="•"/>
              <a:defRPr sz="2400">
                <a:solidFill>
                  <a:schemeClr val="tx1"/>
                </a:solidFill>
                <a:latin typeface="+mn-lt"/>
              </a:defRPr>
            </a:lvl9pPr>
          </a:lstStyle>
          <a:p>
            <a:pPr lvl="0"/>
            <a:r>
              <a:rPr lang="en-US" dirty="0" smtClean="0"/>
              <a:t>BWT</a:t>
            </a:r>
            <a:r>
              <a:rPr lang="en-US" dirty="0"/>
              <a:t> </a:t>
            </a:r>
            <a:r>
              <a:rPr lang="en-US" dirty="0" smtClean="0"/>
              <a:t>Logics</a:t>
            </a:r>
            <a:r>
              <a:rPr lang="he-IL" dirty="0" smtClean="0"/>
              <a:t>:</a:t>
            </a:r>
          </a:p>
          <a:p>
            <a:pPr lvl="1"/>
            <a:r>
              <a:rPr lang="he-IL" dirty="0" smtClean="0"/>
              <a:t>יצירת אינדקס.</a:t>
            </a:r>
            <a:endParaRPr lang="he-IL" dirty="0"/>
          </a:p>
        </p:txBody>
      </p:sp>
    </p:spTree>
    <p:extLst>
      <p:ext uri="{BB962C8B-B14F-4D97-AF65-F5344CB8AC3E}">
        <p14:creationId xmlns:p14="http://schemas.microsoft.com/office/powerpoint/2010/main" val="18319907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2627784" y="192390"/>
            <a:ext cx="6316662" cy="428298"/>
          </a:xfrm>
          <a:prstGeom prst="rect">
            <a:avLst/>
          </a:prstGeom>
          <a:noFill/>
          <a:ln>
            <a:noFill/>
          </a:ln>
          <a:effectLst/>
          <a:extLst>
            <a:ext uri="{909E8E84-426E-40DD-AFC4-6F175D3DCCD1}">
              <a14:hiddenFill xmlns:a14="http://schemas.microsoft.com/office/drawing/2010/main">
                <a:solidFill>
                  <a:srgbClr val="7AA1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1" eaLnBrk="1" fontAlgn="base" hangingPunct="1">
              <a:spcBef>
                <a:spcPct val="0"/>
              </a:spcBef>
              <a:spcAft>
                <a:spcPct val="0"/>
              </a:spcAft>
              <a:buClr>
                <a:schemeClr val="tx1"/>
              </a:buClr>
              <a:defRPr sz="3200">
                <a:solidFill>
                  <a:schemeClr val="tx1"/>
                </a:solidFill>
                <a:latin typeface="+mj-lt"/>
                <a:ea typeface="+mj-ea"/>
                <a:cs typeface="+mj-cs"/>
              </a:defRPr>
            </a:lvl1pPr>
            <a:lvl2pPr algn="l" rtl="1" eaLnBrk="1" fontAlgn="base" hangingPunct="1">
              <a:spcBef>
                <a:spcPct val="0"/>
              </a:spcBef>
              <a:spcAft>
                <a:spcPct val="0"/>
              </a:spcAft>
              <a:buClr>
                <a:schemeClr val="tx1"/>
              </a:buClr>
              <a:defRPr sz="3200">
                <a:solidFill>
                  <a:schemeClr val="tx1"/>
                </a:solidFill>
                <a:latin typeface="Arial" pitchFamily="34" charset="0"/>
              </a:defRPr>
            </a:lvl2pPr>
            <a:lvl3pPr algn="l" rtl="1" eaLnBrk="1" fontAlgn="base" hangingPunct="1">
              <a:spcBef>
                <a:spcPct val="0"/>
              </a:spcBef>
              <a:spcAft>
                <a:spcPct val="0"/>
              </a:spcAft>
              <a:buClr>
                <a:schemeClr val="tx1"/>
              </a:buClr>
              <a:defRPr sz="3200">
                <a:solidFill>
                  <a:schemeClr val="tx1"/>
                </a:solidFill>
                <a:latin typeface="Arial" pitchFamily="34" charset="0"/>
              </a:defRPr>
            </a:lvl3pPr>
            <a:lvl4pPr algn="l" rtl="1" eaLnBrk="1" fontAlgn="base" hangingPunct="1">
              <a:spcBef>
                <a:spcPct val="0"/>
              </a:spcBef>
              <a:spcAft>
                <a:spcPct val="0"/>
              </a:spcAft>
              <a:buClr>
                <a:schemeClr val="tx1"/>
              </a:buClr>
              <a:defRPr sz="3200">
                <a:solidFill>
                  <a:schemeClr val="tx1"/>
                </a:solidFill>
                <a:latin typeface="Arial" pitchFamily="34" charset="0"/>
              </a:defRPr>
            </a:lvl4pPr>
            <a:lvl5pPr algn="l" rtl="1" eaLnBrk="1" fontAlgn="base" hangingPunct="1">
              <a:spcBef>
                <a:spcPct val="0"/>
              </a:spcBef>
              <a:spcAft>
                <a:spcPct val="0"/>
              </a:spcAft>
              <a:buClr>
                <a:schemeClr val="tx1"/>
              </a:buClr>
              <a:defRPr sz="3200">
                <a:solidFill>
                  <a:schemeClr val="tx1"/>
                </a:solidFill>
                <a:latin typeface="Arial" pitchFamily="34" charset="0"/>
              </a:defRPr>
            </a:lvl5pPr>
            <a:lvl6pPr marL="457200" algn="l" rtl="1" eaLnBrk="1" fontAlgn="base" hangingPunct="1">
              <a:spcBef>
                <a:spcPct val="0"/>
              </a:spcBef>
              <a:spcAft>
                <a:spcPct val="0"/>
              </a:spcAft>
              <a:buClr>
                <a:schemeClr val="tx1"/>
              </a:buClr>
              <a:defRPr sz="3200">
                <a:solidFill>
                  <a:schemeClr val="tx1"/>
                </a:solidFill>
                <a:latin typeface="Arial" pitchFamily="34" charset="0"/>
              </a:defRPr>
            </a:lvl6pPr>
            <a:lvl7pPr marL="914400" algn="l" rtl="1" eaLnBrk="1" fontAlgn="base" hangingPunct="1">
              <a:spcBef>
                <a:spcPct val="0"/>
              </a:spcBef>
              <a:spcAft>
                <a:spcPct val="0"/>
              </a:spcAft>
              <a:buClr>
                <a:schemeClr val="tx1"/>
              </a:buClr>
              <a:defRPr sz="3200">
                <a:solidFill>
                  <a:schemeClr val="tx1"/>
                </a:solidFill>
                <a:latin typeface="Arial" pitchFamily="34" charset="0"/>
              </a:defRPr>
            </a:lvl7pPr>
            <a:lvl8pPr marL="1371600" algn="l" rtl="1" eaLnBrk="1" fontAlgn="base" hangingPunct="1">
              <a:spcBef>
                <a:spcPct val="0"/>
              </a:spcBef>
              <a:spcAft>
                <a:spcPct val="0"/>
              </a:spcAft>
              <a:buClr>
                <a:schemeClr val="tx1"/>
              </a:buClr>
              <a:defRPr sz="3200">
                <a:solidFill>
                  <a:schemeClr val="tx1"/>
                </a:solidFill>
                <a:latin typeface="Arial" pitchFamily="34" charset="0"/>
              </a:defRPr>
            </a:lvl8pPr>
            <a:lvl9pPr marL="1828800" algn="l" rtl="1" eaLnBrk="1" fontAlgn="base" hangingPunct="1">
              <a:spcBef>
                <a:spcPct val="0"/>
              </a:spcBef>
              <a:spcAft>
                <a:spcPct val="0"/>
              </a:spcAft>
              <a:buClr>
                <a:schemeClr val="tx1"/>
              </a:buClr>
              <a:defRPr sz="3200">
                <a:solidFill>
                  <a:schemeClr val="tx1"/>
                </a:solidFill>
                <a:latin typeface="Arial" pitchFamily="34" charset="0"/>
              </a:defRPr>
            </a:lvl9pPr>
          </a:lstStyle>
          <a:p>
            <a:pPr algn="r"/>
            <a:r>
              <a:rPr lang="he-IL" b="1" kern="0" dirty="0" smtClean="0"/>
              <a:t>המערכת - רכיבים</a:t>
            </a:r>
            <a:endParaRPr lang="he-IL" altLang="he-IL" kern="0" dirty="0"/>
          </a:p>
        </p:txBody>
      </p:sp>
      <p:pic>
        <p:nvPicPr>
          <p:cNvPr id="3075" name="Picture 3" descr="C:\Users\Avi\Documents\GitHub\BWA-Final_Project\Documents\הגשת פרויקט\Images\seqLogic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39952" y="4077072"/>
            <a:ext cx="4549312" cy="2423174"/>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3"/>
          <p:cNvSpPr txBox="1">
            <a:spLocks noChangeArrowheads="1"/>
          </p:cNvSpPr>
          <p:nvPr/>
        </p:nvSpPr>
        <p:spPr bwMode="auto">
          <a:xfrm>
            <a:off x="858939" y="836712"/>
            <a:ext cx="8088628" cy="2963060"/>
          </a:xfrm>
          <a:prstGeom prst="rect">
            <a:avLst/>
          </a:prstGeom>
          <a:noFill/>
          <a:ln>
            <a:noFill/>
          </a:ln>
          <a:effectLst/>
          <a:extLst>
            <a:ext uri="{909E8E84-426E-40DD-AFC4-6F175D3DCCD1}">
              <a14:hiddenFill xmlns:a14="http://schemas.microsoft.com/office/drawing/2010/main">
                <a:solidFill>
                  <a:srgbClr val="7AA1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r" rtl="1" eaLnBrk="1" fontAlgn="base" hangingPunct="1">
              <a:spcBef>
                <a:spcPct val="20000"/>
              </a:spcBef>
              <a:spcAft>
                <a:spcPct val="0"/>
              </a:spcAft>
              <a:buClr>
                <a:schemeClr val="tx1"/>
              </a:buClr>
              <a:buChar char="•"/>
              <a:defRPr sz="2400">
                <a:solidFill>
                  <a:schemeClr val="tx1"/>
                </a:solidFill>
                <a:latin typeface="+mn-lt"/>
                <a:ea typeface="+mn-ea"/>
                <a:cs typeface="+mn-cs"/>
              </a:defRPr>
            </a:lvl1pPr>
            <a:lvl2pPr marL="742950" indent="-285750" algn="r" rtl="1" eaLnBrk="1" fontAlgn="base" hangingPunct="1">
              <a:spcBef>
                <a:spcPct val="20000"/>
              </a:spcBef>
              <a:spcAft>
                <a:spcPct val="0"/>
              </a:spcAft>
              <a:buClr>
                <a:schemeClr val="tx1"/>
              </a:buClr>
              <a:buChar char="•"/>
              <a:defRPr sz="2400">
                <a:solidFill>
                  <a:schemeClr val="tx1"/>
                </a:solidFill>
                <a:latin typeface="+mn-lt"/>
              </a:defRPr>
            </a:lvl2pPr>
            <a:lvl3pPr marL="1143000" indent="-228600" algn="r" rtl="1" eaLnBrk="1" fontAlgn="base" hangingPunct="1">
              <a:spcBef>
                <a:spcPct val="20000"/>
              </a:spcBef>
              <a:spcAft>
                <a:spcPct val="0"/>
              </a:spcAft>
              <a:buClr>
                <a:schemeClr val="tx1"/>
              </a:buClr>
              <a:buChar char="•"/>
              <a:defRPr sz="2400">
                <a:solidFill>
                  <a:schemeClr val="tx1"/>
                </a:solidFill>
                <a:latin typeface="+mn-lt"/>
              </a:defRPr>
            </a:lvl3pPr>
            <a:lvl4pPr marL="1600200" indent="-228600" algn="r" rtl="1" eaLnBrk="1" fontAlgn="base" hangingPunct="1">
              <a:spcBef>
                <a:spcPct val="20000"/>
              </a:spcBef>
              <a:spcAft>
                <a:spcPct val="0"/>
              </a:spcAft>
              <a:buClr>
                <a:schemeClr val="tx1"/>
              </a:buClr>
              <a:buChar char="•"/>
              <a:defRPr sz="2400">
                <a:solidFill>
                  <a:schemeClr val="tx1"/>
                </a:solidFill>
                <a:latin typeface="+mn-lt"/>
              </a:defRPr>
            </a:lvl4pPr>
            <a:lvl5pPr marL="2057400" indent="-228600" algn="r" rtl="1" eaLnBrk="1" fontAlgn="base" hangingPunct="1">
              <a:spcBef>
                <a:spcPct val="20000"/>
              </a:spcBef>
              <a:spcAft>
                <a:spcPct val="0"/>
              </a:spcAft>
              <a:buClr>
                <a:schemeClr val="tx1"/>
              </a:buClr>
              <a:buChar char="•"/>
              <a:defRPr sz="2400">
                <a:solidFill>
                  <a:schemeClr val="tx1"/>
                </a:solidFill>
                <a:latin typeface="+mn-lt"/>
              </a:defRPr>
            </a:lvl5pPr>
            <a:lvl6pPr marL="2514600" indent="-228600" algn="r" rtl="1" eaLnBrk="1" fontAlgn="base" hangingPunct="1">
              <a:spcBef>
                <a:spcPct val="20000"/>
              </a:spcBef>
              <a:spcAft>
                <a:spcPct val="0"/>
              </a:spcAft>
              <a:buClr>
                <a:schemeClr val="tx1"/>
              </a:buClr>
              <a:buChar char="•"/>
              <a:defRPr sz="2400">
                <a:solidFill>
                  <a:schemeClr val="tx1"/>
                </a:solidFill>
                <a:latin typeface="+mn-lt"/>
              </a:defRPr>
            </a:lvl6pPr>
            <a:lvl7pPr marL="2971800" indent="-228600" algn="r" rtl="1" eaLnBrk="1" fontAlgn="base" hangingPunct="1">
              <a:spcBef>
                <a:spcPct val="20000"/>
              </a:spcBef>
              <a:spcAft>
                <a:spcPct val="0"/>
              </a:spcAft>
              <a:buClr>
                <a:schemeClr val="tx1"/>
              </a:buClr>
              <a:buChar char="•"/>
              <a:defRPr sz="2400">
                <a:solidFill>
                  <a:schemeClr val="tx1"/>
                </a:solidFill>
                <a:latin typeface="+mn-lt"/>
              </a:defRPr>
            </a:lvl7pPr>
            <a:lvl8pPr marL="3429000" indent="-228600" algn="r" rtl="1" eaLnBrk="1" fontAlgn="base" hangingPunct="1">
              <a:spcBef>
                <a:spcPct val="20000"/>
              </a:spcBef>
              <a:spcAft>
                <a:spcPct val="0"/>
              </a:spcAft>
              <a:buClr>
                <a:schemeClr val="tx1"/>
              </a:buClr>
              <a:buChar char="•"/>
              <a:defRPr sz="2400">
                <a:solidFill>
                  <a:schemeClr val="tx1"/>
                </a:solidFill>
                <a:latin typeface="+mn-lt"/>
              </a:defRPr>
            </a:lvl8pPr>
            <a:lvl9pPr marL="3886200" indent="-228600" algn="r" rtl="1" eaLnBrk="1" fontAlgn="base" hangingPunct="1">
              <a:spcBef>
                <a:spcPct val="20000"/>
              </a:spcBef>
              <a:spcAft>
                <a:spcPct val="0"/>
              </a:spcAft>
              <a:buClr>
                <a:schemeClr val="tx1"/>
              </a:buClr>
              <a:buChar char="•"/>
              <a:defRPr sz="2400">
                <a:solidFill>
                  <a:schemeClr val="tx1"/>
                </a:solidFill>
                <a:latin typeface="+mn-lt"/>
              </a:defRPr>
            </a:lvl9pPr>
          </a:lstStyle>
          <a:p>
            <a:pPr lvl="0"/>
            <a:r>
              <a:rPr lang="en-US" dirty="0" smtClean="0"/>
              <a:t>Sequence Logics</a:t>
            </a:r>
            <a:r>
              <a:rPr lang="he-IL" dirty="0" smtClean="0"/>
              <a:t>:</a:t>
            </a:r>
            <a:endParaRPr lang="he-IL" dirty="0"/>
          </a:p>
          <a:p>
            <a:pPr lvl="1"/>
            <a:r>
              <a:rPr lang="he-IL" sz="2000" dirty="0" smtClean="0"/>
              <a:t>מודול </a:t>
            </a:r>
            <a:r>
              <a:rPr lang="he-IL" sz="2000" dirty="0"/>
              <a:t>לטיפול בענייני </a:t>
            </a:r>
            <a:r>
              <a:rPr lang="he-IL" sz="2000" dirty="0" smtClean="0"/>
              <a:t>דגימות</a:t>
            </a:r>
          </a:p>
          <a:p>
            <a:pPr lvl="1"/>
            <a:r>
              <a:rPr lang="he-IL" sz="2000" dirty="0"/>
              <a:t>מציאת התאמה של קריאה  / מספר קריאות על פני הגנום (כולל חיפוש על דגימות שמחושבות בזמן ריצה</a:t>
            </a:r>
            <a:r>
              <a:rPr lang="he-IL" sz="2000" dirty="0" smtClean="0"/>
              <a:t>)</a:t>
            </a:r>
            <a:r>
              <a:rPr lang="he-IL" sz="2000" kern="0" dirty="0" smtClean="0"/>
              <a:t>.</a:t>
            </a:r>
            <a:r>
              <a:rPr lang="he-IL" sz="2000" dirty="0" smtClean="0"/>
              <a:t> </a:t>
            </a:r>
          </a:p>
          <a:p>
            <a:pPr lvl="1"/>
            <a:r>
              <a:rPr lang="he-IL" sz="2000" dirty="0"/>
              <a:t>יצירת מדגם דגימות המדמות דגימות </a:t>
            </a:r>
            <a:r>
              <a:rPr lang="he-IL" sz="2000" dirty="0" smtClean="0"/>
              <a:t>מחולה.</a:t>
            </a:r>
            <a:endParaRPr lang="en-US" sz="2000" dirty="0"/>
          </a:p>
        </p:txBody>
      </p:sp>
    </p:spTree>
    <p:extLst>
      <p:ext uri="{BB962C8B-B14F-4D97-AF65-F5344CB8AC3E}">
        <p14:creationId xmlns:p14="http://schemas.microsoft.com/office/powerpoint/2010/main" val="45383358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2627784" y="192390"/>
            <a:ext cx="6316662" cy="428298"/>
          </a:xfrm>
          <a:prstGeom prst="rect">
            <a:avLst/>
          </a:prstGeom>
          <a:noFill/>
          <a:ln>
            <a:noFill/>
          </a:ln>
          <a:effectLst/>
          <a:extLst>
            <a:ext uri="{909E8E84-426E-40DD-AFC4-6F175D3DCCD1}">
              <a14:hiddenFill xmlns:a14="http://schemas.microsoft.com/office/drawing/2010/main">
                <a:solidFill>
                  <a:srgbClr val="7AA1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1" eaLnBrk="1" fontAlgn="base" hangingPunct="1">
              <a:spcBef>
                <a:spcPct val="0"/>
              </a:spcBef>
              <a:spcAft>
                <a:spcPct val="0"/>
              </a:spcAft>
              <a:buClr>
                <a:schemeClr val="tx1"/>
              </a:buClr>
              <a:defRPr sz="3200">
                <a:solidFill>
                  <a:schemeClr val="tx1"/>
                </a:solidFill>
                <a:latin typeface="+mj-lt"/>
                <a:ea typeface="+mj-ea"/>
                <a:cs typeface="+mj-cs"/>
              </a:defRPr>
            </a:lvl1pPr>
            <a:lvl2pPr algn="l" rtl="1" eaLnBrk="1" fontAlgn="base" hangingPunct="1">
              <a:spcBef>
                <a:spcPct val="0"/>
              </a:spcBef>
              <a:spcAft>
                <a:spcPct val="0"/>
              </a:spcAft>
              <a:buClr>
                <a:schemeClr val="tx1"/>
              </a:buClr>
              <a:defRPr sz="3200">
                <a:solidFill>
                  <a:schemeClr val="tx1"/>
                </a:solidFill>
                <a:latin typeface="Arial" pitchFamily="34" charset="0"/>
              </a:defRPr>
            </a:lvl2pPr>
            <a:lvl3pPr algn="l" rtl="1" eaLnBrk="1" fontAlgn="base" hangingPunct="1">
              <a:spcBef>
                <a:spcPct val="0"/>
              </a:spcBef>
              <a:spcAft>
                <a:spcPct val="0"/>
              </a:spcAft>
              <a:buClr>
                <a:schemeClr val="tx1"/>
              </a:buClr>
              <a:defRPr sz="3200">
                <a:solidFill>
                  <a:schemeClr val="tx1"/>
                </a:solidFill>
                <a:latin typeface="Arial" pitchFamily="34" charset="0"/>
              </a:defRPr>
            </a:lvl3pPr>
            <a:lvl4pPr algn="l" rtl="1" eaLnBrk="1" fontAlgn="base" hangingPunct="1">
              <a:spcBef>
                <a:spcPct val="0"/>
              </a:spcBef>
              <a:spcAft>
                <a:spcPct val="0"/>
              </a:spcAft>
              <a:buClr>
                <a:schemeClr val="tx1"/>
              </a:buClr>
              <a:defRPr sz="3200">
                <a:solidFill>
                  <a:schemeClr val="tx1"/>
                </a:solidFill>
                <a:latin typeface="Arial" pitchFamily="34" charset="0"/>
              </a:defRPr>
            </a:lvl4pPr>
            <a:lvl5pPr algn="l" rtl="1" eaLnBrk="1" fontAlgn="base" hangingPunct="1">
              <a:spcBef>
                <a:spcPct val="0"/>
              </a:spcBef>
              <a:spcAft>
                <a:spcPct val="0"/>
              </a:spcAft>
              <a:buClr>
                <a:schemeClr val="tx1"/>
              </a:buClr>
              <a:defRPr sz="3200">
                <a:solidFill>
                  <a:schemeClr val="tx1"/>
                </a:solidFill>
                <a:latin typeface="Arial" pitchFamily="34" charset="0"/>
              </a:defRPr>
            </a:lvl5pPr>
            <a:lvl6pPr marL="457200" algn="l" rtl="1" eaLnBrk="1" fontAlgn="base" hangingPunct="1">
              <a:spcBef>
                <a:spcPct val="0"/>
              </a:spcBef>
              <a:spcAft>
                <a:spcPct val="0"/>
              </a:spcAft>
              <a:buClr>
                <a:schemeClr val="tx1"/>
              </a:buClr>
              <a:defRPr sz="3200">
                <a:solidFill>
                  <a:schemeClr val="tx1"/>
                </a:solidFill>
                <a:latin typeface="Arial" pitchFamily="34" charset="0"/>
              </a:defRPr>
            </a:lvl6pPr>
            <a:lvl7pPr marL="914400" algn="l" rtl="1" eaLnBrk="1" fontAlgn="base" hangingPunct="1">
              <a:spcBef>
                <a:spcPct val="0"/>
              </a:spcBef>
              <a:spcAft>
                <a:spcPct val="0"/>
              </a:spcAft>
              <a:buClr>
                <a:schemeClr val="tx1"/>
              </a:buClr>
              <a:defRPr sz="3200">
                <a:solidFill>
                  <a:schemeClr val="tx1"/>
                </a:solidFill>
                <a:latin typeface="Arial" pitchFamily="34" charset="0"/>
              </a:defRPr>
            </a:lvl7pPr>
            <a:lvl8pPr marL="1371600" algn="l" rtl="1" eaLnBrk="1" fontAlgn="base" hangingPunct="1">
              <a:spcBef>
                <a:spcPct val="0"/>
              </a:spcBef>
              <a:spcAft>
                <a:spcPct val="0"/>
              </a:spcAft>
              <a:buClr>
                <a:schemeClr val="tx1"/>
              </a:buClr>
              <a:defRPr sz="3200">
                <a:solidFill>
                  <a:schemeClr val="tx1"/>
                </a:solidFill>
                <a:latin typeface="Arial" pitchFamily="34" charset="0"/>
              </a:defRPr>
            </a:lvl8pPr>
            <a:lvl9pPr marL="1828800" algn="l" rtl="1" eaLnBrk="1" fontAlgn="base" hangingPunct="1">
              <a:spcBef>
                <a:spcPct val="0"/>
              </a:spcBef>
              <a:spcAft>
                <a:spcPct val="0"/>
              </a:spcAft>
              <a:buClr>
                <a:schemeClr val="tx1"/>
              </a:buClr>
              <a:defRPr sz="3200">
                <a:solidFill>
                  <a:schemeClr val="tx1"/>
                </a:solidFill>
                <a:latin typeface="Arial" pitchFamily="34" charset="0"/>
              </a:defRPr>
            </a:lvl9pPr>
          </a:lstStyle>
          <a:p>
            <a:pPr algn="r"/>
            <a:r>
              <a:rPr lang="he-IL" b="1" kern="0" dirty="0" smtClean="0"/>
              <a:t>המערכת - רכיבים</a:t>
            </a:r>
            <a:endParaRPr lang="he-IL" altLang="he-IL" kern="0" dirty="0"/>
          </a:p>
        </p:txBody>
      </p:sp>
      <p:pic>
        <p:nvPicPr>
          <p:cNvPr id="3074" name="Picture 2" descr="C:\Users\Avi\Documents\GitHub\BWA-Final_Project\Documents\הגשת פרויקט\Images\iSearch.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2121" y="3573016"/>
            <a:ext cx="3850302" cy="2861509"/>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3"/>
          <p:cNvSpPr txBox="1">
            <a:spLocks noChangeArrowheads="1"/>
          </p:cNvSpPr>
          <p:nvPr/>
        </p:nvSpPr>
        <p:spPr bwMode="auto">
          <a:xfrm>
            <a:off x="1547664" y="1340769"/>
            <a:ext cx="7368548" cy="2963060"/>
          </a:xfrm>
          <a:prstGeom prst="rect">
            <a:avLst/>
          </a:prstGeom>
          <a:noFill/>
          <a:ln>
            <a:noFill/>
          </a:ln>
          <a:effectLst/>
          <a:extLst>
            <a:ext uri="{909E8E84-426E-40DD-AFC4-6F175D3DCCD1}">
              <a14:hiddenFill xmlns:a14="http://schemas.microsoft.com/office/drawing/2010/main">
                <a:solidFill>
                  <a:srgbClr val="7AA1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r" rtl="1" eaLnBrk="1" fontAlgn="base" hangingPunct="1">
              <a:spcBef>
                <a:spcPct val="20000"/>
              </a:spcBef>
              <a:spcAft>
                <a:spcPct val="0"/>
              </a:spcAft>
              <a:buClr>
                <a:schemeClr val="tx1"/>
              </a:buClr>
              <a:buChar char="•"/>
              <a:defRPr sz="2400">
                <a:solidFill>
                  <a:schemeClr val="tx1"/>
                </a:solidFill>
                <a:latin typeface="+mn-lt"/>
                <a:ea typeface="+mn-ea"/>
                <a:cs typeface="+mn-cs"/>
              </a:defRPr>
            </a:lvl1pPr>
            <a:lvl2pPr marL="742950" indent="-285750" algn="r" rtl="1" eaLnBrk="1" fontAlgn="base" hangingPunct="1">
              <a:spcBef>
                <a:spcPct val="20000"/>
              </a:spcBef>
              <a:spcAft>
                <a:spcPct val="0"/>
              </a:spcAft>
              <a:buClr>
                <a:schemeClr val="tx1"/>
              </a:buClr>
              <a:buChar char="•"/>
              <a:defRPr sz="2400">
                <a:solidFill>
                  <a:schemeClr val="tx1"/>
                </a:solidFill>
                <a:latin typeface="+mn-lt"/>
              </a:defRPr>
            </a:lvl2pPr>
            <a:lvl3pPr marL="1143000" indent="-228600" algn="r" rtl="1" eaLnBrk="1" fontAlgn="base" hangingPunct="1">
              <a:spcBef>
                <a:spcPct val="20000"/>
              </a:spcBef>
              <a:spcAft>
                <a:spcPct val="0"/>
              </a:spcAft>
              <a:buClr>
                <a:schemeClr val="tx1"/>
              </a:buClr>
              <a:buChar char="•"/>
              <a:defRPr sz="2400">
                <a:solidFill>
                  <a:schemeClr val="tx1"/>
                </a:solidFill>
                <a:latin typeface="+mn-lt"/>
              </a:defRPr>
            </a:lvl3pPr>
            <a:lvl4pPr marL="1600200" indent="-228600" algn="r" rtl="1" eaLnBrk="1" fontAlgn="base" hangingPunct="1">
              <a:spcBef>
                <a:spcPct val="20000"/>
              </a:spcBef>
              <a:spcAft>
                <a:spcPct val="0"/>
              </a:spcAft>
              <a:buClr>
                <a:schemeClr val="tx1"/>
              </a:buClr>
              <a:buChar char="•"/>
              <a:defRPr sz="2400">
                <a:solidFill>
                  <a:schemeClr val="tx1"/>
                </a:solidFill>
                <a:latin typeface="+mn-lt"/>
              </a:defRPr>
            </a:lvl4pPr>
            <a:lvl5pPr marL="2057400" indent="-228600" algn="r" rtl="1" eaLnBrk="1" fontAlgn="base" hangingPunct="1">
              <a:spcBef>
                <a:spcPct val="20000"/>
              </a:spcBef>
              <a:spcAft>
                <a:spcPct val="0"/>
              </a:spcAft>
              <a:buClr>
                <a:schemeClr val="tx1"/>
              </a:buClr>
              <a:buChar char="•"/>
              <a:defRPr sz="2400">
                <a:solidFill>
                  <a:schemeClr val="tx1"/>
                </a:solidFill>
                <a:latin typeface="+mn-lt"/>
              </a:defRPr>
            </a:lvl5pPr>
            <a:lvl6pPr marL="2514600" indent="-228600" algn="r" rtl="1" eaLnBrk="1" fontAlgn="base" hangingPunct="1">
              <a:spcBef>
                <a:spcPct val="20000"/>
              </a:spcBef>
              <a:spcAft>
                <a:spcPct val="0"/>
              </a:spcAft>
              <a:buClr>
                <a:schemeClr val="tx1"/>
              </a:buClr>
              <a:buChar char="•"/>
              <a:defRPr sz="2400">
                <a:solidFill>
                  <a:schemeClr val="tx1"/>
                </a:solidFill>
                <a:latin typeface="+mn-lt"/>
              </a:defRPr>
            </a:lvl6pPr>
            <a:lvl7pPr marL="2971800" indent="-228600" algn="r" rtl="1" eaLnBrk="1" fontAlgn="base" hangingPunct="1">
              <a:spcBef>
                <a:spcPct val="20000"/>
              </a:spcBef>
              <a:spcAft>
                <a:spcPct val="0"/>
              </a:spcAft>
              <a:buClr>
                <a:schemeClr val="tx1"/>
              </a:buClr>
              <a:buChar char="•"/>
              <a:defRPr sz="2400">
                <a:solidFill>
                  <a:schemeClr val="tx1"/>
                </a:solidFill>
                <a:latin typeface="+mn-lt"/>
              </a:defRPr>
            </a:lvl7pPr>
            <a:lvl8pPr marL="3429000" indent="-228600" algn="r" rtl="1" eaLnBrk="1" fontAlgn="base" hangingPunct="1">
              <a:spcBef>
                <a:spcPct val="20000"/>
              </a:spcBef>
              <a:spcAft>
                <a:spcPct val="0"/>
              </a:spcAft>
              <a:buClr>
                <a:schemeClr val="tx1"/>
              </a:buClr>
              <a:buChar char="•"/>
              <a:defRPr sz="2400">
                <a:solidFill>
                  <a:schemeClr val="tx1"/>
                </a:solidFill>
                <a:latin typeface="+mn-lt"/>
              </a:defRPr>
            </a:lvl8pPr>
            <a:lvl9pPr marL="3886200" indent="-228600" algn="r" rtl="1" eaLnBrk="1" fontAlgn="base" hangingPunct="1">
              <a:spcBef>
                <a:spcPct val="20000"/>
              </a:spcBef>
              <a:spcAft>
                <a:spcPct val="0"/>
              </a:spcAft>
              <a:buClr>
                <a:schemeClr val="tx1"/>
              </a:buClr>
              <a:buChar char="•"/>
              <a:defRPr sz="2400">
                <a:solidFill>
                  <a:schemeClr val="tx1"/>
                </a:solidFill>
                <a:latin typeface="+mn-lt"/>
              </a:defRPr>
            </a:lvl9pPr>
          </a:lstStyle>
          <a:p>
            <a:pPr lvl="0"/>
            <a:r>
              <a:rPr lang="en-US" dirty="0" smtClean="0"/>
              <a:t>Inexact </a:t>
            </a:r>
            <a:r>
              <a:rPr lang="en-US" dirty="0"/>
              <a:t>Search </a:t>
            </a:r>
            <a:r>
              <a:rPr lang="he-IL" dirty="0" smtClean="0"/>
              <a:t>:</a:t>
            </a:r>
            <a:endParaRPr lang="he-IL" dirty="0"/>
          </a:p>
          <a:p>
            <a:pPr lvl="1"/>
            <a:r>
              <a:rPr lang="he-IL" sz="2000" dirty="0"/>
              <a:t>חיפוש של מחרוזת בודדת באינדקס</a:t>
            </a:r>
            <a:r>
              <a:rPr lang="he-IL" sz="2000" dirty="0" smtClean="0"/>
              <a:t>.</a:t>
            </a:r>
            <a:endParaRPr lang="en-US" sz="2000" dirty="0"/>
          </a:p>
        </p:txBody>
      </p:sp>
    </p:spTree>
    <p:extLst>
      <p:ext uri="{BB962C8B-B14F-4D97-AF65-F5344CB8AC3E}">
        <p14:creationId xmlns:p14="http://schemas.microsoft.com/office/powerpoint/2010/main" val="34340024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7" name="Picture 5" descr="C:\Users\Avi\Documents\GitHub\BWA-Final_Project\Documents\הגשת פרויקט\Images\GUI.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1679" y="4221088"/>
            <a:ext cx="6036409" cy="196874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2"/>
          <p:cNvSpPr txBox="1">
            <a:spLocks noChangeArrowheads="1"/>
          </p:cNvSpPr>
          <p:nvPr/>
        </p:nvSpPr>
        <p:spPr bwMode="auto">
          <a:xfrm>
            <a:off x="2627784" y="192390"/>
            <a:ext cx="6316662" cy="428298"/>
          </a:xfrm>
          <a:prstGeom prst="rect">
            <a:avLst/>
          </a:prstGeom>
          <a:noFill/>
          <a:ln>
            <a:noFill/>
          </a:ln>
          <a:effectLst/>
          <a:extLst>
            <a:ext uri="{909E8E84-426E-40DD-AFC4-6F175D3DCCD1}">
              <a14:hiddenFill xmlns:a14="http://schemas.microsoft.com/office/drawing/2010/main">
                <a:solidFill>
                  <a:srgbClr val="7AA1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1" eaLnBrk="1" fontAlgn="base" hangingPunct="1">
              <a:spcBef>
                <a:spcPct val="0"/>
              </a:spcBef>
              <a:spcAft>
                <a:spcPct val="0"/>
              </a:spcAft>
              <a:buClr>
                <a:schemeClr val="tx1"/>
              </a:buClr>
              <a:defRPr sz="3200">
                <a:solidFill>
                  <a:schemeClr val="tx1"/>
                </a:solidFill>
                <a:latin typeface="+mj-lt"/>
                <a:ea typeface="+mj-ea"/>
                <a:cs typeface="+mj-cs"/>
              </a:defRPr>
            </a:lvl1pPr>
            <a:lvl2pPr algn="l" rtl="1" eaLnBrk="1" fontAlgn="base" hangingPunct="1">
              <a:spcBef>
                <a:spcPct val="0"/>
              </a:spcBef>
              <a:spcAft>
                <a:spcPct val="0"/>
              </a:spcAft>
              <a:buClr>
                <a:schemeClr val="tx1"/>
              </a:buClr>
              <a:defRPr sz="3200">
                <a:solidFill>
                  <a:schemeClr val="tx1"/>
                </a:solidFill>
                <a:latin typeface="Arial" pitchFamily="34" charset="0"/>
              </a:defRPr>
            </a:lvl2pPr>
            <a:lvl3pPr algn="l" rtl="1" eaLnBrk="1" fontAlgn="base" hangingPunct="1">
              <a:spcBef>
                <a:spcPct val="0"/>
              </a:spcBef>
              <a:spcAft>
                <a:spcPct val="0"/>
              </a:spcAft>
              <a:buClr>
                <a:schemeClr val="tx1"/>
              </a:buClr>
              <a:defRPr sz="3200">
                <a:solidFill>
                  <a:schemeClr val="tx1"/>
                </a:solidFill>
                <a:latin typeface="Arial" pitchFamily="34" charset="0"/>
              </a:defRPr>
            </a:lvl3pPr>
            <a:lvl4pPr algn="l" rtl="1" eaLnBrk="1" fontAlgn="base" hangingPunct="1">
              <a:spcBef>
                <a:spcPct val="0"/>
              </a:spcBef>
              <a:spcAft>
                <a:spcPct val="0"/>
              </a:spcAft>
              <a:buClr>
                <a:schemeClr val="tx1"/>
              </a:buClr>
              <a:defRPr sz="3200">
                <a:solidFill>
                  <a:schemeClr val="tx1"/>
                </a:solidFill>
                <a:latin typeface="Arial" pitchFamily="34" charset="0"/>
              </a:defRPr>
            </a:lvl4pPr>
            <a:lvl5pPr algn="l" rtl="1" eaLnBrk="1" fontAlgn="base" hangingPunct="1">
              <a:spcBef>
                <a:spcPct val="0"/>
              </a:spcBef>
              <a:spcAft>
                <a:spcPct val="0"/>
              </a:spcAft>
              <a:buClr>
                <a:schemeClr val="tx1"/>
              </a:buClr>
              <a:defRPr sz="3200">
                <a:solidFill>
                  <a:schemeClr val="tx1"/>
                </a:solidFill>
                <a:latin typeface="Arial" pitchFamily="34" charset="0"/>
              </a:defRPr>
            </a:lvl5pPr>
            <a:lvl6pPr marL="457200" algn="l" rtl="1" eaLnBrk="1" fontAlgn="base" hangingPunct="1">
              <a:spcBef>
                <a:spcPct val="0"/>
              </a:spcBef>
              <a:spcAft>
                <a:spcPct val="0"/>
              </a:spcAft>
              <a:buClr>
                <a:schemeClr val="tx1"/>
              </a:buClr>
              <a:defRPr sz="3200">
                <a:solidFill>
                  <a:schemeClr val="tx1"/>
                </a:solidFill>
                <a:latin typeface="Arial" pitchFamily="34" charset="0"/>
              </a:defRPr>
            </a:lvl6pPr>
            <a:lvl7pPr marL="914400" algn="l" rtl="1" eaLnBrk="1" fontAlgn="base" hangingPunct="1">
              <a:spcBef>
                <a:spcPct val="0"/>
              </a:spcBef>
              <a:spcAft>
                <a:spcPct val="0"/>
              </a:spcAft>
              <a:buClr>
                <a:schemeClr val="tx1"/>
              </a:buClr>
              <a:defRPr sz="3200">
                <a:solidFill>
                  <a:schemeClr val="tx1"/>
                </a:solidFill>
                <a:latin typeface="Arial" pitchFamily="34" charset="0"/>
              </a:defRPr>
            </a:lvl7pPr>
            <a:lvl8pPr marL="1371600" algn="l" rtl="1" eaLnBrk="1" fontAlgn="base" hangingPunct="1">
              <a:spcBef>
                <a:spcPct val="0"/>
              </a:spcBef>
              <a:spcAft>
                <a:spcPct val="0"/>
              </a:spcAft>
              <a:buClr>
                <a:schemeClr val="tx1"/>
              </a:buClr>
              <a:defRPr sz="3200">
                <a:solidFill>
                  <a:schemeClr val="tx1"/>
                </a:solidFill>
                <a:latin typeface="Arial" pitchFamily="34" charset="0"/>
              </a:defRPr>
            </a:lvl8pPr>
            <a:lvl9pPr marL="1828800" algn="l" rtl="1" eaLnBrk="1" fontAlgn="base" hangingPunct="1">
              <a:spcBef>
                <a:spcPct val="0"/>
              </a:spcBef>
              <a:spcAft>
                <a:spcPct val="0"/>
              </a:spcAft>
              <a:buClr>
                <a:schemeClr val="tx1"/>
              </a:buClr>
              <a:defRPr sz="3200">
                <a:solidFill>
                  <a:schemeClr val="tx1"/>
                </a:solidFill>
                <a:latin typeface="Arial" pitchFamily="34" charset="0"/>
              </a:defRPr>
            </a:lvl9pPr>
          </a:lstStyle>
          <a:p>
            <a:pPr algn="r"/>
            <a:r>
              <a:rPr lang="he-IL" b="1" kern="0" dirty="0" smtClean="0"/>
              <a:t>המערכת - רכיבים</a:t>
            </a:r>
            <a:endParaRPr lang="he-IL" altLang="he-IL" kern="0" dirty="0"/>
          </a:p>
        </p:txBody>
      </p:sp>
      <p:sp>
        <p:nvSpPr>
          <p:cNvPr id="9" name="Rectangle 3"/>
          <p:cNvSpPr txBox="1">
            <a:spLocks noChangeArrowheads="1"/>
          </p:cNvSpPr>
          <p:nvPr/>
        </p:nvSpPr>
        <p:spPr bwMode="auto">
          <a:xfrm>
            <a:off x="899592" y="1340768"/>
            <a:ext cx="8044853" cy="2592288"/>
          </a:xfrm>
          <a:prstGeom prst="rect">
            <a:avLst/>
          </a:prstGeom>
          <a:noFill/>
          <a:ln>
            <a:noFill/>
          </a:ln>
          <a:effectLst/>
          <a:extLst>
            <a:ext uri="{909E8E84-426E-40DD-AFC4-6F175D3DCCD1}">
              <a14:hiddenFill xmlns:a14="http://schemas.microsoft.com/office/drawing/2010/main">
                <a:solidFill>
                  <a:srgbClr val="7AA1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r" rtl="1" eaLnBrk="1" fontAlgn="base" hangingPunct="1">
              <a:spcBef>
                <a:spcPct val="20000"/>
              </a:spcBef>
              <a:spcAft>
                <a:spcPct val="0"/>
              </a:spcAft>
              <a:buClr>
                <a:schemeClr val="tx1"/>
              </a:buClr>
              <a:buChar char="•"/>
              <a:defRPr sz="2400">
                <a:solidFill>
                  <a:schemeClr val="tx1"/>
                </a:solidFill>
                <a:latin typeface="+mn-lt"/>
                <a:ea typeface="+mn-ea"/>
                <a:cs typeface="+mn-cs"/>
              </a:defRPr>
            </a:lvl1pPr>
            <a:lvl2pPr marL="742950" indent="-285750" algn="r" rtl="1" eaLnBrk="1" fontAlgn="base" hangingPunct="1">
              <a:spcBef>
                <a:spcPct val="20000"/>
              </a:spcBef>
              <a:spcAft>
                <a:spcPct val="0"/>
              </a:spcAft>
              <a:buClr>
                <a:schemeClr val="tx1"/>
              </a:buClr>
              <a:buChar char="•"/>
              <a:defRPr sz="2400">
                <a:solidFill>
                  <a:schemeClr val="tx1"/>
                </a:solidFill>
                <a:latin typeface="+mn-lt"/>
              </a:defRPr>
            </a:lvl2pPr>
            <a:lvl3pPr marL="1143000" indent="-228600" algn="r" rtl="1" eaLnBrk="1" fontAlgn="base" hangingPunct="1">
              <a:spcBef>
                <a:spcPct val="20000"/>
              </a:spcBef>
              <a:spcAft>
                <a:spcPct val="0"/>
              </a:spcAft>
              <a:buClr>
                <a:schemeClr val="tx1"/>
              </a:buClr>
              <a:buChar char="•"/>
              <a:defRPr sz="2400">
                <a:solidFill>
                  <a:schemeClr val="tx1"/>
                </a:solidFill>
                <a:latin typeface="+mn-lt"/>
              </a:defRPr>
            </a:lvl3pPr>
            <a:lvl4pPr marL="1600200" indent="-228600" algn="r" rtl="1" eaLnBrk="1" fontAlgn="base" hangingPunct="1">
              <a:spcBef>
                <a:spcPct val="20000"/>
              </a:spcBef>
              <a:spcAft>
                <a:spcPct val="0"/>
              </a:spcAft>
              <a:buClr>
                <a:schemeClr val="tx1"/>
              </a:buClr>
              <a:buChar char="•"/>
              <a:defRPr sz="2400">
                <a:solidFill>
                  <a:schemeClr val="tx1"/>
                </a:solidFill>
                <a:latin typeface="+mn-lt"/>
              </a:defRPr>
            </a:lvl4pPr>
            <a:lvl5pPr marL="2057400" indent="-228600" algn="r" rtl="1" eaLnBrk="1" fontAlgn="base" hangingPunct="1">
              <a:spcBef>
                <a:spcPct val="20000"/>
              </a:spcBef>
              <a:spcAft>
                <a:spcPct val="0"/>
              </a:spcAft>
              <a:buClr>
                <a:schemeClr val="tx1"/>
              </a:buClr>
              <a:buChar char="•"/>
              <a:defRPr sz="2400">
                <a:solidFill>
                  <a:schemeClr val="tx1"/>
                </a:solidFill>
                <a:latin typeface="+mn-lt"/>
              </a:defRPr>
            </a:lvl5pPr>
            <a:lvl6pPr marL="2514600" indent="-228600" algn="r" rtl="1" eaLnBrk="1" fontAlgn="base" hangingPunct="1">
              <a:spcBef>
                <a:spcPct val="20000"/>
              </a:spcBef>
              <a:spcAft>
                <a:spcPct val="0"/>
              </a:spcAft>
              <a:buClr>
                <a:schemeClr val="tx1"/>
              </a:buClr>
              <a:buChar char="•"/>
              <a:defRPr sz="2400">
                <a:solidFill>
                  <a:schemeClr val="tx1"/>
                </a:solidFill>
                <a:latin typeface="+mn-lt"/>
              </a:defRPr>
            </a:lvl6pPr>
            <a:lvl7pPr marL="2971800" indent="-228600" algn="r" rtl="1" eaLnBrk="1" fontAlgn="base" hangingPunct="1">
              <a:spcBef>
                <a:spcPct val="20000"/>
              </a:spcBef>
              <a:spcAft>
                <a:spcPct val="0"/>
              </a:spcAft>
              <a:buClr>
                <a:schemeClr val="tx1"/>
              </a:buClr>
              <a:buChar char="•"/>
              <a:defRPr sz="2400">
                <a:solidFill>
                  <a:schemeClr val="tx1"/>
                </a:solidFill>
                <a:latin typeface="+mn-lt"/>
              </a:defRPr>
            </a:lvl7pPr>
            <a:lvl8pPr marL="3429000" indent="-228600" algn="r" rtl="1" eaLnBrk="1" fontAlgn="base" hangingPunct="1">
              <a:spcBef>
                <a:spcPct val="20000"/>
              </a:spcBef>
              <a:spcAft>
                <a:spcPct val="0"/>
              </a:spcAft>
              <a:buClr>
                <a:schemeClr val="tx1"/>
              </a:buClr>
              <a:buChar char="•"/>
              <a:defRPr sz="2400">
                <a:solidFill>
                  <a:schemeClr val="tx1"/>
                </a:solidFill>
                <a:latin typeface="+mn-lt"/>
              </a:defRPr>
            </a:lvl8pPr>
            <a:lvl9pPr marL="3886200" indent="-228600" algn="r" rtl="1" eaLnBrk="1" fontAlgn="base" hangingPunct="1">
              <a:spcBef>
                <a:spcPct val="20000"/>
              </a:spcBef>
              <a:spcAft>
                <a:spcPct val="0"/>
              </a:spcAft>
              <a:buClr>
                <a:schemeClr val="tx1"/>
              </a:buClr>
              <a:buChar char="•"/>
              <a:defRPr sz="2400">
                <a:solidFill>
                  <a:schemeClr val="tx1"/>
                </a:solidFill>
                <a:latin typeface="+mn-lt"/>
              </a:defRPr>
            </a:lvl9pPr>
          </a:lstStyle>
          <a:p>
            <a:pPr lvl="0"/>
            <a:r>
              <a:rPr lang="he-IL" dirty="0"/>
              <a:t>ממשק משתמש:</a:t>
            </a:r>
          </a:p>
          <a:p>
            <a:pPr lvl="1"/>
            <a:r>
              <a:rPr lang="he-IL" sz="2000" dirty="0" smtClean="0"/>
              <a:t>הזנת פרמטרים מהמשתמש לכלל המודולים.</a:t>
            </a:r>
          </a:p>
          <a:p>
            <a:pPr lvl="1"/>
            <a:r>
              <a:rPr lang="he-IL" sz="2000" kern="0" dirty="0"/>
              <a:t> קבלת פרמטרים מהמשתמש לכלל המודולים</a:t>
            </a:r>
            <a:r>
              <a:rPr lang="he-IL" sz="2000" kern="0" dirty="0" smtClean="0"/>
              <a:t>.</a:t>
            </a:r>
            <a:r>
              <a:rPr lang="he-IL" sz="2000" dirty="0" smtClean="0"/>
              <a:t> </a:t>
            </a:r>
          </a:p>
          <a:p>
            <a:pPr lvl="1"/>
            <a:r>
              <a:rPr lang="he-IL" sz="2000" dirty="0" smtClean="0"/>
              <a:t>הצגת </a:t>
            </a:r>
            <a:r>
              <a:rPr lang="he-IL" sz="2000" dirty="0"/>
              <a:t>השוואת זמני ריצה ופלט טקסטואלי של השוואות </a:t>
            </a:r>
            <a:r>
              <a:rPr lang="en-US" sz="2000" dirty="0"/>
              <a:t>BWA</a:t>
            </a:r>
            <a:r>
              <a:rPr lang="he-IL" sz="2000" dirty="0" smtClean="0"/>
              <a:t>.</a:t>
            </a:r>
            <a:endParaRPr lang="en-US" sz="2000" dirty="0"/>
          </a:p>
        </p:txBody>
      </p:sp>
    </p:spTree>
    <p:extLst>
      <p:ext uri="{BB962C8B-B14F-4D97-AF65-F5344CB8AC3E}">
        <p14:creationId xmlns:p14="http://schemas.microsoft.com/office/powerpoint/2010/main" val="359079886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bwMode="auto">
          <a:xfrm>
            <a:off x="2701404" y="338281"/>
            <a:ext cx="6316662" cy="428298"/>
          </a:xfrm>
          <a:prstGeom prst="rect">
            <a:avLst/>
          </a:prstGeom>
          <a:noFill/>
          <a:ln>
            <a:noFill/>
          </a:ln>
          <a:effectLst/>
          <a:extLst>
            <a:ext uri="{909E8E84-426E-40DD-AFC4-6F175D3DCCD1}">
              <a14:hiddenFill xmlns:a14="http://schemas.microsoft.com/office/drawing/2010/main">
                <a:solidFill>
                  <a:srgbClr val="7AA1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1" eaLnBrk="1" fontAlgn="base" hangingPunct="1">
              <a:spcBef>
                <a:spcPct val="0"/>
              </a:spcBef>
              <a:spcAft>
                <a:spcPct val="0"/>
              </a:spcAft>
              <a:buClr>
                <a:schemeClr val="tx1"/>
              </a:buClr>
              <a:defRPr sz="3200">
                <a:solidFill>
                  <a:schemeClr val="tx1"/>
                </a:solidFill>
                <a:latin typeface="+mj-lt"/>
                <a:ea typeface="+mj-ea"/>
                <a:cs typeface="+mj-cs"/>
              </a:defRPr>
            </a:lvl1pPr>
            <a:lvl2pPr algn="l" rtl="1" eaLnBrk="1" fontAlgn="base" hangingPunct="1">
              <a:spcBef>
                <a:spcPct val="0"/>
              </a:spcBef>
              <a:spcAft>
                <a:spcPct val="0"/>
              </a:spcAft>
              <a:buClr>
                <a:schemeClr val="tx1"/>
              </a:buClr>
              <a:defRPr sz="3200">
                <a:solidFill>
                  <a:schemeClr val="tx1"/>
                </a:solidFill>
                <a:latin typeface="Arial" pitchFamily="34" charset="0"/>
              </a:defRPr>
            </a:lvl2pPr>
            <a:lvl3pPr algn="l" rtl="1" eaLnBrk="1" fontAlgn="base" hangingPunct="1">
              <a:spcBef>
                <a:spcPct val="0"/>
              </a:spcBef>
              <a:spcAft>
                <a:spcPct val="0"/>
              </a:spcAft>
              <a:buClr>
                <a:schemeClr val="tx1"/>
              </a:buClr>
              <a:defRPr sz="3200">
                <a:solidFill>
                  <a:schemeClr val="tx1"/>
                </a:solidFill>
                <a:latin typeface="Arial" pitchFamily="34" charset="0"/>
              </a:defRPr>
            </a:lvl3pPr>
            <a:lvl4pPr algn="l" rtl="1" eaLnBrk="1" fontAlgn="base" hangingPunct="1">
              <a:spcBef>
                <a:spcPct val="0"/>
              </a:spcBef>
              <a:spcAft>
                <a:spcPct val="0"/>
              </a:spcAft>
              <a:buClr>
                <a:schemeClr val="tx1"/>
              </a:buClr>
              <a:defRPr sz="3200">
                <a:solidFill>
                  <a:schemeClr val="tx1"/>
                </a:solidFill>
                <a:latin typeface="Arial" pitchFamily="34" charset="0"/>
              </a:defRPr>
            </a:lvl4pPr>
            <a:lvl5pPr algn="l" rtl="1" eaLnBrk="1" fontAlgn="base" hangingPunct="1">
              <a:spcBef>
                <a:spcPct val="0"/>
              </a:spcBef>
              <a:spcAft>
                <a:spcPct val="0"/>
              </a:spcAft>
              <a:buClr>
                <a:schemeClr val="tx1"/>
              </a:buClr>
              <a:defRPr sz="3200">
                <a:solidFill>
                  <a:schemeClr val="tx1"/>
                </a:solidFill>
                <a:latin typeface="Arial" pitchFamily="34" charset="0"/>
              </a:defRPr>
            </a:lvl5pPr>
            <a:lvl6pPr marL="457200" algn="l" rtl="1" eaLnBrk="1" fontAlgn="base" hangingPunct="1">
              <a:spcBef>
                <a:spcPct val="0"/>
              </a:spcBef>
              <a:spcAft>
                <a:spcPct val="0"/>
              </a:spcAft>
              <a:buClr>
                <a:schemeClr val="tx1"/>
              </a:buClr>
              <a:defRPr sz="3200">
                <a:solidFill>
                  <a:schemeClr val="tx1"/>
                </a:solidFill>
                <a:latin typeface="Arial" pitchFamily="34" charset="0"/>
              </a:defRPr>
            </a:lvl6pPr>
            <a:lvl7pPr marL="914400" algn="l" rtl="1" eaLnBrk="1" fontAlgn="base" hangingPunct="1">
              <a:spcBef>
                <a:spcPct val="0"/>
              </a:spcBef>
              <a:spcAft>
                <a:spcPct val="0"/>
              </a:spcAft>
              <a:buClr>
                <a:schemeClr val="tx1"/>
              </a:buClr>
              <a:defRPr sz="3200">
                <a:solidFill>
                  <a:schemeClr val="tx1"/>
                </a:solidFill>
                <a:latin typeface="Arial" pitchFamily="34" charset="0"/>
              </a:defRPr>
            </a:lvl7pPr>
            <a:lvl8pPr marL="1371600" algn="l" rtl="1" eaLnBrk="1" fontAlgn="base" hangingPunct="1">
              <a:spcBef>
                <a:spcPct val="0"/>
              </a:spcBef>
              <a:spcAft>
                <a:spcPct val="0"/>
              </a:spcAft>
              <a:buClr>
                <a:schemeClr val="tx1"/>
              </a:buClr>
              <a:defRPr sz="3200">
                <a:solidFill>
                  <a:schemeClr val="tx1"/>
                </a:solidFill>
                <a:latin typeface="Arial" pitchFamily="34" charset="0"/>
              </a:defRPr>
            </a:lvl8pPr>
            <a:lvl9pPr marL="1828800" algn="l" rtl="1" eaLnBrk="1" fontAlgn="base" hangingPunct="1">
              <a:spcBef>
                <a:spcPct val="0"/>
              </a:spcBef>
              <a:spcAft>
                <a:spcPct val="0"/>
              </a:spcAft>
              <a:buClr>
                <a:schemeClr val="tx1"/>
              </a:buClr>
              <a:defRPr sz="3200">
                <a:solidFill>
                  <a:schemeClr val="tx1"/>
                </a:solidFill>
                <a:latin typeface="Arial" pitchFamily="34" charset="0"/>
              </a:defRPr>
            </a:lvl9pPr>
          </a:lstStyle>
          <a:p>
            <a:pPr algn="r"/>
            <a:r>
              <a:rPr lang="he-IL" b="1" kern="0" dirty="0" smtClean="0"/>
              <a:t>תוצאות ומסקנות </a:t>
            </a:r>
            <a:r>
              <a:rPr lang="en-US" b="1" kern="0" dirty="0" smtClean="0"/>
              <a:t>I</a:t>
            </a:r>
            <a:endParaRPr lang="he-IL" altLang="he-IL" kern="0" dirty="0"/>
          </a:p>
        </p:txBody>
      </p:sp>
      <p:pic>
        <p:nvPicPr>
          <p:cNvPr id="5128" name="Picture 8" descr="C:\Users\Avi\Documents\GitHub\BWA-Final_Project\Documents\הגשת פרויקט\Images\cleanGraph.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0455" y="1333560"/>
            <a:ext cx="7200800" cy="3632972"/>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1299993" y="922678"/>
            <a:ext cx="7524328" cy="410882"/>
          </a:xfrm>
          <a:prstGeom prst="rect">
            <a:avLst/>
          </a:prstGeom>
        </p:spPr>
        <p:txBody>
          <a:bodyPr wrap="square">
            <a:spAutoFit/>
          </a:bodyPr>
          <a:lstStyle/>
          <a:p>
            <a:pPr algn="r" rtl="1">
              <a:lnSpc>
                <a:spcPct val="115000"/>
              </a:lnSpc>
              <a:spcBef>
                <a:spcPts val="1000"/>
              </a:spcBef>
              <a:spcAft>
                <a:spcPts val="0"/>
              </a:spcAft>
            </a:pPr>
            <a:r>
              <a:rPr lang="he-IL" b="1" dirty="0"/>
              <a:t>בדיקה: האם אורך הדגימות משפיע על פקטור המיקבול?</a:t>
            </a:r>
            <a:endParaRPr lang="en-US" b="1" dirty="0"/>
          </a:p>
        </p:txBody>
      </p:sp>
      <p:sp>
        <p:nvSpPr>
          <p:cNvPr id="11" name="Rectangle 10"/>
          <p:cNvSpPr/>
          <p:nvPr/>
        </p:nvSpPr>
        <p:spPr>
          <a:xfrm>
            <a:off x="295783" y="4827820"/>
            <a:ext cx="8622530" cy="2215991"/>
          </a:xfrm>
          <a:prstGeom prst="rect">
            <a:avLst/>
          </a:prstGeom>
        </p:spPr>
        <p:txBody>
          <a:bodyPr wrap="square">
            <a:spAutoFit/>
          </a:bodyPr>
          <a:lstStyle/>
          <a:p>
            <a:pPr marL="448310" algn="r" rtl="1">
              <a:lnSpc>
                <a:spcPct val="115000"/>
              </a:lnSpc>
              <a:spcAft>
                <a:spcPts val="0"/>
              </a:spcAft>
            </a:pPr>
            <a:r>
              <a:rPr lang="he-IL" u="sng" dirty="0" smtClean="0"/>
              <a:t>מסקנה</a:t>
            </a:r>
            <a:r>
              <a:rPr lang="he-IL" dirty="0" smtClean="0"/>
              <a:t>:</a:t>
            </a:r>
            <a:endParaRPr lang="en-US" sz="2000" dirty="0" smtClean="0"/>
          </a:p>
          <a:p>
            <a:pPr marL="448310" algn="r" rtl="1">
              <a:lnSpc>
                <a:spcPct val="115000"/>
              </a:lnSpc>
              <a:spcAft>
                <a:spcPts val="0"/>
              </a:spcAft>
            </a:pPr>
            <a:r>
              <a:rPr lang="he-IL" b="1" dirty="0" smtClean="0"/>
              <a:t> המיקבול נותר יעיל פי 4-5 ללא תלות באורך הדגימה. </a:t>
            </a:r>
            <a:endParaRPr lang="en-US" sz="2000" b="1" dirty="0" smtClean="0"/>
          </a:p>
          <a:p>
            <a:pPr marL="340360" algn="r" rtl="1">
              <a:lnSpc>
                <a:spcPct val="115000"/>
              </a:lnSpc>
              <a:spcAft>
                <a:spcPts val="0"/>
              </a:spcAft>
            </a:pPr>
            <a:r>
              <a:rPr lang="he-IL" dirty="0" smtClean="0"/>
              <a:t>ציר </a:t>
            </a:r>
            <a:r>
              <a:rPr lang="en-US" dirty="0"/>
              <a:t>X</a:t>
            </a:r>
            <a:r>
              <a:rPr lang="he-IL" dirty="0"/>
              <a:t>: אורך הדגימה</a:t>
            </a:r>
            <a:endParaRPr lang="en-US" sz="2000" dirty="0"/>
          </a:p>
          <a:p>
            <a:pPr marL="340360" algn="r" rtl="1">
              <a:lnSpc>
                <a:spcPct val="115000"/>
              </a:lnSpc>
              <a:spcAft>
                <a:spcPts val="0"/>
              </a:spcAft>
            </a:pPr>
            <a:r>
              <a:rPr lang="he-IL" dirty="0"/>
              <a:t>ציר </a:t>
            </a:r>
            <a:r>
              <a:rPr lang="en-US" dirty="0"/>
              <a:t>Y</a:t>
            </a:r>
            <a:r>
              <a:rPr lang="he-IL" dirty="0"/>
              <a:t>: סה"כ שניות שנדרשו להשוואת 100 דגימות (ממוקבל / לא ממוקבל)</a:t>
            </a:r>
            <a:endParaRPr lang="en-US" sz="2000" dirty="0"/>
          </a:p>
          <a:p>
            <a:pPr marL="457200" algn="r" rtl="1">
              <a:lnSpc>
                <a:spcPct val="115000"/>
              </a:lnSpc>
              <a:spcAft>
                <a:spcPts val="0"/>
              </a:spcAft>
            </a:pPr>
            <a:r>
              <a:rPr lang="he-IL" dirty="0"/>
              <a:t> </a:t>
            </a:r>
            <a:endParaRPr lang="en-US" sz="2000" dirty="0"/>
          </a:p>
          <a:p>
            <a:pPr>
              <a:lnSpc>
                <a:spcPct val="115000"/>
              </a:lnSpc>
              <a:spcAft>
                <a:spcPts val="0"/>
              </a:spcAft>
            </a:pPr>
            <a:r>
              <a:rPr lang="en-US" dirty="0"/>
              <a:t> </a:t>
            </a:r>
            <a:endParaRPr lang="en-US" sz="2000" dirty="0">
              <a:latin typeface="Calibri"/>
              <a:ea typeface="Times New Roman"/>
              <a:cs typeface="Arial"/>
            </a:endParaRPr>
          </a:p>
        </p:txBody>
      </p:sp>
    </p:spTree>
    <p:extLst>
      <p:ext uri="{BB962C8B-B14F-4D97-AF65-F5344CB8AC3E}">
        <p14:creationId xmlns:p14="http://schemas.microsoft.com/office/powerpoint/2010/main" val="455586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2703513" y="274638"/>
            <a:ext cx="6316662" cy="850106"/>
          </a:xfrm>
        </p:spPr>
        <p:txBody>
          <a:bodyPr/>
          <a:lstStyle/>
          <a:p>
            <a:pPr lvl="0" algn="r"/>
            <a:r>
              <a:rPr lang="he-IL" b="1" dirty="0">
                <a:solidFill>
                  <a:schemeClr val="tx1"/>
                </a:solidFill>
                <a:latin typeface="+mj-lt"/>
                <a:ea typeface="+mj-ea"/>
                <a:cs typeface="+mj-cs"/>
              </a:rPr>
              <a:t>תיאור מסגרת הפרויקט</a:t>
            </a:r>
            <a:r>
              <a:rPr lang="en-US" b="1" dirty="0">
                <a:solidFill>
                  <a:schemeClr val="tx1"/>
                </a:solidFill>
                <a:latin typeface="+mj-lt"/>
                <a:ea typeface="+mj-ea"/>
                <a:cs typeface="+mj-cs"/>
              </a:rPr>
              <a:t/>
            </a:r>
            <a:br>
              <a:rPr lang="en-US" b="1" dirty="0">
                <a:solidFill>
                  <a:schemeClr val="tx1"/>
                </a:solidFill>
                <a:latin typeface="+mj-lt"/>
                <a:ea typeface="+mj-ea"/>
                <a:cs typeface="+mj-cs"/>
              </a:rPr>
            </a:br>
            <a:endParaRPr lang="he-IL" altLang="he-IL" dirty="0"/>
          </a:p>
        </p:txBody>
      </p:sp>
      <p:sp>
        <p:nvSpPr>
          <p:cNvPr id="54275" name="Rectangle 3"/>
          <p:cNvSpPr>
            <a:spLocks noGrp="1" noChangeArrowheads="1"/>
          </p:cNvSpPr>
          <p:nvPr>
            <p:ph type="body" idx="1"/>
          </p:nvPr>
        </p:nvSpPr>
        <p:spPr>
          <a:xfrm>
            <a:off x="2339752" y="764704"/>
            <a:ext cx="6792238" cy="5760640"/>
          </a:xfrm>
        </p:spPr>
        <p:txBody>
          <a:bodyPr/>
          <a:lstStyle/>
          <a:p>
            <a:pPr marL="0" indent="0">
              <a:buNone/>
            </a:pPr>
            <a:r>
              <a:rPr lang="he-IL" altLang="he-IL" sz="3200" dirty="0" smtClean="0"/>
              <a:t>קצת רקע על </a:t>
            </a:r>
            <a:r>
              <a:rPr lang="en-US" altLang="he-IL" sz="3200" dirty="0" smtClean="0"/>
              <a:t>DNA</a:t>
            </a:r>
            <a:r>
              <a:rPr lang="he-IL" altLang="he-IL" sz="3200" dirty="0" smtClean="0"/>
              <a:t>:</a:t>
            </a:r>
          </a:p>
          <a:p>
            <a:pPr>
              <a:lnSpc>
                <a:spcPct val="150000"/>
              </a:lnSpc>
            </a:pPr>
            <a:r>
              <a:rPr lang="he-IL" sz="2000" kern="1200" dirty="0" smtClean="0">
                <a:solidFill>
                  <a:schemeClr val="tx1"/>
                </a:solidFill>
                <a:latin typeface="Arial" pitchFamily="34" charset="0"/>
              </a:rPr>
              <a:t>ב </a:t>
            </a:r>
            <a:r>
              <a:rPr lang="en-US" sz="2000" kern="1200" dirty="0" smtClean="0">
                <a:solidFill>
                  <a:schemeClr val="tx1"/>
                </a:solidFill>
                <a:latin typeface="Arial" pitchFamily="34" charset="0"/>
              </a:rPr>
              <a:t>DNA</a:t>
            </a:r>
            <a:r>
              <a:rPr lang="he-IL" sz="2000" kern="1200" dirty="0" smtClean="0">
                <a:solidFill>
                  <a:schemeClr val="tx1"/>
                </a:solidFill>
                <a:latin typeface="Arial" pitchFamily="34" charset="0"/>
              </a:rPr>
              <a:t> מצוי </a:t>
            </a:r>
            <a:r>
              <a:rPr lang="he-IL" sz="2000" kern="1200" dirty="0">
                <a:solidFill>
                  <a:schemeClr val="tx1"/>
                </a:solidFill>
                <a:latin typeface="Arial" pitchFamily="34" charset="0"/>
              </a:rPr>
              <a:t>כל המידע התורשתי לבניית החלבונים בתא אצל כל האורגניזמים הידועים, מחיידקים ועד לבני אדם</a:t>
            </a:r>
            <a:r>
              <a:rPr lang="he-IL" sz="2000" kern="1200" dirty="0" smtClean="0">
                <a:solidFill>
                  <a:schemeClr val="tx1"/>
                </a:solidFill>
                <a:latin typeface="Arial" pitchFamily="34" charset="0"/>
              </a:rPr>
              <a:t>.</a:t>
            </a:r>
          </a:p>
          <a:p>
            <a:pPr>
              <a:lnSpc>
                <a:spcPct val="150000"/>
              </a:lnSpc>
            </a:pPr>
            <a:r>
              <a:rPr lang="he-IL" sz="2000" dirty="0">
                <a:solidFill>
                  <a:schemeClr val="tx1"/>
                </a:solidFill>
              </a:rPr>
              <a:t>המבנה של ה</a:t>
            </a:r>
            <a:r>
              <a:rPr lang="en-US" sz="2000" dirty="0">
                <a:solidFill>
                  <a:schemeClr val="tx1"/>
                </a:solidFill>
              </a:rPr>
              <a:t>DNA </a:t>
            </a:r>
            <a:r>
              <a:rPr lang="he-IL" sz="2000" dirty="0">
                <a:solidFill>
                  <a:schemeClr val="tx1"/>
                </a:solidFill>
              </a:rPr>
              <a:t> בנוי כמעיין "סולם" שמסתלסל סביב </a:t>
            </a:r>
            <a:r>
              <a:rPr lang="he-IL" sz="2000" dirty="0" smtClean="0">
                <a:solidFill>
                  <a:schemeClr val="tx1"/>
                </a:solidFill>
              </a:rPr>
              <a:t>עצמו.</a:t>
            </a:r>
          </a:p>
          <a:p>
            <a:pPr>
              <a:lnSpc>
                <a:spcPct val="150000"/>
              </a:lnSpc>
            </a:pPr>
            <a:r>
              <a:rPr lang="he-IL" sz="2000" dirty="0">
                <a:solidFill>
                  <a:schemeClr val="tx1"/>
                </a:solidFill>
              </a:rPr>
              <a:t>ה"שלבים בסולם</a:t>
            </a:r>
            <a:r>
              <a:rPr lang="he-IL" sz="2000" dirty="0" smtClean="0">
                <a:solidFill>
                  <a:schemeClr val="tx1"/>
                </a:solidFill>
              </a:rPr>
              <a:t>" </a:t>
            </a:r>
            <a:r>
              <a:rPr lang="he-IL" sz="2000" dirty="0">
                <a:solidFill>
                  <a:schemeClr val="tx1"/>
                </a:solidFill>
              </a:rPr>
              <a:t>מורכבים, כל אחד, מזוג בסיסים המתחברים זה לזה ומסומנים באותיות הלטיניות </a:t>
            </a:r>
            <a:r>
              <a:rPr lang="en-US" sz="2000" dirty="0">
                <a:solidFill>
                  <a:schemeClr val="tx1"/>
                </a:solidFill>
              </a:rPr>
              <a:t>A</a:t>
            </a:r>
            <a:r>
              <a:rPr lang="he-IL" sz="2000" dirty="0">
                <a:solidFill>
                  <a:schemeClr val="tx1"/>
                </a:solidFill>
              </a:rPr>
              <a:t>, </a:t>
            </a:r>
            <a:r>
              <a:rPr lang="en-US" sz="2000" dirty="0">
                <a:solidFill>
                  <a:schemeClr val="tx1"/>
                </a:solidFill>
              </a:rPr>
              <a:t>G</a:t>
            </a:r>
            <a:r>
              <a:rPr lang="he-IL" sz="2000" dirty="0">
                <a:solidFill>
                  <a:schemeClr val="tx1"/>
                </a:solidFill>
              </a:rPr>
              <a:t>, </a:t>
            </a:r>
            <a:r>
              <a:rPr lang="en-US" sz="2000" dirty="0">
                <a:solidFill>
                  <a:schemeClr val="tx1"/>
                </a:solidFill>
              </a:rPr>
              <a:t>T</a:t>
            </a:r>
            <a:r>
              <a:rPr lang="he-IL" sz="2000" dirty="0">
                <a:solidFill>
                  <a:schemeClr val="tx1"/>
                </a:solidFill>
              </a:rPr>
              <a:t>, </a:t>
            </a:r>
            <a:r>
              <a:rPr lang="en-US" sz="2000" dirty="0">
                <a:solidFill>
                  <a:schemeClr val="tx1"/>
                </a:solidFill>
              </a:rPr>
              <a:t>C</a:t>
            </a:r>
            <a:r>
              <a:rPr lang="he-IL" sz="2000" dirty="0" smtClean="0">
                <a:solidFill>
                  <a:schemeClr val="tx1"/>
                </a:solidFill>
              </a:rPr>
              <a:t>.</a:t>
            </a:r>
          </a:p>
          <a:p>
            <a:pPr>
              <a:lnSpc>
                <a:spcPct val="150000"/>
              </a:lnSpc>
            </a:pPr>
            <a:r>
              <a:rPr lang="he-IL" sz="2000" kern="1200" dirty="0" smtClean="0">
                <a:solidFill>
                  <a:schemeClr val="tx1"/>
                </a:solidFill>
                <a:effectLst/>
                <a:latin typeface="Arial" pitchFamily="34" charset="0"/>
                <a:ea typeface="+mn-ea"/>
                <a:cs typeface="+mn-cs"/>
              </a:rPr>
              <a:t>כ99.9% מה</a:t>
            </a:r>
            <a:r>
              <a:rPr lang="en-US" sz="2000" kern="1200" dirty="0" smtClean="0">
                <a:solidFill>
                  <a:schemeClr val="tx1"/>
                </a:solidFill>
                <a:effectLst/>
                <a:latin typeface="Arial" pitchFamily="34" charset="0"/>
                <a:ea typeface="+mn-ea"/>
                <a:cs typeface="+mn-cs"/>
              </a:rPr>
              <a:t>DNA</a:t>
            </a:r>
            <a:r>
              <a:rPr lang="he-IL" sz="2000" kern="1200" dirty="0" smtClean="0">
                <a:solidFill>
                  <a:schemeClr val="tx1"/>
                </a:solidFill>
                <a:effectLst/>
                <a:latin typeface="Arial" pitchFamily="34" charset="0"/>
                <a:ea typeface="+mn-ea"/>
                <a:cs typeface="+mn-cs"/>
              </a:rPr>
              <a:t> של כל בני האדם משותף למרות אבני הבניין המועטות והפשוטות שממנו הוא מורכב.</a:t>
            </a:r>
          </a:p>
          <a:p>
            <a:pPr>
              <a:lnSpc>
                <a:spcPct val="150000"/>
              </a:lnSpc>
            </a:pPr>
            <a:r>
              <a:rPr lang="he-IL" sz="2000" dirty="0" smtClean="0">
                <a:solidFill>
                  <a:schemeClr val="tx1"/>
                </a:solidFill>
                <a:latin typeface="+mn-lt"/>
                <a:ea typeface="+mn-ea"/>
                <a:cs typeface="+mn-cs"/>
              </a:rPr>
              <a:t>ה </a:t>
            </a:r>
            <a:r>
              <a:rPr lang="en-US" sz="2000" dirty="0">
                <a:solidFill>
                  <a:schemeClr val="tx1"/>
                </a:solidFill>
                <a:latin typeface="+mn-lt"/>
                <a:ea typeface="+mn-ea"/>
                <a:cs typeface="+mn-cs"/>
              </a:rPr>
              <a:t>DNA</a:t>
            </a:r>
            <a:r>
              <a:rPr lang="he-IL" sz="2000" dirty="0">
                <a:solidFill>
                  <a:schemeClr val="tx1"/>
                </a:solidFill>
                <a:latin typeface="+mn-lt"/>
                <a:ea typeface="+mn-ea"/>
                <a:cs typeface="+mn-cs"/>
              </a:rPr>
              <a:t> יכול לעבור </a:t>
            </a:r>
            <a:r>
              <a:rPr lang="he-IL" sz="2000" dirty="0" smtClean="0">
                <a:solidFill>
                  <a:schemeClr val="tx1"/>
                </a:solidFill>
                <a:latin typeface="+mn-lt"/>
                <a:ea typeface="+mn-ea"/>
                <a:cs typeface="+mn-cs"/>
              </a:rPr>
              <a:t>מוטציה - </a:t>
            </a:r>
            <a:r>
              <a:rPr lang="he-IL" sz="2000" dirty="0">
                <a:solidFill>
                  <a:schemeClr val="tx1"/>
                </a:solidFill>
                <a:latin typeface="+mn-lt"/>
                <a:ea typeface="+mn-ea"/>
                <a:cs typeface="+mn-cs"/>
              </a:rPr>
              <a:t>שינוי</a:t>
            </a:r>
            <a:r>
              <a:rPr lang="he-IL" sz="2000" dirty="0" smtClean="0">
                <a:solidFill>
                  <a:schemeClr val="tx1"/>
                </a:solidFill>
                <a:latin typeface="+mn-lt"/>
                <a:ea typeface="+mn-ea"/>
                <a:cs typeface="+mn-cs"/>
              </a:rPr>
              <a:t>.</a:t>
            </a:r>
            <a:endParaRPr lang="he-IL" altLang="he-IL" dirty="0"/>
          </a:p>
        </p:txBody>
      </p:sp>
      <p:pic>
        <p:nvPicPr>
          <p:cNvPr id="6" name="Picture 5" descr="http://upload.wikimedia.org/wikipedia/commons/8/81/ADN_animation.gif"/>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5536" y="980728"/>
            <a:ext cx="1144905" cy="1981200"/>
          </a:xfrm>
          <a:prstGeom prst="rect">
            <a:avLst/>
          </a:prstGeom>
          <a:noFill/>
          <a:ln>
            <a:noFill/>
          </a:ln>
        </p:spPr>
      </p:pic>
      <p:pic>
        <p:nvPicPr>
          <p:cNvPr id="7" name="Picture 6" descr="https://ferraribiblog.files.wordpress.com/2012/10/dna_structure.jpg?w=300&amp;h=255"/>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3068960"/>
            <a:ext cx="2219325" cy="172021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4275">
                                            <p:txEl>
                                              <p:pRg st="0" end="0"/>
                                            </p:txEl>
                                          </p:spTgt>
                                        </p:tgtEl>
                                        <p:attrNameLst>
                                          <p:attrName>style.visibility</p:attrName>
                                        </p:attrNameLst>
                                      </p:cBhvr>
                                      <p:to>
                                        <p:strVal val="visible"/>
                                      </p:to>
                                    </p:set>
                                    <p:animEffect transition="in" filter="fade">
                                      <p:cBhvr>
                                        <p:cTn id="7" dur="500"/>
                                        <p:tgtEl>
                                          <p:spTgt spid="542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4275">
                                            <p:txEl>
                                              <p:pRg st="1" end="1"/>
                                            </p:txEl>
                                          </p:spTgt>
                                        </p:tgtEl>
                                        <p:attrNameLst>
                                          <p:attrName>style.visibility</p:attrName>
                                        </p:attrNameLst>
                                      </p:cBhvr>
                                      <p:to>
                                        <p:strVal val="visible"/>
                                      </p:to>
                                    </p:set>
                                    <p:animEffect transition="in" filter="fade">
                                      <p:cBhvr>
                                        <p:cTn id="12" dur="500"/>
                                        <p:tgtEl>
                                          <p:spTgt spid="5427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4275">
                                            <p:txEl>
                                              <p:pRg st="2" end="2"/>
                                            </p:txEl>
                                          </p:spTgt>
                                        </p:tgtEl>
                                        <p:attrNameLst>
                                          <p:attrName>style.visibility</p:attrName>
                                        </p:attrNameLst>
                                      </p:cBhvr>
                                      <p:to>
                                        <p:strVal val="visible"/>
                                      </p:to>
                                    </p:set>
                                    <p:animEffect transition="in" filter="fade">
                                      <p:cBhvr>
                                        <p:cTn id="17" dur="500"/>
                                        <p:tgtEl>
                                          <p:spTgt spid="54275">
                                            <p:txEl>
                                              <p:pRg st="2" end="2"/>
                                            </p:txEl>
                                          </p:spTgt>
                                        </p:tgtEl>
                                      </p:cBhvr>
                                    </p:animEffect>
                                  </p:childTnLst>
                                </p:cTn>
                              </p:par>
                              <p:par>
                                <p:cTn id="18" presetID="1" presetClass="entr" presetSubtype="0" fill="hold" nodeType="withEffect">
                                  <p:stCondLst>
                                    <p:cond delay="0"/>
                                  </p:stCondLst>
                                  <p:childTnLst>
                                    <p:set>
                                      <p:cBhvr>
                                        <p:cTn id="19" dur="1" fill="hold">
                                          <p:stCondLst>
                                            <p:cond delay="0"/>
                                          </p:stCondLst>
                                        </p:cTn>
                                        <p:tgtEl>
                                          <p:spTgt spid="6"/>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54275">
                                            <p:txEl>
                                              <p:pRg st="3" end="3"/>
                                            </p:txEl>
                                          </p:spTgt>
                                        </p:tgtEl>
                                        <p:attrNameLst>
                                          <p:attrName>style.visibility</p:attrName>
                                        </p:attrNameLst>
                                      </p:cBhvr>
                                      <p:to>
                                        <p:strVal val="visible"/>
                                      </p:to>
                                    </p:set>
                                    <p:animEffect transition="in" filter="fade">
                                      <p:cBhvr>
                                        <p:cTn id="24" dur="500"/>
                                        <p:tgtEl>
                                          <p:spTgt spid="54275">
                                            <p:txEl>
                                              <p:pRg st="3" end="3"/>
                                            </p:txEl>
                                          </p:spTgt>
                                        </p:tgtEl>
                                      </p:cBhvr>
                                    </p:animEffect>
                                  </p:childTnLst>
                                </p:cTn>
                              </p:par>
                              <p:par>
                                <p:cTn id="25" presetID="1" presetClass="entr" presetSubtype="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54275">
                                            <p:txEl>
                                              <p:pRg st="4" end="4"/>
                                            </p:txEl>
                                          </p:spTgt>
                                        </p:tgtEl>
                                        <p:attrNameLst>
                                          <p:attrName>style.visibility</p:attrName>
                                        </p:attrNameLst>
                                      </p:cBhvr>
                                      <p:to>
                                        <p:strVal val="visible"/>
                                      </p:to>
                                    </p:set>
                                    <p:animEffect transition="in" filter="fade">
                                      <p:cBhvr>
                                        <p:cTn id="31" dur="500"/>
                                        <p:tgtEl>
                                          <p:spTgt spid="54275">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54275">
                                            <p:txEl>
                                              <p:pRg st="5" end="5"/>
                                            </p:txEl>
                                          </p:spTgt>
                                        </p:tgtEl>
                                        <p:attrNameLst>
                                          <p:attrName>style.visibility</p:attrName>
                                        </p:attrNameLst>
                                      </p:cBhvr>
                                      <p:to>
                                        <p:strVal val="visible"/>
                                      </p:to>
                                    </p:set>
                                    <p:animEffect transition="in" filter="fade">
                                      <p:cBhvr>
                                        <p:cTn id="36" dur="500"/>
                                        <p:tgtEl>
                                          <p:spTgt spid="5427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bwMode="auto">
          <a:xfrm>
            <a:off x="2701404" y="338281"/>
            <a:ext cx="6316662" cy="428298"/>
          </a:xfrm>
          <a:prstGeom prst="rect">
            <a:avLst/>
          </a:prstGeom>
          <a:noFill/>
          <a:ln>
            <a:noFill/>
          </a:ln>
          <a:effectLst/>
          <a:extLst>
            <a:ext uri="{909E8E84-426E-40DD-AFC4-6F175D3DCCD1}">
              <a14:hiddenFill xmlns:a14="http://schemas.microsoft.com/office/drawing/2010/main">
                <a:solidFill>
                  <a:srgbClr val="7AA1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1" eaLnBrk="1" fontAlgn="base" hangingPunct="1">
              <a:spcBef>
                <a:spcPct val="0"/>
              </a:spcBef>
              <a:spcAft>
                <a:spcPct val="0"/>
              </a:spcAft>
              <a:buClr>
                <a:schemeClr val="tx1"/>
              </a:buClr>
              <a:defRPr sz="3200">
                <a:solidFill>
                  <a:schemeClr val="tx1"/>
                </a:solidFill>
                <a:latin typeface="+mj-lt"/>
                <a:ea typeface="+mj-ea"/>
                <a:cs typeface="+mj-cs"/>
              </a:defRPr>
            </a:lvl1pPr>
            <a:lvl2pPr algn="l" rtl="1" eaLnBrk="1" fontAlgn="base" hangingPunct="1">
              <a:spcBef>
                <a:spcPct val="0"/>
              </a:spcBef>
              <a:spcAft>
                <a:spcPct val="0"/>
              </a:spcAft>
              <a:buClr>
                <a:schemeClr val="tx1"/>
              </a:buClr>
              <a:defRPr sz="3200">
                <a:solidFill>
                  <a:schemeClr val="tx1"/>
                </a:solidFill>
                <a:latin typeface="Arial" pitchFamily="34" charset="0"/>
              </a:defRPr>
            </a:lvl2pPr>
            <a:lvl3pPr algn="l" rtl="1" eaLnBrk="1" fontAlgn="base" hangingPunct="1">
              <a:spcBef>
                <a:spcPct val="0"/>
              </a:spcBef>
              <a:spcAft>
                <a:spcPct val="0"/>
              </a:spcAft>
              <a:buClr>
                <a:schemeClr val="tx1"/>
              </a:buClr>
              <a:defRPr sz="3200">
                <a:solidFill>
                  <a:schemeClr val="tx1"/>
                </a:solidFill>
                <a:latin typeface="Arial" pitchFamily="34" charset="0"/>
              </a:defRPr>
            </a:lvl3pPr>
            <a:lvl4pPr algn="l" rtl="1" eaLnBrk="1" fontAlgn="base" hangingPunct="1">
              <a:spcBef>
                <a:spcPct val="0"/>
              </a:spcBef>
              <a:spcAft>
                <a:spcPct val="0"/>
              </a:spcAft>
              <a:buClr>
                <a:schemeClr val="tx1"/>
              </a:buClr>
              <a:defRPr sz="3200">
                <a:solidFill>
                  <a:schemeClr val="tx1"/>
                </a:solidFill>
                <a:latin typeface="Arial" pitchFamily="34" charset="0"/>
              </a:defRPr>
            </a:lvl4pPr>
            <a:lvl5pPr algn="l" rtl="1" eaLnBrk="1" fontAlgn="base" hangingPunct="1">
              <a:spcBef>
                <a:spcPct val="0"/>
              </a:spcBef>
              <a:spcAft>
                <a:spcPct val="0"/>
              </a:spcAft>
              <a:buClr>
                <a:schemeClr val="tx1"/>
              </a:buClr>
              <a:defRPr sz="3200">
                <a:solidFill>
                  <a:schemeClr val="tx1"/>
                </a:solidFill>
                <a:latin typeface="Arial" pitchFamily="34" charset="0"/>
              </a:defRPr>
            </a:lvl5pPr>
            <a:lvl6pPr marL="457200" algn="l" rtl="1" eaLnBrk="1" fontAlgn="base" hangingPunct="1">
              <a:spcBef>
                <a:spcPct val="0"/>
              </a:spcBef>
              <a:spcAft>
                <a:spcPct val="0"/>
              </a:spcAft>
              <a:buClr>
                <a:schemeClr val="tx1"/>
              </a:buClr>
              <a:defRPr sz="3200">
                <a:solidFill>
                  <a:schemeClr val="tx1"/>
                </a:solidFill>
                <a:latin typeface="Arial" pitchFamily="34" charset="0"/>
              </a:defRPr>
            </a:lvl6pPr>
            <a:lvl7pPr marL="914400" algn="l" rtl="1" eaLnBrk="1" fontAlgn="base" hangingPunct="1">
              <a:spcBef>
                <a:spcPct val="0"/>
              </a:spcBef>
              <a:spcAft>
                <a:spcPct val="0"/>
              </a:spcAft>
              <a:buClr>
                <a:schemeClr val="tx1"/>
              </a:buClr>
              <a:defRPr sz="3200">
                <a:solidFill>
                  <a:schemeClr val="tx1"/>
                </a:solidFill>
                <a:latin typeface="Arial" pitchFamily="34" charset="0"/>
              </a:defRPr>
            </a:lvl7pPr>
            <a:lvl8pPr marL="1371600" algn="l" rtl="1" eaLnBrk="1" fontAlgn="base" hangingPunct="1">
              <a:spcBef>
                <a:spcPct val="0"/>
              </a:spcBef>
              <a:spcAft>
                <a:spcPct val="0"/>
              </a:spcAft>
              <a:buClr>
                <a:schemeClr val="tx1"/>
              </a:buClr>
              <a:defRPr sz="3200">
                <a:solidFill>
                  <a:schemeClr val="tx1"/>
                </a:solidFill>
                <a:latin typeface="Arial" pitchFamily="34" charset="0"/>
              </a:defRPr>
            </a:lvl8pPr>
            <a:lvl9pPr marL="1828800" algn="l" rtl="1" eaLnBrk="1" fontAlgn="base" hangingPunct="1">
              <a:spcBef>
                <a:spcPct val="0"/>
              </a:spcBef>
              <a:spcAft>
                <a:spcPct val="0"/>
              </a:spcAft>
              <a:buClr>
                <a:schemeClr val="tx1"/>
              </a:buClr>
              <a:defRPr sz="3200">
                <a:solidFill>
                  <a:schemeClr val="tx1"/>
                </a:solidFill>
                <a:latin typeface="Arial" pitchFamily="34" charset="0"/>
              </a:defRPr>
            </a:lvl9pPr>
          </a:lstStyle>
          <a:p>
            <a:pPr algn="r"/>
            <a:r>
              <a:rPr lang="he-IL" b="1" kern="0" dirty="0" smtClean="0"/>
              <a:t>תוצאות ומסקנות </a:t>
            </a:r>
            <a:r>
              <a:rPr lang="en-US" b="1" kern="0" dirty="0" smtClean="0"/>
              <a:t>II</a:t>
            </a:r>
            <a:endParaRPr lang="he-IL" altLang="he-IL" kern="0" dirty="0"/>
          </a:p>
        </p:txBody>
      </p:sp>
      <p:sp>
        <p:nvSpPr>
          <p:cNvPr id="8" name="Rectangle 7"/>
          <p:cNvSpPr/>
          <p:nvPr/>
        </p:nvSpPr>
        <p:spPr>
          <a:xfrm>
            <a:off x="1299993" y="922678"/>
            <a:ext cx="7524328" cy="383823"/>
          </a:xfrm>
          <a:prstGeom prst="rect">
            <a:avLst/>
          </a:prstGeom>
        </p:spPr>
        <p:txBody>
          <a:bodyPr wrap="square">
            <a:spAutoFit/>
          </a:bodyPr>
          <a:lstStyle/>
          <a:p>
            <a:pPr algn="r" rtl="1">
              <a:lnSpc>
                <a:spcPct val="115000"/>
              </a:lnSpc>
              <a:spcBef>
                <a:spcPts val="1000"/>
              </a:spcBef>
              <a:spcAft>
                <a:spcPts val="0"/>
              </a:spcAft>
            </a:pPr>
            <a:r>
              <a:rPr lang="he-IL" b="1" dirty="0" smtClean="0"/>
              <a:t>בדיקה</a:t>
            </a:r>
            <a:r>
              <a:rPr lang="he-IL" b="1" dirty="0"/>
              <a:t>: האם מספר הדגימות משפיע על פקטור המיקבול?</a:t>
            </a:r>
            <a:endParaRPr lang="en-US" b="1" dirty="0"/>
          </a:p>
        </p:txBody>
      </p:sp>
      <p:sp>
        <p:nvSpPr>
          <p:cNvPr id="11" name="Rectangle 10"/>
          <p:cNvSpPr/>
          <p:nvPr/>
        </p:nvSpPr>
        <p:spPr>
          <a:xfrm>
            <a:off x="295783" y="4827820"/>
            <a:ext cx="8622530" cy="1831271"/>
          </a:xfrm>
          <a:prstGeom prst="rect">
            <a:avLst/>
          </a:prstGeom>
        </p:spPr>
        <p:txBody>
          <a:bodyPr wrap="square">
            <a:spAutoFit/>
          </a:bodyPr>
          <a:lstStyle/>
          <a:p>
            <a:pPr algn="r" rtl="1"/>
            <a:r>
              <a:rPr lang="he-IL" u="sng" dirty="0"/>
              <a:t>מסקנה</a:t>
            </a:r>
            <a:r>
              <a:rPr lang="he-IL" dirty="0"/>
              <a:t>: </a:t>
            </a:r>
            <a:endParaRPr lang="he-IL" dirty="0" smtClean="0"/>
          </a:p>
          <a:p>
            <a:pPr algn="r" rtl="1"/>
            <a:r>
              <a:rPr lang="he-IL" b="1" dirty="0" smtClean="0"/>
              <a:t>המיקבול </a:t>
            </a:r>
            <a:r>
              <a:rPr lang="he-IL" b="1" dirty="0"/>
              <a:t>נותר יעיל פי 4-5 ללא תלות במספר הדגימות.</a:t>
            </a:r>
            <a:endParaRPr lang="en-US" b="1" dirty="0"/>
          </a:p>
          <a:p>
            <a:pPr algn="r" rtl="1"/>
            <a:r>
              <a:rPr lang="he-IL" dirty="0"/>
              <a:t> </a:t>
            </a:r>
            <a:endParaRPr lang="en-US" dirty="0"/>
          </a:p>
          <a:p>
            <a:pPr algn="r" rtl="1"/>
            <a:r>
              <a:rPr lang="he-IL" dirty="0"/>
              <a:t>ציר </a:t>
            </a:r>
            <a:r>
              <a:rPr lang="en-US" dirty="0"/>
              <a:t>X</a:t>
            </a:r>
            <a:r>
              <a:rPr lang="he-IL" dirty="0"/>
              <a:t>: מספר הדגימות</a:t>
            </a:r>
            <a:endParaRPr lang="en-US" dirty="0"/>
          </a:p>
          <a:p>
            <a:pPr algn="r" rtl="1"/>
            <a:r>
              <a:rPr lang="he-IL" dirty="0"/>
              <a:t>ציר </a:t>
            </a:r>
            <a:r>
              <a:rPr lang="en-US" dirty="0"/>
              <a:t>Y</a:t>
            </a:r>
            <a:r>
              <a:rPr lang="he-IL" dirty="0"/>
              <a:t>: סה"כ שניות שנדרשו להשוואת </a:t>
            </a:r>
            <a:r>
              <a:rPr lang="en-US" dirty="0"/>
              <a:t>X</a:t>
            </a:r>
            <a:r>
              <a:rPr lang="he-IL" dirty="0"/>
              <a:t> דגימות באורך </a:t>
            </a:r>
            <a:r>
              <a:rPr lang="en-US" dirty="0"/>
              <a:t>35bp</a:t>
            </a:r>
            <a:r>
              <a:rPr lang="he-IL" dirty="0"/>
              <a:t> (ממוקבל / לא ממוקבל)</a:t>
            </a:r>
            <a:endParaRPr lang="en-US" dirty="0"/>
          </a:p>
          <a:p>
            <a:pPr marL="457200" algn="r" rtl="1">
              <a:lnSpc>
                <a:spcPct val="115000"/>
              </a:lnSpc>
              <a:spcAft>
                <a:spcPts val="0"/>
              </a:spcAft>
            </a:pPr>
            <a:r>
              <a:rPr lang="he-IL" dirty="0"/>
              <a:t> </a:t>
            </a:r>
            <a:r>
              <a:rPr lang="en-US" dirty="0"/>
              <a:t> </a:t>
            </a:r>
            <a:endParaRPr lang="en-US" sz="2000" dirty="0">
              <a:latin typeface="Calibri"/>
              <a:ea typeface="Times New Roman"/>
              <a:cs typeface="Arial"/>
            </a:endParaRPr>
          </a:p>
        </p:txBody>
      </p:sp>
      <p:pic>
        <p:nvPicPr>
          <p:cNvPr id="7" name="Picture 6"/>
          <p:cNvPicPr/>
          <p:nvPr/>
        </p:nvPicPr>
        <p:blipFill>
          <a:blip r:embed="rId3"/>
          <a:stretch>
            <a:fillRect/>
          </a:stretch>
        </p:blipFill>
        <p:spPr>
          <a:xfrm>
            <a:off x="251520" y="1412955"/>
            <a:ext cx="7216452" cy="3528213"/>
          </a:xfrm>
          <a:prstGeom prst="rect">
            <a:avLst/>
          </a:prstGeom>
        </p:spPr>
      </p:pic>
    </p:spTree>
    <p:extLst>
      <p:ext uri="{BB962C8B-B14F-4D97-AF65-F5344CB8AC3E}">
        <p14:creationId xmlns:p14="http://schemas.microsoft.com/office/powerpoint/2010/main" val="292038848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bwMode="auto">
          <a:xfrm>
            <a:off x="2701404" y="338281"/>
            <a:ext cx="6316662" cy="428298"/>
          </a:xfrm>
          <a:prstGeom prst="rect">
            <a:avLst/>
          </a:prstGeom>
          <a:noFill/>
          <a:ln>
            <a:noFill/>
          </a:ln>
          <a:effectLst/>
          <a:extLst>
            <a:ext uri="{909E8E84-426E-40DD-AFC4-6F175D3DCCD1}">
              <a14:hiddenFill xmlns:a14="http://schemas.microsoft.com/office/drawing/2010/main">
                <a:solidFill>
                  <a:srgbClr val="7AA1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1" eaLnBrk="1" fontAlgn="base" hangingPunct="1">
              <a:spcBef>
                <a:spcPct val="0"/>
              </a:spcBef>
              <a:spcAft>
                <a:spcPct val="0"/>
              </a:spcAft>
              <a:buClr>
                <a:schemeClr val="tx1"/>
              </a:buClr>
              <a:defRPr sz="3200">
                <a:solidFill>
                  <a:schemeClr val="tx1"/>
                </a:solidFill>
                <a:latin typeface="+mj-lt"/>
                <a:ea typeface="+mj-ea"/>
                <a:cs typeface="+mj-cs"/>
              </a:defRPr>
            </a:lvl1pPr>
            <a:lvl2pPr algn="l" rtl="1" eaLnBrk="1" fontAlgn="base" hangingPunct="1">
              <a:spcBef>
                <a:spcPct val="0"/>
              </a:spcBef>
              <a:spcAft>
                <a:spcPct val="0"/>
              </a:spcAft>
              <a:buClr>
                <a:schemeClr val="tx1"/>
              </a:buClr>
              <a:defRPr sz="3200">
                <a:solidFill>
                  <a:schemeClr val="tx1"/>
                </a:solidFill>
                <a:latin typeface="Arial" pitchFamily="34" charset="0"/>
              </a:defRPr>
            </a:lvl2pPr>
            <a:lvl3pPr algn="l" rtl="1" eaLnBrk="1" fontAlgn="base" hangingPunct="1">
              <a:spcBef>
                <a:spcPct val="0"/>
              </a:spcBef>
              <a:spcAft>
                <a:spcPct val="0"/>
              </a:spcAft>
              <a:buClr>
                <a:schemeClr val="tx1"/>
              </a:buClr>
              <a:defRPr sz="3200">
                <a:solidFill>
                  <a:schemeClr val="tx1"/>
                </a:solidFill>
                <a:latin typeface="Arial" pitchFamily="34" charset="0"/>
              </a:defRPr>
            </a:lvl3pPr>
            <a:lvl4pPr algn="l" rtl="1" eaLnBrk="1" fontAlgn="base" hangingPunct="1">
              <a:spcBef>
                <a:spcPct val="0"/>
              </a:spcBef>
              <a:spcAft>
                <a:spcPct val="0"/>
              </a:spcAft>
              <a:buClr>
                <a:schemeClr val="tx1"/>
              </a:buClr>
              <a:defRPr sz="3200">
                <a:solidFill>
                  <a:schemeClr val="tx1"/>
                </a:solidFill>
                <a:latin typeface="Arial" pitchFamily="34" charset="0"/>
              </a:defRPr>
            </a:lvl4pPr>
            <a:lvl5pPr algn="l" rtl="1" eaLnBrk="1" fontAlgn="base" hangingPunct="1">
              <a:spcBef>
                <a:spcPct val="0"/>
              </a:spcBef>
              <a:spcAft>
                <a:spcPct val="0"/>
              </a:spcAft>
              <a:buClr>
                <a:schemeClr val="tx1"/>
              </a:buClr>
              <a:defRPr sz="3200">
                <a:solidFill>
                  <a:schemeClr val="tx1"/>
                </a:solidFill>
                <a:latin typeface="Arial" pitchFamily="34" charset="0"/>
              </a:defRPr>
            </a:lvl5pPr>
            <a:lvl6pPr marL="457200" algn="l" rtl="1" eaLnBrk="1" fontAlgn="base" hangingPunct="1">
              <a:spcBef>
                <a:spcPct val="0"/>
              </a:spcBef>
              <a:spcAft>
                <a:spcPct val="0"/>
              </a:spcAft>
              <a:buClr>
                <a:schemeClr val="tx1"/>
              </a:buClr>
              <a:defRPr sz="3200">
                <a:solidFill>
                  <a:schemeClr val="tx1"/>
                </a:solidFill>
                <a:latin typeface="Arial" pitchFamily="34" charset="0"/>
              </a:defRPr>
            </a:lvl6pPr>
            <a:lvl7pPr marL="914400" algn="l" rtl="1" eaLnBrk="1" fontAlgn="base" hangingPunct="1">
              <a:spcBef>
                <a:spcPct val="0"/>
              </a:spcBef>
              <a:spcAft>
                <a:spcPct val="0"/>
              </a:spcAft>
              <a:buClr>
                <a:schemeClr val="tx1"/>
              </a:buClr>
              <a:defRPr sz="3200">
                <a:solidFill>
                  <a:schemeClr val="tx1"/>
                </a:solidFill>
                <a:latin typeface="Arial" pitchFamily="34" charset="0"/>
              </a:defRPr>
            </a:lvl7pPr>
            <a:lvl8pPr marL="1371600" algn="l" rtl="1" eaLnBrk="1" fontAlgn="base" hangingPunct="1">
              <a:spcBef>
                <a:spcPct val="0"/>
              </a:spcBef>
              <a:spcAft>
                <a:spcPct val="0"/>
              </a:spcAft>
              <a:buClr>
                <a:schemeClr val="tx1"/>
              </a:buClr>
              <a:defRPr sz="3200">
                <a:solidFill>
                  <a:schemeClr val="tx1"/>
                </a:solidFill>
                <a:latin typeface="Arial" pitchFamily="34" charset="0"/>
              </a:defRPr>
            </a:lvl8pPr>
            <a:lvl9pPr marL="1828800" algn="l" rtl="1" eaLnBrk="1" fontAlgn="base" hangingPunct="1">
              <a:spcBef>
                <a:spcPct val="0"/>
              </a:spcBef>
              <a:spcAft>
                <a:spcPct val="0"/>
              </a:spcAft>
              <a:buClr>
                <a:schemeClr val="tx1"/>
              </a:buClr>
              <a:defRPr sz="3200">
                <a:solidFill>
                  <a:schemeClr val="tx1"/>
                </a:solidFill>
                <a:latin typeface="Arial" pitchFamily="34" charset="0"/>
              </a:defRPr>
            </a:lvl9pPr>
          </a:lstStyle>
          <a:p>
            <a:pPr algn="r"/>
            <a:r>
              <a:rPr lang="he-IL" b="1" kern="0" dirty="0" smtClean="0"/>
              <a:t>תוצאות ומסקנות </a:t>
            </a:r>
            <a:r>
              <a:rPr lang="en-US" b="1" kern="0" dirty="0" smtClean="0"/>
              <a:t>III</a:t>
            </a:r>
            <a:endParaRPr lang="he-IL" altLang="he-IL" kern="0" dirty="0"/>
          </a:p>
        </p:txBody>
      </p:sp>
      <p:sp>
        <p:nvSpPr>
          <p:cNvPr id="8" name="Rectangle 7"/>
          <p:cNvSpPr/>
          <p:nvPr/>
        </p:nvSpPr>
        <p:spPr>
          <a:xfrm>
            <a:off x="395536" y="922678"/>
            <a:ext cx="8428785" cy="857671"/>
          </a:xfrm>
          <a:prstGeom prst="rect">
            <a:avLst/>
          </a:prstGeom>
        </p:spPr>
        <p:txBody>
          <a:bodyPr wrap="square">
            <a:spAutoFit/>
          </a:bodyPr>
          <a:lstStyle/>
          <a:p>
            <a:pPr algn="r" rtl="1">
              <a:lnSpc>
                <a:spcPct val="115000"/>
              </a:lnSpc>
              <a:spcBef>
                <a:spcPts val="1000"/>
              </a:spcBef>
              <a:spcAft>
                <a:spcPts val="0"/>
              </a:spcAft>
            </a:pPr>
            <a:r>
              <a:rPr lang="he-IL" b="1" dirty="0" smtClean="0"/>
              <a:t>בדיקה</a:t>
            </a:r>
            <a:r>
              <a:rPr lang="he-IL" b="1" dirty="0"/>
              <a:t>: האם מיון הדגימות לפני ההתאמה משפיע על ביצוע ההתאמה באופן ממוקבל?</a:t>
            </a:r>
            <a:endParaRPr lang="en-US" b="1" dirty="0"/>
          </a:p>
          <a:p>
            <a:pPr algn="r" rtl="1">
              <a:lnSpc>
                <a:spcPct val="115000"/>
              </a:lnSpc>
              <a:spcBef>
                <a:spcPts val="1000"/>
              </a:spcBef>
              <a:spcAft>
                <a:spcPts val="0"/>
              </a:spcAft>
            </a:pPr>
            <a:endParaRPr lang="en-US" b="1" dirty="0"/>
          </a:p>
        </p:txBody>
      </p:sp>
      <p:sp>
        <p:nvSpPr>
          <p:cNvPr id="11" name="Rectangle 10"/>
          <p:cNvSpPr/>
          <p:nvPr/>
        </p:nvSpPr>
        <p:spPr>
          <a:xfrm>
            <a:off x="-180528" y="4827820"/>
            <a:ext cx="9098841" cy="2185214"/>
          </a:xfrm>
          <a:prstGeom prst="rect">
            <a:avLst/>
          </a:prstGeom>
        </p:spPr>
        <p:txBody>
          <a:bodyPr wrap="square">
            <a:spAutoFit/>
          </a:bodyPr>
          <a:lstStyle/>
          <a:p>
            <a:pPr algn="r" rtl="1"/>
            <a:r>
              <a:rPr lang="he-IL" u="sng" dirty="0" smtClean="0"/>
              <a:t>מסקנה</a:t>
            </a:r>
            <a:r>
              <a:rPr lang="he-IL" dirty="0" smtClean="0"/>
              <a:t>:</a:t>
            </a:r>
          </a:p>
          <a:p>
            <a:pPr algn="r" rtl="1"/>
            <a:r>
              <a:rPr lang="he-IL" b="1" dirty="0" smtClean="0"/>
              <a:t> המיון מסייע באופן עקבי לזמן הריצה, אך רק בפקטור של כ 1%-1.5%</a:t>
            </a:r>
            <a:endParaRPr lang="en-US" b="1" dirty="0" smtClean="0"/>
          </a:p>
          <a:p>
            <a:pPr algn="r" rtl="1"/>
            <a:r>
              <a:rPr lang="he-IL" dirty="0"/>
              <a:t> </a:t>
            </a:r>
            <a:endParaRPr lang="en-US" dirty="0"/>
          </a:p>
          <a:p>
            <a:pPr algn="r" rtl="1"/>
            <a:r>
              <a:rPr lang="he-IL" dirty="0"/>
              <a:t>ציר </a:t>
            </a:r>
            <a:r>
              <a:rPr lang="en-US" dirty="0"/>
              <a:t>X</a:t>
            </a:r>
            <a:r>
              <a:rPr lang="he-IL" dirty="0"/>
              <a:t>: מספר הדגימות</a:t>
            </a:r>
            <a:endParaRPr lang="en-US" dirty="0"/>
          </a:p>
          <a:p>
            <a:pPr algn="r" rtl="1"/>
            <a:r>
              <a:rPr lang="he-IL" dirty="0"/>
              <a:t>ציר </a:t>
            </a:r>
            <a:r>
              <a:rPr lang="en-US" dirty="0"/>
              <a:t>Y</a:t>
            </a:r>
            <a:r>
              <a:rPr lang="he-IL" dirty="0"/>
              <a:t>: סה"כ שניות שנדרשו להשוואת </a:t>
            </a:r>
            <a:r>
              <a:rPr lang="en-US" dirty="0"/>
              <a:t>X</a:t>
            </a:r>
            <a:r>
              <a:rPr lang="he-IL" dirty="0"/>
              <a:t> דגימות באורך </a:t>
            </a:r>
            <a:r>
              <a:rPr lang="en-US" dirty="0"/>
              <a:t>35bp</a:t>
            </a:r>
            <a:r>
              <a:rPr lang="he-IL" dirty="0"/>
              <a:t> בתהליך ממוקבל (ממויין / לא ממויין)</a:t>
            </a:r>
            <a:endParaRPr lang="en-US" dirty="0"/>
          </a:p>
          <a:p>
            <a:pPr marL="457200" algn="r" rtl="1">
              <a:lnSpc>
                <a:spcPct val="115000"/>
              </a:lnSpc>
              <a:spcAft>
                <a:spcPts val="0"/>
              </a:spcAft>
            </a:pPr>
            <a:r>
              <a:rPr lang="he-IL" dirty="0" smtClean="0"/>
              <a:t> </a:t>
            </a:r>
            <a:endParaRPr lang="en-US" sz="2000" dirty="0" smtClean="0"/>
          </a:p>
          <a:p>
            <a:pPr algn="r" rtl="1">
              <a:lnSpc>
                <a:spcPct val="115000"/>
              </a:lnSpc>
              <a:spcAft>
                <a:spcPts val="0"/>
              </a:spcAft>
            </a:pPr>
            <a:r>
              <a:rPr lang="en-US" dirty="0"/>
              <a:t> </a:t>
            </a:r>
            <a:endParaRPr lang="en-US" sz="2000" dirty="0">
              <a:latin typeface="Calibri"/>
              <a:ea typeface="Times New Roman"/>
              <a:cs typeface="Arial"/>
            </a:endParaRPr>
          </a:p>
        </p:txBody>
      </p:sp>
      <p:pic>
        <p:nvPicPr>
          <p:cNvPr id="9" name="Picture 8"/>
          <p:cNvPicPr/>
          <p:nvPr/>
        </p:nvPicPr>
        <p:blipFill>
          <a:blip r:embed="rId3"/>
          <a:stretch>
            <a:fillRect/>
          </a:stretch>
        </p:blipFill>
        <p:spPr>
          <a:xfrm>
            <a:off x="251520" y="1392853"/>
            <a:ext cx="7125165" cy="3434967"/>
          </a:xfrm>
          <a:prstGeom prst="rect">
            <a:avLst/>
          </a:prstGeom>
        </p:spPr>
      </p:pic>
    </p:spTree>
    <p:extLst>
      <p:ext uri="{BB962C8B-B14F-4D97-AF65-F5344CB8AC3E}">
        <p14:creationId xmlns:p14="http://schemas.microsoft.com/office/powerpoint/2010/main" val="16260409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6789" y="1196752"/>
            <a:ext cx="8820472" cy="4524315"/>
          </a:xfrm>
          <a:prstGeom prst="rect">
            <a:avLst/>
          </a:prstGeom>
        </p:spPr>
        <p:txBody>
          <a:bodyPr wrap="square">
            <a:spAutoFit/>
          </a:bodyPr>
          <a:lstStyle/>
          <a:p>
            <a:pPr algn="r" rtl="1"/>
            <a:endParaRPr lang="en-US" sz="2400" b="1" dirty="0"/>
          </a:p>
          <a:p>
            <a:pPr marL="342900" lvl="0" indent="-342900" algn="r" rtl="1">
              <a:buFont typeface="+mj-lt"/>
              <a:buAutoNum type="arabicPeriod"/>
            </a:pPr>
            <a:r>
              <a:rPr lang="he-IL" sz="2400" dirty="0"/>
              <a:t>אורך הדגימות אינו משפיע על זמן הריצה של האלגוריתם הממוקבל ביחס לאלגוריתם הסדרתי</a:t>
            </a:r>
            <a:r>
              <a:rPr lang="he-IL" sz="2400" dirty="0" smtClean="0"/>
              <a:t>. </a:t>
            </a:r>
          </a:p>
          <a:p>
            <a:pPr marL="342900" lvl="0" indent="-342900" algn="r" rtl="1">
              <a:buFont typeface="+mj-lt"/>
              <a:buAutoNum type="arabicPeriod"/>
            </a:pPr>
            <a:r>
              <a:rPr lang="he-IL" sz="2400" dirty="0" smtClean="0"/>
              <a:t>מיון </a:t>
            </a:r>
            <a:r>
              <a:rPr lang="he-IL" sz="2400" dirty="0"/>
              <a:t>/ אי מיון הדגימות אינו משפיע באופן ניכר על זמן הריצה של האלגוריתם הממוקבל ביחס לאלגוריתם הסדרתי.</a:t>
            </a:r>
            <a:endParaRPr lang="en-US" sz="2400" dirty="0"/>
          </a:p>
          <a:p>
            <a:pPr lvl="0" algn="r" rtl="1"/>
            <a:endParaRPr lang="he-IL" sz="2400" dirty="0" smtClean="0"/>
          </a:p>
          <a:p>
            <a:pPr lvl="0" algn="r" rtl="1"/>
            <a:r>
              <a:rPr lang="he-IL" sz="2400" dirty="0" smtClean="0"/>
              <a:t>התוצאות </a:t>
            </a:r>
            <a:r>
              <a:rPr lang="he-IL" sz="2400" dirty="0"/>
              <a:t>הטובות ביותר מתקבלות ע"י מקבול התהליך, באופן שבו כל דגימת </a:t>
            </a:r>
            <a:r>
              <a:rPr lang="en-US" sz="2400" dirty="0"/>
              <a:t>DNA</a:t>
            </a:r>
            <a:r>
              <a:rPr lang="he-IL" sz="2400" dirty="0"/>
              <a:t> מקבלת תהליכון. </a:t>
            </a:r>
            <a:endParaRPr lang="he-IL" sz="2400" dirty="0" smtClean="0"/>
          </a:p>
          <a:p>
            <a:pPr lvl="0" algn="r" rtl="1"/>
            <a:r>
              <a:rPr lang="he-IL" sz="2400" dirty="0"/>
              <a:t> </a:t>
            </a:r>
            <a:endParaRPr lang="en-US" sz="2400" dirty="0"/>
          </a:p>
          <a:p>
            <a:pPr algn="r" rtl="1"/>
            <a:r>
              <a:rPr lang="he-IL" sz="2400" dirty="0" smtClean="0"/>
              <a:t>נראה </a:t>
            </a:r>
            <a:r>
              <a:rPr lang="he-IL" sz="2400" dirty="0"/>
              <a:t>שהאלגוריתם הממוקבל נשאר יציב, מבחינת סדרי הגודל של היעול, גם כאשר מעמיסים עליו </a:t>
            </a:r>
            <a:r>
              <a:rPr lang="he-IL" sz="2400" dirty="0" smtClean="0"/>
              <a:t>הרבה דגימות וללא תלות באורכן.</a:t>
            </a:r>
            <a:endParaRPr lang="en-US" sz="2400" dirty="0"/>
          </a:p>
          <a:p>
            <a:pPr algn="r" rtl="1"/>
            <a:endParaRPr lang="he-IL" sz="2400" dirty="0"/>
          </a:p>
        </p:txBody>
      </p:sp>
      <p:sp>
        <p:nvSpPr>
          <p:cNvPr id="4" name="Rectangle 3"/>
          <p:cNvSpPr/>
          <p:nvPr/>
        </p:nvSpPr>
        <p:spPr>
          <a:xfrm>
            <a:off x="6084168" y="280050"/>
            <a:ext cx="2448272" cy="769441"/>
          </a:xfrm>
          <a:prstGeom prst="rect">
            <a:avLst/>
          </a:prstGeom>
        </p:spPr>
        <p:txBody>
          <a:bodyPr wrap="square">
            <a:spAutoFit/>
          </a:bodyPr>
          <a:lstStyle/>
          <a:p>
            <a:pPr algn="r" rtl="1"/>
            <a:r>
              <a:rPr lang="he-IL" sz="4400" b="1" dirty="0"/>
              <a:t>מסקנות</a:t>
            </a:r>
            <a:endParaRPr lang="he-IL" sz="2400" dirty="0"/>
          </a:p>
        </p:txBody>
      </p:sp>
    </p:spTree>
    <p:extLst>
      <p:ext uri="{BB962C8B-B14F-4D97-AF65-F5344CB8AC3E}">
        <p14:creationId xmlns:p14="http://schemas.microsoft.com/office/powerpoint/2010/main" val="269132481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2719834" y="192390"/>
            <a:ext cx="6316662" cy="428298"/>
          </a:xfrm>
          <a:prstGeom prst="rect">
            <a:avLst/>
          </a:prstGeom>
          <a:noFill/>
          <a:ln>
            <a:noFill/>
          </a:ln>
          <a:effectLst/>
          <a:extLst>
            <a:ext uri="{909E8E84-426E-40DD-AFC4-6F175D3DCCD1}">
              <a14:hiddenFill xmlns:a14="http://schemas.microsoft.com/office/drawing/2010/main">
                <a:solidFill>
                  <a:srgbClr val="7AA1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1" eaLnBrk="1" fontAlgn="base" hangingPunct="1">
              <a:spcBef>
                <a:spcPct val="0"/>
              </a:spcBef>
              <a:spcAft>
                <a:spcPct val="0"/>
              </a:spcAft>
              <a:buClr>
                <a:schemeClr val="tx1"/>
              </a:buClr>
              <a:defRPr sz="3200">
                <a:solidFill>
                  <a:schemeClr val="tx1"/>
                </a:solidFill>
                <a:latin typeface="+mj-lt"/>
                <a:ea typeface="+mj-ea"/>
                <a:cs typeface="+mj-cs"/>
              </a:defRPr>
            </a:lvl1pPr>
            <a:lvl2pPr algn="l" rtl="1" eaLnBrk="1" fontAlgn="base" hangingPunct="1">
              <a:spcBef>
                <a:spcPct val="0"/>
              </a:spcBef>
              <a:spcAft>
                <a:spcPct val="0"/>
              </a:spcAft>
              <a:buClr>
                <a:schemeClr val="tx1"/>
              </a:buClr>
              <a:defRPr sz="3200">
                <a:solidFill>
                  <a:schemeClr val="tx1"/>
                </a:solidFill>
                <a:latin typeface="Arial" pitchFamily="34" charset="0"/>
              </a:defRPr>
            </a:lvl2pPr>
            <a:lvl3pPr algn="l" rtl="1" eaLnBrk="1" fontAlgn="base" hangingPunct="1">
              <a:spcBef>
                <a:spcPct val="0"/>
              </a:spcBef>
              <a:spcAft>
                <a:spcPct val="0"/>
              </a:spcAft>
              <a:buClr>
                <a:schemeClr val="tx1"/>
              </a:buClr>
              <a:defRPr sz="3200">
                <a:solidFill>
                  <a:schemeClr val="tx1"/>
                </a:solidFill>
                <a:latin typeface="Arial" pitchFamily="34" charset="0"/>
              </a:defRPr>
            </a:lvl3pPr>
            <a:lvl4pPr algn="l" rtl="1" eaLnBrk="1" fontAlgn="base" hangingPunct="1">
              <a:spcBef>
                <a:spcPct val="0"/>
              </a:spcBef>
              <a:spcAft>
                <a:spcPct val="0"/>
              </a:spcAft>
              <a:buClr>
                <a:schemeClr val="tx1"/>
              </a:buClr>
              <a:defRPr sz="3200">
                <a:solidFill>
                  <a:schemeClr val="tx1"/>
                </a:solidFill>
                <a:latin typeface="Arial" pitchFamily="34" charset="0"/>
              </a:defRPr>
            </a:lvl4pPr>
            <a:lvl5pPr algn="l" rtl="1" eaLnBrk="1" fontAlgn="base" hangingPunct="1">
              <a:spcBef>
                <a:spcPct val="0"/>
              </a:spcBef>
              <a:spcAft>
                <a:spcPct val="0"/>
              </a:spcAft>
              <a:buClr>
                <a:schemeClr val="tx1"/>
              </a:buClr>
              <a:defRPr sz="3200">
                <a:solidFill>
                  <a:schemeClr val="tx1"/>
                </a:solidFill>
                <a:latin typeface="Arial" pitchFamily="34" charset="0"/>
              </a:defRPr>
            </a:lvl5pPr>
            <a:lvl6pPr marL="457200" algn="l" rtl="1" eaLnBrk="1" fontAlgn="base" hangingPunct="1">
              <a:spcBef>
                <a:spcPct val="0"/>
              </a:spcBef>
              <a:spcAft>
                <a:spcPct val="0"/>
              </a:spcAft>
              <a:buClr>
                <a:schemeClr val="tx1"/>
              </a:buClr>
              <a:defRPr sz="3200">
                <a:solidFill>
                  <a:schemeClr val="tx1"/>
                </a:solidFill>
                <a:latin typeface="Arial" pitchFamily="34" charset="0"/>
              </a:defRPr>
            </a:lvl6pPr>
            <a:lvl7pPr marL="914400" algn="l" rtl="1" eaLnBrk="1" fontAlgn="base" hangingPunct="1">
              <a:spcBef>
                <a:spcPct val="0"/>
              </a:spcBef>
              <a:spcAft>
                <a:spcPct val="0"/>
              </a:spcAft>
              <a:buClr>
                <a:schemeClr val="tx1"/>
              </a:buClr>
              <a:defRPr sz="3200">
                <a:solidFill>
                  <a:schemeClr val="tx1"/>
                </a:solidFill>
                <a:latin typeface="Arial" pitchFamily="34" charset="0"/>
              </a:defRPr>
            </a:lvl7pPr>
            <a:lvl8pPr marL="1371600" algn="l" rtl="1" eaLnBrk="1" fontAlgn="base" hangingPunct="1">
              <a:spcBef>
                <a:spcPct val="0"/>
              </a:spcBef>
              <a:spcAft>
                <a:spcPct val="0"/>
              </a:spcAft>
              <a:buClr>
                <a:schemeClr val="tx1"/>
              </a:buClr>
              <a:defRPr sz="3200">
                <a:solidFill>
                  <a:schemeClr val="tx1"/>
                </a:solidFill>
                <a:latin typeface="Arial" pitchFamily="34" charset="0"/>
              </a:defRPr>
            </a:lvl8pPr>
            <a:lvl9pPr marL="1828800" algn="l" rtl="1" eaLnBrk="1" fontAlgn="base" hangingPunct="1">
              <a:spcBef>
                <a:spcPct val="0"/>
              </a:spcBef>
              <a:spcAft>
                <a:spcPct val="0"/>
              </a:spcAft>
              <a:buClr>
                <a:schemeClr val="tx1"/>
              </a:buClr>
              <a:defRPr sz="3200">
                <a:solidFill>
                  <a:schemeClr val="tx1"/>
                </a:solidFill>
                <a:latin typeface="Arial" pitchFamily="34" charset="0"/>
              </a:defRPr>
            </a:lvl9pPr>
          </a:lstStyle>
          <a:p>
            <a:pPr algn="r"/>
            <a:endParaRPr lang="he-IL" altLang="he-IL" kern="0" dirty="0"/>
          </a:p>
        </p:txBody>
      </p:sp>
      <p:pic>
        <p:nvPicPr>
          <p:cNvPr id="4100" name="Picture 4" descr="C:\Users\Avi\AppData\Local\Microsoft\Windows\Temporary Internet Files\Content.IE5\N2LHBRK2\large-Question-Mark-66.6-15073[1].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31840" y="823594"/>
            <a:ext cx="2412248" cy="4535026"/>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4464496" y="5877272"/>
            <a:ext cx="4572000" cy="830997"/>
          </a:xfrm>
          <a:prstGeom prst="rect">
            <a:avLst/>
          </a:prstGeom>
        </p:spPr>
        <p:txBody>
          <a:bodyPr>
            <a:spAutoFit/>
          </a:bodyPr>
          <a:lstStyle/>
          <a:p>
            <a:pPr algn="r" rtl="1">
              <a:lnSpc>
                <a:spcPct val="150000"/>
              </a:lnSpc>
            </a:pPr>
            <a:r>
              <a:rPr lang="he-IL" sz="2000" kern="0" dirty="0" smtClean="0"/>
              <a:t> הקוד זמין ב: </a:t>
            </a:r>
            <a:r>
              <a:rPr lang="en-US" sz="2000" kern="0" dirty="0">
                <a:hlinkClick r:id="rId4"/>
              </a:rPr>
              <a:t>Inexact-Search</a:t>
            </a:r>
            <a:endParaRPr lang="en-US" dirty="0"/>
          </a:p>
          <a:p>
            <a:pPr lvl="1" algn="r" rtl="1"/>
            <a:endParaRPr lang="he-IL" altLang="he-IL" kern="0" dirty="0"/>
          </a:p>
        </p:txBody>
      </p:sp>
    </p:spTree>
    <p:extLst>
      <p:ext uri="{BB962C8B-B14F-4D97-AF65-F5344CB8AC3E}">
        <p14:creationId xmlns:p14="http://schemas.microsoft.com/office/powerpoint/2010/main" val="4289682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2703513" y="274638"/>
            <a:ext cx="6316662" cy="850106"/>
          </a:xfrm>
        </p:spPr>
        <p:txBody>
          <a:bodyPr/>
          <a:lstStyle/>
          <a:p>
            <a:pPr lvl="0" algn="r"/>
            <a:r>
              <a:rPr lang="he-IL" b="1" dirty="0">
                <a:solidFill>
                  <a:schemeClr val="tx1"/>
                </a:solidFill>
                <a:latin typeface="+mj-lt"/>
                <a:ea typeface="+mj-ea"/>
                <a:cs typeface="+mj-cs"/>
              </a:rPr>
              <a:t>תיאור מסגרת הפרויקט</a:t>
            </a:r>
            <a:r>
              <a:rPr lang="en-US" b="1" dirty="0">
                <a:solidFill>
                  <a:schemeClr val="tx1"/>
                </a:solidFill>
                <a:latin typeface="+mj-lt"/>
                <a:ea typeface="+mj-ea"/>
                <a:cs typeface="+mj-cs"/>
              </a:rPr>
              <a:t/>
            </a:r>
            <a:br>
              <a:rPr lang="en-US" b="1" dirty="0">
                <a:solidFill>
                  <a:schemeClr val="tx1"/>
                </a:solidFill>
                <a:latin typeface="+mj-lt"/>
                <a:ea typeface="+mj-ea"/>
                <a:cs typeface="+mj-cs"/>
              </a:rPr>
            </a:br>
            <a:endParaRPr lang="he-IL" altLang="he-IL" dirty="0"/>
          </a:p>
        </p:txBody>
      </p:sp>
      <p:sp>
        <p:nvSpPr>
          <p:cNvPr id="54275" name="Rectangle 3"/>
          <p:cNvSpPr>
            <a:spLocks noGrp="1" noChangeArrowheads="1"/>
          </p:cNvSpPr>
          <p:nvPr>
            <p:ph type="body" idx="1"/>
          </p:nvPr>
        </p:nvSpPr>
        <p:spPr>
          <a:xfrm>
            <a:off x="1907704" y="836712"/>
            <a:ext cx="6432444" cy="4857403"/>
          </a:xfrm>
        </p:spPr>
        <p:txBody>
          <a:bodyPr/>
          <a:lstStyle/>
          <a:p>
            <a:pPr marL="0" indent="0">
              <a:buNone/>
            </a:pPr>
            <a:r>
              <a:rPr lang="he-IL" altLang="he-IL" sz="3200" dirty="0" smtClean="0"/>
              <a:t>קלט המערכת:</a:t>
            </a:r>
          </a:p>
          <a:p>
            <a:pPr>
              <a:lnSpc>
                <a:spcPct val="150000"/>
              </a:lnSpc>
            </a:pPr>
            <a:r>
              <a:rPr lang="he-IL" sz="2000" dirty="0"/>
              <a:t>כחלק מתהליך אבחון סרטן אצל חולים, נדגם ה</a:t>
            </a:r>
            <a:r>
              <a:rPr lang="en-US" sz="2000" dirty="0"/>
              <a:t>DNA</a:t>
            </a:r>
            <a:r>
              <a:rPr lang="he-IL" sz="2000" dirty="0"/>
              <a:t> שלהם ונבדק על מנת למצוא מוטציות שעלולות לגרום לסרטן.</a:t>
            </a:r>
            <a:endParaRPr lang="en-US" sz="2000" dirty="0"/>
          </a:p>
          <a:p>
            <a:pPr>
              <a:lnSpc>
                <a:spcPct val="150000"/>
              </a:lnSpc>
            </a:pPr>
            <a:r>
              <a:rPr lang="en-US" sz="2000" dirty="0" smtClean="0"/>
              <a:t>Illumina</a:t>
            </a:r>
            <a:r>
              <a:rPr lang="he-IL" sz="2000" dirty="0" smtClean="0"/>
              <a:t> – מכונה לדגימת </a:t>
            </a:r>
            <a:r>
              <a:rPr lang="en-US" sz="2000" dirty="0" smtClean="0"/>
              <a:t>DNA</a:t>
            </a:r>
            <a:r>
              <a:rPr lang="he-IL" sz="2000" dirty="0" smtClean="0"/>
              <a:t>, במתודולוגיית </a:t>
            </a:r>
            <a:r>
              <a:rPr lang="en-US" sz="2000" dirty="0" smtClean="0"/>
              <a:t>NGS</a:t>
            </a:r>
            <a:r>
              <a:rPr lang="he-IL" sz="2000" dirty="0" smtClean="0"/>
              <a:t>.</a:t>
            </a:r>
            <a:endParaRPr lang="en-US" sz="2000" dirty="0" smtClean="0"/>
          </a:p>
          <a:p>
            <a:pPr>
              <a:lnSpc>
                <a:spcPct val="150000"/>
              </a:lnSpc>
            </a:pPr>
            <a:r>
              <a:rPr lang="he-IL" sz="2000" dirty="0"/>
              <a:t>כל דגימה </a:t>
            </a:r>
            <a:r>
              <a:rPr lang="he-IL" sz="2000" dirty="0" smtClean="0"/>
              <a:t>באורך כ</a:t>
            </a:r>
            <a:r>
              <a:rPr lang="en-US" sz="2000" dirty="0" err="1" smtClean="0"/>
              <a:t>bp</a:t>
            </a:r>
            <a:r>
              <a:rPr lang="en-US" sz="2000" dirty="0" smtClean="0"/>
              <a:t> </a:t>
            </a:r>
            <a:r>
              <a:rPr lang="he-IL" sz="2000" dirty="0" smtClean="0"/>
              <a:t>35-200 במקומות אקראיים.</a:t>
            </a:r>
          </a:p>
          <a:p>
            <a:pPr>
              <a:lnSpc>
                <a:spcPct val="150000"/>
              </a:lnSpc>
            </a:pPr>
            <a:r>
              <a:rPr lang="he-IL" sz="2000" kern="1200" dirty="0" smtClean="0">
                <a:solidFill>
                  <a:schemeClr val="tx1"/>
                </a:solidFill>
                <a:latin typeface="Arial" pitchFamily="34" charset="0"/>
              </a:rPr>
              <a:t> </a:t>
            </a:r>
            <a:r>
              <a:rPr lang="he-IL" sz="2000" kern="1200" dirty="0" smtClean="0">
                <a:latin typeface="Arial" pitchFamily="34" charset="0"/>
              </a:rPr>
              <a:t>כיסוי </a:t>
            </a:r>
            <a:r>
              <a:rPr lang="en-US" sz="2000" kern="1200" dirty="0" smtClean="0">
                <a:latin typeface="Arial" pitchFamily="34" charset="0"/>
              </a:rPr>
              <a:t>DNA</a:t>
            </a:r>
            <a:r>
              <a:rPr lang="he-IL" sz="2000" kern="1200" dirty="0" smtClean="0">
                <a:latin typeface="Arial" pitchFamily="34" charset="0"/>
              </a:rPr>
              <a:t>: </a:t>
            </a:r>
            <a:r>
              <a:rPr lang="en-US" sz="2000" kern="1200" dirty="0" smtClean="0">
                <a:latin typeface="Arial" pitchFamily="34" charset="0"/>
              </a:rPr>
              <a:t>X</a:t>
            </a:r>
            <a:r>
              <a:rPr lang="he-IL" sz="2000" kern="1200" dirty="0" smtClean="0">
                <a:latin typeface="Arial" pitchFamily="34" charset="0"/>
              </a:rPr>
              <a:t>30</a:t>
            </a:r>
            <a:endParaRPr lang="he-IL" sz="2000" kern="1200" dirty="0" smtClean="0">
              <a:solidFill>
                <a:schemeClr val="tx1"/>
              </a:solidFill>
              <a:latin typeface="Arial" pitchFamily="34" charset="0"/>
            </a:endParaRPr>
          </a:p>
          <a:p>
            <a:pPr>
              <a:lnSpc>
                <a:spcPct val="150000"/>
              </a:lnSpc>
            </a:pPr>
            <a:r>
              <a:rPr lang="he-IL" sz="2000" kern="1200" dirty="0">
                <a:latin typeface="Arial" pitchFamily="34" charset="0"/>
              </a:rPr>
              <a:t>הדגימות מיוצגות כמחרוזת </a:t>
            </a:r>
            <a:r>
              <a:rPr lang="he-IL" sz="2000" kern="1200" dirty="0" smtClean="0">
                <a:solidFill>
                  <a:schemeClr val="tx1"/>
                </a:solidFill>
                <a:latin typeface="Arial" pitchFamily="34" charset="0"/>
              </a:rPr>
              <a:t>הביסיסים המרכיבים אותן (</a:t>
            </a:r>
            <a:r>
              <a:rPr lang="he-IL" sz="2000" kern="1200" dirty="0" smtClean="0">
                <a:solidFill>
                  <a:schemeClr val="tx1"/>
                </a:solidFill>
                <a:effectLst/>
                <a:latin typeface="Arial" pitchFamily="34" charset="0"/>
              </a:rPr>
              <a:t>לדוג': </a:t>
            </a:r>
            <a:r>
              <a:rPr lang="en-US" sz="2000" kern="1200" dirty="0" smtClean="0">
                <a:solidFill>
                  <a:schemeClr val="tx1"/>
                </a:solidFill>
                <a:effectLst/>
                <a:latin typeface="Arial" pitchFamily="34" charset="0"/>
              </a:rPr>
              <a:t>TGACCGTCAG</a:t>
            </a:r>
            <a:r>
              <a:rPr lang="he-IL" sz="2000" kern="1200" dirty="0" smtClean="0">
                <a:solidFill>
                  <a:schemeClr val="tx1"/>
                </a:solidFill>
                <a:effectLst/>
                <a:latin typeface="Arial" pitchFamily="34" charset="0"/>
              </a:rPr>
              <a:t>....)</a:t>
            </a:r>
            <a:r>
              <a:rPr lang="he-IL" sz="2000" kern="1200" dirty="0" smtClean="0">
                <a:solidFill>
                  <a:schemeClr val="tx1"/>
                </a:solidFill>
                <a:latin typeface="Arial" pitchFamily="34" charset="0"/>
              </a:rPr>
              <a:t>. </a:t>
            </a:r>
          </a:p>
          <a:p>
            <a:pPr>
              <a:lnSpc>
                <a:spcPct val="150000"/>
              </a:lnSpc>
            </a:pPr>
            <a:r>
              <a:rPr lang="he-IL" sz="2000" kern="1200" dirty="0" smtClean="0">
                <a:latin typeface="Arial" pitchFamily="34" charset="0"/>
              </a:rPr>
              <a:t>אוסף דגימות זה הוא הקלט של המערכת.</a:t>
            </a:r>
            <a:endParaRPr lang="he-IL" sz="2000" kern="1200" dirty="0" smtClean="0">
              <a:solidFill>
                <a:schemeClr val="tx1"/>
              </a:solidFill>
              <a:latin typeface="Arial" pitchFamily="34" charset="0"/>
            </a:endParaRPr>
          </a:p>
          <a:p>
            <a:pPr marL="0" indent="0">
              <a:buNone/>
            </a:pPr>
            <a:endParaRPr lang="he-IL" sz="2000" dirty="0" smtClean="0">
              <a:solidFill>
                <a:schemeClr val="tx1"/>
              </a:solidFill>
            </a:endParaRPr>
          </a:p>
          <a:p>
            <a:endParaRPr lang="en-US" sz="2000" dirty="0">
              <a:solidFill>
                <a:schemeClr val="tx1"/>
              </a:solidFill>
            </a:endParaRPr>
          </a:p>
          <a:p>
            <a:pPr lvl="1"/>
            <a:endParaRPr lang="he-IL" kern="1200" dirty="0" smtClean="0">
              <a:solidFill>
                <a:schemeClr val="tx1"/>
              </a:solidFill>
              <a:latin typeface="Arial" pitchFamily="34" charset="0"/>
            </a:endParaRPr>
          </a:p>
          <a:p>
            <a:pPr lvl="1"/>
            <a:endParaRPr lang="en-US" kern="1200" dirty="0">
              <a:solidFill>
                <a:schemeClr val="tx1"/>
              </a:solidFill>
              <a:latin typeface="Arial" pitchFamily="34" charset="0"/>
            </a:endParaRPr>
          </a:p>
          <a:p>
            <a:pPr lvl="1"/>
            <a:endParaRPr lang="he-IL" altLang="he-IL" dirty="0"/>
          </a:p>
        </p:txBody>
      </p:sp>
    </p:spTree>
    <p:extLst>
      <p:ext uri="{BB962C8B-B14F-4D97-AF65-F5344CB8AC3E}">
        <p14:creationId xmlns:p14="http://schemas.microsoft.com/office/powerpoint/2010/main" val="3400134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275">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54275">
                                            <p:txEl>
                                              <p:pRg st="1" end="1"/>
                                            </p:txEl>
                                          </p:spTgt>
                                        </p:tgtEl>
                                        <p:attrNameLst>
                                          <p:attrName>ppt_c</p:attrName>
                                        </p:attrNameLst>
                                      </p:cBhvr>
                                      <p:to>
                                        <a:srgbClr val="DDDDDD"/>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4275">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54275">
                                            <p:txEl>
                                              <p:pRg st="2" end="2"/>
                                            </p:txEl>
                                          </p:spTgt>
                                        </p:tgtEl>
                                        <p:attrNameLst>
                                          <p:attrName>ppt_c</p:attrName>
                                        </p:attrNameLst>
                                      </p:cBhvr>
                                      <p:to>
                                        <a:srgbClr val="DDDDDD"/>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4275">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54275">
                                            <p:txEl>
                                              <p:pRg st="3" end="3"/>
                                            </p:txEl>
                                          </p:spTgt>
                                        </p:tgtEl>
                                        <p:attrNameLst>
                                          <p:attrName>ppt_c</p:attrName>
                                        </p:attrNameLst>
                                      </p:cBhvr>
                                      <p:to>
                                        <a:srgbClr val="DDDDDD"/>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4275">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54275">
                                            <p:txEl>
                                              <p:pRg st="4" end="4"/>
                                            </p:txEl>
                                          </p:spTgt>
                                        </p:tgtEl>
                                        <p:attrNameLst>
                                          <p:attrName>ppt_c</p:attrName>
                                        </p:attrNameLst>
                                      </p:cBhvr>
                                      <p:to>
                                        <a:srgbClr val="DDDDDD"/>
                                      </p:to>
                                    </p:animClr>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4275">
                                            <p:txEl>
                                              <p:pRg st="5" end="5"/>
                                            </p:txEl>
                                          </p:spTgt>
                                        </p:tgtEl>
                                        <p:attrNameLst>
                                          <p:attrName>style.visibility</p:attrName>
                                        </p:attrNameLst>
                                      </p:cBhvr>
                                      <p:to>
                                        <p:strVal val="visible"/>
                                      </p:to>
                                    </p:set>
                                  </p:childTnLst>
                                  <p:subTnLst>
                                    <p:animClr clrSpc="rgb" dir="cw">
                                      <p:cBhvr override="childStyle">
                                        <p:cTn dur="1" fill="hold" display="0" masterRel="nextClick" afterEffect="1"/>
                                        <p:tgtEl>
                                          <p:spTgt spid="54275">
                                            <p:txEl>
                                              <p:pRg st="5" end="5"/>
                                            </p:txEl>
                                          </p:spTgt>
                                        </p:tgtEl>
                                        <p:attrNameLst>
                                          <p:attrName>ppt_c</p:attrName>
                                        </p:attrNameLst>
                                      </p:cBhvr>
                                      <p:to>
                                        <a:srgbClr val="DDDDDD"/>
                                      </p:to>
                                    </p:animClr>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4275">
                                            <p:txEl>
                                              <p:pRg st="6" end="6"/>
                                            </p:txEl>
                                          </p:spTgt>
                                        </p:tgtEl>
                                        <p:attrNameLst>
                                          <p:attrName>style.visibility</p:attrName>
                                        </p:attrNameLst>
                                      </p:cBhvr>
                                      <p:to>
                                        <p:strVal val="visible"/>
                                      </p:to>
                                    </p:set>
                                  </p:childTnLst>
                                  <p:subTnLst>
                                    <p:animClr clrSpc="rgb" dir="cw">
                                      <p:cBhvr override="childStyle">
                                        <p:cTn dur="1" fill="hold" display="0" masterRel="nextClick" afterEffect="1"/>
                                        <p:tgtEl>
                                          <p:spTgt spid="54275">
                                            <p:txEl>
                                              <p:pRg st="6" end="6"/>
                                            </p:txEl>
                                          </p:spTgt>
                                        </p:tgtEl>
                                        <p:attrNameLst>
                                          <p:attrName>ppt_c</p:attrName>
                                        </p:attrNameLst>
                                      </p:cBhvr>
                                      <p:to>
                                        <a:srgbClr val="DDDDDD"/>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2719834" y="192390"/>
            <a:ext cx="6316662" cy="428298"/>
          </a:xfrm>
        </p:spPr>
        <p:txBody>
          <a:bodyPr/>
          <a:lstStyle/>
          <a:p>
            <a:pPr lvl="0" algn="r"/>
            <a:r>
              <a:rPr lang="he-IL" b="1" dirty="0" smtClean="0">
                <a:solidFill>
                  <a:schemeClr val="tx1"/>
                </a:solidFill>
                <a:latin typeface="+mj-lt"/>
                <a:ea typeface="+mj-ea"/>
                <a:cs typeface="+mj-cs"/>
              </a:rPr>
              <a:t>תיאור הבעיה</a:t>
            </a:r>
            <a:endParaRPr lang="he-IL" altLang="he-IL" dirty="0"/>
          </a:p>
        </p:txBody>
      </p:sp>
      <mc:AlternateContent xmlns:mc="http://schemas.openxmlformats.org/markup-compatibility/2006">
        <mc:Choice xmlns:a14="http://schemas.microsoft.com/office/drawing/2010/main" Requires="a14">
          <p:sp>
            <p:nvSpPr>
              <p:cNvPr id="54275" name="Rectangle 3"/>
              <p:cNvSpPr>
                <a:spLocks noGrp="1" noChangeArrowheads="1"/>
              </p:cNvSpPr>
              <p:nvPr>
                <p:ph type="body" idx="1"/>
              </p:nvPr>
            </p:nvSpPr>
            <p:spPr>
              <a:xfrm>
                <a:off x="467544" y="764704"/>
                <a:ext cx="8664446" cy="5400600"/>
              </a:xfrm>
            </p:spPr>
            <p:txBody>
              <a:bodyPr/>
              <a:lstStyle/>
              <a:p>
                <a:pPr marL="0" indent="0">
                  <a:buNone/>
                </a:pPr>
                <a:r>
                  <a:rPr lang="he-IL" altLang="he-IL" sz="3200" dirty="0" smtClean="0"/>
                  <a:t>כיצד נמצא מיקום של קריאה על פני רצף </a:t>
                </a:r>
                <a:r>
                  <a:rPr lang="en-US" altLang="he-IL" sz="3200" dirty="0"/>
                  <a:t>DNA</a:t>
                </a:r>
                <a:r>
                  <a:rPr lang="he-IL" altLang="he-IL" sz="3200" dirty="0"/>
                  <a:t>?</a:t>
                </a:r>
              </a:p>
              <a:p>
                <a:pPr marL="0" lvl="0" indent="0">
                  <a:buNone/>
                </a:pPr>
                <a:r>
                  <a:rPr lang="he-IL" sz="2800" dirty="0"/>
                  <a:t>הגישה הנאיבית:</a:t>
                </a:r>
                <a:endParaRPr lang="en-US" dirty="0"/>
              </a:p>
              <a:p>
                <a:r>
                  <a:rPr lang="he-IL" sz="2000" dirty="0" smtClean="0"/>
                  <a:t>עבור כל דגימה נבדוק בכל אינדקס בגנום האם קיימת התאמה.</a:t>
                </a:r>
                <a:endParaRPr lang="en-US" sz="2000" dirty="0"/>
              </a:p>
              <a:p>
                <a:r>
                  <a:rPr lang="he-IL" sz="2000" dirty="0"/>
                  <a:t> יעילות </a:t>
                </a:r>
                <a:r>
                  <a:rPr lang="he-IL" sz="2000" dirty="0" smtClean="0"/>
                  <a:t>האלגוריתם עבור מציאת מיקום כל הדגימות: </a:t>
                </a:r>
                <a14:m>
                  <m:oMath xmlns:m="http://schemas.openxmlformats.org/officeDocument/2006/math">
                    <m:r>
                      <a:rPr lang="he-IL" sz="2000" i="1">
                        <a:latin typeface="Cambria Math"/>
                      </a:rPr>
                      <m:t>𝜃</m:t>
                    </m:r>
                    <m:r>
                      <a:rPr lang="en-US" sz="2000" i="1">
                        <a:latin typeface="Cambria Math"/>
                      </a:rPr>
                      <m:t>(</m:t>
                    </m:r>
                    <m:r>
                      <a:rPr lang="en-US" sz="2000" i="1">
                        <a:latin typeface="Cambria Math"/>
                      </a:rPr>
                      <m:t>𝑚</m:t>
                    </m:r>
                    <m:r>
                      <a:rPr lang="he-IL" sz="2000">
                        <a:latin typeface="Cambria Math"/>
                      </a:rPr>
                      <m:t>∙</m:t>
                    </m:r>
                    <m:r>
                      <a:rPr lang="en-US" sz="2000" i="1">
                        <a:latin typeface="Cambria Math"/>
                      </a:rPr>
                      <m:t>𝑛</m:t>
                    </m:r>
                    <m:r>
                      <a:rPr lang="he-IL" sz="2000">
                        <a:latin typeface="Cambria Math"/>
                      </a:rPr>
                      <m:t>∙</m:t>
                    </m:r>
                    <m:d>
                      <m:dPr>
                        <m:begChr m:val="|"/>
                        <m:endChr m:val="|"/>
                        <m:ctrlPr>
                          <a:rPr lang="en-US" sz="2000" i="1">
                            <a:latin typeface="Cambria Math"/>
                          </a:rPr>
                        </m:ctrlPr>
                      </m:dPr>
                      <m:e>
                        <m:r>
                          <a:rPr lang="en-US" sz="2000" i="1">
                            <a:latin typeface="Cambria Math"/>
                          </a:rPr>
                          <m:t>𝑤</m:t>
                        </m:r>
                      </m:e>
                    </m:d>
                    <m:r>
                      <a:rPr lang="en-US" sz="2000" i="1">
                        <a:latin typeface="Cambria Math"/>
                      </a:rPr>
                      <m:t>)</m:t>
                    </m:r>
                  </m:oMath>
                </a14:m>
                <a:r>
                  <a:rPr lang="he-IL" sz="2000" dirty="0"/>
                  <a:t>. </a:t>
                </a:r>
                <a:endParaRPr lang="en-US" sz="2000" dirty="0"/>
              </a:p>
              <a:p>
                <a:pPr marL="0" indent="0">
                  <a:buNone/>
                </a:pPr>
                <a:endParaRPr lang="he-IL" sz="2000" dirty="0">
                  <a:latin typeface="Arial" pitchFamily="34" charset="0"/>
                </a:endParaRPr>
              </a:p>
              <a:p>
                <a:pPr marL="0" indent="0">
                  <a:buNone/>
                </a:pPr>
                <a:r>
                  <a:rPr lang="he-IL" sz="2000" dirty="0" smtClean="0"/>
                  <a:t>	</a:t>
                </a:r>
                <a14:m>
                  <m:oMath xmlns:m="http://schemas.openxmlformats.org/officeDocument/2006/math">
                    <m:r>
                      <a:rPr lang="en-US" sz="2000" i="1">
                        <a:latin typeface="Cambria Math"/>
                      </a:rPr>
                      <m:t>𝑛</m:t>
                    </m:r>
                  </m:oMath>
                </a14:m>
                <a:r>
                  <a:rPr lang="he-IL" sz="2000" dirty="0" smtClean="0">
                    <a:solidFill>
                      <a:schemeClr val="tx1"/>
                    </a:solidFill>
                  </a:rPr>
                  <a:t> – אורך הגנום – מספר גדול מאוד ( </a:t>
                </a:r>
                <a14:m>
                  <m:oMath xmlns:m="http://schemas.openxmlformats.org/officeDocument/2006/math">
                    <m:sSup>
                      <m:sSupPr>
                        <m:ctrlPr>
                          <a:rPr lang="en-US" sz="2000" i="1">
                            <a:latin typeface="Cambria Math"/>
                          </a:rPr>
                        </m:ctrlPr>
                      </m:sSupPr>
                      <m:e>
                        <m:r>
                          <a:rPr lang="en-US" sz="2000" b="0" i="1" smtClean="0">
                            <a:latin typeface="Cambria Math"/>
                          </a:rPr>
                          <m:t>~</m:t>
                        </m:r>
                        <m:r>
                          <a:rPr lang="en-US" sz="2000" i="1">
                            <a:latin typeface="Cambria Math"/>
                          </a:rPr>
                          <m:t>6</m:t>
                        </m:r>
                        <m:r>
                          <a:rPr lang="en-US" sz="2000" i="1">
                            <a:latin typeface="Cambria Math"/>
                          </a:rPr>
                          <m:t> </m:t>
                        </m:r>
                        <m:r>
                          <a:rPr lang="en-US" sz="2000" i="1">
                            <a:latin typeface="Cambria Math"/>
                          </a:rPr>
                          <m:t>𝑋</m:t>
                        </m:r>
                        <m:r>
                          <a:rPr lang="en-US" sz="2000" i="1">
                            <a:latin typeface="Cambria Math"/>
                          </a:rPr>
                          <m:t>10</m:t>
                        </m:r>
                      </m:e>
                      <m:sup>
                        <m:r>
                          <a:rPr lang="en-US" sz="2000" i="1">
                            <a:latin typeface="Cambria Math"/>
                          </a:rPr>
                          <m:t>9</m:t>
                        </m:r>
                      </m:sup>
                    </m:sSup>
                  </m:oMath>
                </a14:m>
                <a:r>
                  <a:rPr lang="he-IL" sz="2000" dirty="0" smtClean="0">
                    <a:solidFill>
                      <a:schemeClr val="tx1"/>
                    </a:solidFill>
                  </a:rPr>
                  <a:t> </a:t>
                </a:r>
                <a:r>
                  <a:rPr lang="en-US" sz="2000" dirty="0" smtClean="0">
                    <a:solidFill>
                      <a:schemeClr val="tx1"/>
                    </a:solidFill>
                  </a:rPr>
                  <a:t>(</a:t>
                </a:r>
                <a:endParaRPr lang="he-IL" sz="2000" dirty="0" smtClean="0">
                  <a:solidFill>
                    <a:schemeClr val="tx1"/>
                  </a:solidFill>
                </a:endParaRPr>
              </a:p>
              <a:p>
                <a:pPr marL="457200" lvl="1" indent="0">
                  <a:buNone/>
                </a:pPr>
                <a:r>
                  <a:rPr lang="he-IL" sz="2000" dirty="0" smtClean="0">
                    <a:solidFill>
                      <a:schemeClr val="tx1"/>
                    </a:solidFill>
                  </a:rPr>
                  <a:t>	</a:t>
                </a:r>
                <a14:m>
                  <m:oMath xmlns:m="http://schemas.openxmlformats.org/officeDocument/2006/math">
                    <m:r>
                      <a:rPr lang="en-US" sz="2000" b="0" i="1" smtClean="0">
                        <a:latin typeface="Cambria Math"/>
                      </a:rPr>
                      <m:t>𝑚</m:t>
                    </m:r>
                  </m:oMath>
                </a14:m>
                <a:r>
                  <a:rPr lang="he-IL" sz="2000" dirty="0" smtClean="0">
                    <a:solidFill>
                      <a:schemeClr val="tx1"/>
                    </a:solidFill>
                  </a:rPr>
                  <a:t> – מספר הדגימות מספר גדול מאוד </a:t>
                </a:r>
                <a:r>
                  <a:rPr lang="he-IL" sz="2000" dirty="0"/>
                  <a:t>( </a:t>
                </a:r>
                <a14:m>
                  <m:oMath xmlns:m="http://schemas.openxmlformats.org/officeDocument/2006/math">
                    <m:sSup>
                      <m:sSupPr>
                        <m:ctrlPr>
                          <a:rPr lang="en-US" sz="2000" i="1">
                            <a:latin typeface="Cambria Math"/>
                          </a:rPr>
                        </m:ctrlPr>
                      </m:sSupPr>
                      <m:e>
                        <m:r>
                          <a:rPr lang="en-US" sz="2000" i="1">
                            <a:latin typeface="Cambria Math"/>
                          </a:rPr>
                          <m:t>~</m:t>
                        </m:r>
                        <m:r>
                          <a:rPr lang="en-US" sz="2000" b="0" i="1" smtClean="0">
                            <a:latin typeface="Cambria Math"/>
                          </a:rPr>
                          <m:t>5</m:t>
                        </m:r>
                        <m:r>
                          <a:rPr lang="en-US" sz="2000" i="1">
                            <a:latin typeface="Cambria Math"/>
                          </a:rPr>
                          <m:t> </m:t>
                        </m:r>
                        <m:r>
                          <a:rPr lang="en-US" sz="2000" i="1">
                            <a:latin typeface="Cambria Math"/>
                          </a:rPr>
                          <m:t>𝑋</m:t>
                        </m:r>
                        <m:r>
                          <a:rPr lang="en-US" sz="2000" i="1">
                            <a:latin typeface="Cambria Math"/>
                          </a:rPr>
                          <m:t>10</m:t>
                        </m:r>
                      </m:e>
                      <m:sup>
                        <m:r>
                          <a:rPr lang="en-US" sz="2000" i="1">
                            <a:latin typeface="Cambria Math"/>
                          </a:rPr>
                          <m:t>9</m:t>
                        </m:r>
                      </m:sup>
                    </m:sSup>
                  </m:oMath>
                </a14:m>
                <a:r>
                  <a:rPr lang="he-IL" sz="2000" dirty="0"/>
                  <a:t> </a:t>
                </a:r>
                <a:r>
                  <a:rPr lang="en-US" sz="2000" dirty="0" smtClean="0"/>
                  <a:t>(</a:t>
                </a:r>
                <a:endParaRPr lang="he-IL" sz="2000" dirty="0" smtClean="0"/>
              </a:p>
              <a:p>
                <a:pPr marL="457200" lvl="1" indent="0">
                  <a:buNone/>
                </a:pPr>
                <a:endParaRPr lang="he-IL" sz="2000" dirty="0">
                  <a:solidFill>
                    <a:schemeClr val="tx1"/>
                  </a:solidFill>
                </a:endParaRPr>
              </a:p>
              <a:p>
                <a:pPr marL="457200" lvl="1" indent="0">
                  <a:buNone/>
                </a:pPr>
                <a:endParaRPr lang="he-IL" sz="2000" dirty="0" smtClean="0"/>
              </a:p>
              <a:p>
                <a:pPr marL="457200" lvl="1" indent="0">
                  <a:buNone/>
                </a:pPr>
                <a:r>
                  <a:rPr lang="he-IL" sz="2800" dirty="0" smtClean="0">
                    <a:solidFill>
                      <a:schemeClr val="tx1"/>
                    </a:solidFill>
                  </a:rPr>
                  <a:t>זמן ריצה לא מעשי.</a:t>
                </a:r>
                <a:endParaRPr lang="en-US" sz="2800" dirty="0">
                  <a:solidFill>
                    <a:schemeClr val="tx1"/>
                  </a:solidFill>
                </a:endParaRPr>
              </a:p>
              <a:p>
                <a:pPr lvl="1"/>
                <a:endParaRPr lang="he-IL" kern="1200" dirty="0" smtClean="0">
                  <a:solidFill>
                    <a:schemeClr val="tx1"/>
                  </a:solidFill>
                  <a:latin typeface="Arial" pitchFamily="34" charset="0"/>
                </a:endParaRPr>
              </a:p>
              <a:p>
                <a:pPr lvl="1"/>
                <a:endParaRPr lang="en-US" kern="1200" dirty="0">
                  <a:solidFill>
                    <a:schemeClr val="tx1"/>
                  </a:solidFill>
                  <a:latin typeface="Arial" pitchFamily="34" charset="0"/>
                </a:endParaRPr>
              </a:p>
              <a:p>
                <a:pPr lvl="1"/>
                <a:endParaRPr lang="he-IL" altLang="he-IL" dirty="0"/>
              </a:p>
            </p:txBody>
          </p:sp>
        </mc:Choice>
        <mc:Fallback>
          <p:sp>
            <p:nvSpPr>
              <p:cNvPr id="54275" name="Rectangle 3"/>
              <p:cNvSpPr>
                <a:spLocks noGrp="1" noRot="1" noChangeAspect="1" noMove="1" noResize="1" noEditPoints="1" noAdjustHandles="1" noChangeArrowheads="1" noChangeShapeType="1" noTextEdit="1"/>
              </p:cNvSpPr>
              <p:nvPr>
                <p:ph type="body" idx="1"/>
              </p:nvPr>
            </p:nvSpPr>
            <p:spPr>
              <a:xfrm>
                <a:off x="467544" y="764704"/>
                <a:ext cx="8664446" cy="5400600"/>
              </a:xfrm>
              <a:blipFill rotWithShape="1">
                <a:blip r:embed="rId3"/>
                <a:stretch>
                  <a:fillRect t="-1467" r="-1759"/>
                </a:stretch>
              </a:blipFill>
            </p:spPr>
            <p:txBody>
              <a:bodyPr/>
              <a:lstStyle/>
              <a:p>
                <a:r>
                  <a:rPr lang="he-IL">
                    <a:noFill/>
                  </a:rPr>
                  <a:t> </a:t>
                </a:r>
              </a:p>
            </p:txBody>
          </p:sp>
        </mc:Fallback>
      </mc:AlternateContent>
      <p:pic>
        <p:nvPicPr>
          <p:cNvPr id="1026" name="Picture 2" descr="C:\Users\Avi\AppData\Local\Microsoft\Windows\Temporary Internet Files\Content.IE5\VZSDZK43\no[1].g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47864" y="1196752"/>
            <a:ext cx="3501008" cy="35010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5972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27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427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4275">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4275">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4275">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2719834" y="192390"/>
            <a:ext cx="6316662" cy="428298"/>
          </a:xfrm>
        </p:spPr>
        <p:txBody>
          <a:bodyPr/>
          <a:lstStyle/>
          <a:p>
            <a:pPr lvl="0" algn="r"/>
            <a:r>
              <a:rPr lang="he-IL" b="1" dirty="0"/>
              <a:t>תיאור הבעיה</a:t>
            </a:r>
            <a:endParaRPr lang="he-IL" altLang="he-IL" dirty="0"/>
          </a:p>
        </p:txBody>
      </p:sp>
      <mc:AlternateContent xmlns:mc="http://schemas.openxmlformats.org/markup-compatibility/2006">
        <mc:Choice xmlns:a14="http://schemas.microsoft.com/office/drawing/2010/main" Requires="a14">
          <p:sp>
            <p:nvSpPr>
              <p:cNvPr id="54275" name="Rectangle 3"/>
              <p:cNvSpPr>
                <a:spLocks noGrp="1" noChangeArrowheads="1"/>
              </p:cNvSpPr>
              <p:nvPr>
                <p:ph type="body" idx="1"/>
              </p:nvPr>
            </p:nvSpPr>
            <p:spPr>
              <a:xfrm>
                <a:off x="467544" y="764704"/>
                <a:ext cx="8664446" cy="5400600"/>
              </a:xfrm>
            </p:spPr>
            <p:txBody>
              <a:bodyPr/>
              <a:lstStyle/>
              <a:p>
                <a:pPr marL="0" indent="0">
                  <a:buNone/>
                </a:pPr>
                <a:r>
                  <a:rPr lang="he-IL" altLang="he-IL" sz="3200" dirty="0" smtClean="0"/>
                  <a:t>כיצד נמצא מיקום של קריאה על פני רצף </a:t>
                </a:r>
                <a:r>
                  <a:rPr lang="en-US" altLang="he-IL" sz="3200" dirty="0"/>
                  <a:t>DNA</a:t>
                </a:r>
                <a:r>
                  <a:rPr lang="he-IL" altLang="he-IL" sz="3200" dirty="0"/>
                  <a:t>?</a:t>
                </a:r>
              </a:p>
              <a:p>
                <a:pPr marL="0" indent="0">
                  <a:buNone/>
                </a:pPr>
                <a:r>
                  <a:rPr lang="he-IL" sz="2800" dirty="0"/>
                  <a:t>אלגוריתם </a:t>
                </a:r>
                <a:r>
                  <a:rPr lang="en-US" sz="2800" dirty="0" smtClean="0"/>
                  <a:t>KMP</a:t>
                </a:r>
                <a:r>
                  <a:rPr lang="he-IL" sz="2800" dirty="0" smtClean="0"/>
                  <a:t>:</a:t>
                </a:r>
                <a:endParaRPr lang="en-US" dirty="0"/>
              </a:p>
              <a:p>
                <a:r>
                  <a:rPr lang="he-IL" sz="2000" dirty="0" smtClean="0"/>
                  <a:t>אלגוריתם </a:t>
                </a:r>
                <a:r>
                  <a:rPr lang="he-IL" sz="2000" dirty="0"/>
                  <a:t>המנצל את מבנה </a:t>
                </a:r>
                <a:r>
                  <a:rPr lang="he-IL" sz="2000" dirty="0" smtClean="0"/>
                  <a:t>התבנית של המחרוזת על </a:t>
                </a:r>
                <a:r>
                  <a:rPr lang="he-IL" sz="2000" dirty="0"/>
                  <a:t>מנת ליעל את </a:t>
                </a:r>
                <a:r>
                  <a:rPr lang="he-IL" sz="2000" dirty="0" smtClean="0"/>
                  <a:t>החיפוש.</a:t>
                </a:r>
              </a:p>
              <a:p>
                <a:r>
                  <a:rPr lang="he-IL" sz="2000" dirty="0" smtClean="0"/>
                  <a:t>יעילות האלגוריתם עבור מציאת מיקום כל הדגימות:</a:t>
                </a:r>
                <a14:m>
                  <m:oMath xmlns:m="http://schemas.openxmlformats.org/officeDocument/2006/math">
                    <m:r>
                      <a:rPr lang="he-IL" sz="2000" i="1">
                        <a:latin typeface="Cambria Math"/>
                      </a:rPr>
                      <m:t>𝜃</m:t>
                    </m:r>
                    <m:r>
                      <a:rPr lang="en-US" sz="2000" i="1">
                        <a:latin typeface="Cambria Math"/>
                      </a:rPr>
                      <m:t>(</m:t>
                    </m:r>
                    <m:r>
                      <a:rPr lang="en-US" sz="2000" i="1">
                        <a:latin typeface="Cambria Math"/>
                      </a:rPr>
                      <m:t>𝑚</m:t>
                    </m:r>
                    <m:r>
                      <a:rPr lang="en-US" sz="2000" i="1">
                        <a:latin typeface="Cambria Math"/>
                      </a:rPr>
                      <m:t>∙</m:t>
                    </m:r>
                    <m:r>
                      <a:rPr lang="en-US" sz="2000" i="1">
                        <a:latin typeface="Cambria Math"/>
                      </a:rPr>
                      <m:t>𝑛</m:t>
                    </m:r>
                    <m:r>
                      <a:rPr lang="en-US" sz="2000" i="1">
                        <a:latin typeface="Cambria Math"/>
                      </a:rPr>
                      <m:t>)</m:t>
                    </m:r>
                  </m:oMath>
                </a14:m>
                <a:r>
                  <a:rPr lang="he-IL" sz="2000" dirty="0"/>
                  <a:t>. </a:t>
                </a:r>
                <a:endParaRPr lang="en-US" sz="2000" dirty="0"/>
              </a:p>
              <a:p>
                <a:pPr marL="0" indent="0">
                  <a:buNone/>
                </a:pPr>
                <a:endParaRPr lang="he-IL" sz="2000" dirty="0">
                  <a:latin typeface="Arial" pitchFamily="34" charset="0"/>
                </a:endParaRPr>
              </a:p>
              <a:p>
                <a:pPr marL="0" indent="0">
                  <a:buNone/>
                </a:pPr>
                <a:r>
                  <a:rPr lang="he-IL" sz="2000" dirty="0" smtClean="0"/>
                  <a:t>	</a:t>
                </a:r>
                <a14:m>
                  <m:oMath xmlns:m="http://schemas.openxmlformats.org/officeDocument/2006/math">
                    <m:r>
                      <a:rPr lang="en-US" sz="2000" i="1">
                        <a:latin typeface="Cambria Math"/>
                      </a:rPr>
                      <m:t>𝑛</m:t>
                    </m:r>
                  </m:oMath>
                </a14:m>
                <a:r>
                  <a:rPr lang="he-IL" sz="2000" dirty="0" smtClean="0">
                    <a:solidFill>
                      <a:schemeClr val="tx1"/>
                    </a:solidFill>
                  </a:rPr>
                  <a:t> – אורך הגנום – מספר גדול מאוד ( </a:t>
                </a:r>
                <a14:m>
                  <m:oMath xmlns:m="http://schemas.openxmlformats.org/officeDocument/2006/math">
                    <m:sSup>
                      <m:sSupPr>
                        <m:ctrlPr>
                          <a:rPr lang="en-US" sz="2000" i="1">
                            <a:latin typeface="Cambria Math"/>
                          </a:rPr>
                        </m:ctrlPr>
                      </m:sSupPr>
                      <m:e>
                        <m:r>
                          <a:rPr lang="en-US" sz="2000" b="0" i="1" smtClean="0">
                            <a:latin typeface="Cambria Math"/>
                          </a:rPr>
                          <m:t>~</m:t>
                        </m:r>
                        <m:r>
                          <a:rPr lang="en-US" sz="2000" i="1">
                            <a:latin typeface="Cambria Math"/>
                          </a:rPr>
                          <m:t>6</m:t>
                        </m:r>
                        <m:r>
                          <a:rPr lang="en-US" sz="2000" i="1">
                            <a:latin typeface="Cambria Math"/>
                          </a:rPr>
                          <m:t> </m:t>
                        </m:r>
                        <m:r>
                          <a:rPr lang="en-US" sz="2000" i="1">
                            <a:latin typeface="Cambria Math"/>
                          </a:rPr>
                          <m:t>𝑋</m:t>
                        </m:r>
                        <m:r>
                          <a:rPr lang="en-US" sz="2000" i="1">
                            <a:latin typeface="Cambria Math"/>
                          </a:rPr>
                          <m:t>10</m:t>
                        </m:r>
                      </m:e>
                      <m:sup>
                        <m:r>
                          <a:rPr lang="en-US" sz="2000" i="1">
                            <a:latin typeface="Cambria Math"/>
                          </a:rPr>
                          <m:t>9</m:t>
                        </m:r>
                      </m:sup>
                    </m:sSup>
                  </m:oMath>
                </a14:m>
                <a:r>
                  <a:rPr lang="he-IL" sz="2000" dirty="0" smtClean="0">
                    <a:solidFill>
                      <a:schemeClr val="tx1"/>
                    </a:solidFill>
                  </a:rPr>
                  <a:t> </a:t>
                </a:r>
                <a:r>
                  <a:rPr lang="en-US" sz="2000" dirty="0" smtClean="0">
                    <a:solidFill>
                      <a:schemeClr val="tx1"/>
                    </a:solidFill>
                  </a:rPr>
                  <a:t>(</a:t>
                </a:r>
                <a:endParaRPr lang="he-IL" sz="2000" dirty="0" smtClean="0">
                  <a:solidFill>
                    <a:schemeClr val="tx1"/>
                  </a:solidFill>
                </a:endParaRPr>
              </a:p>
              <a:p>
                <a:pPr marL="457200" lvl="1" indent="0">
                  <a:buNone/>
                </a:pPr>
                <a:r>
                  <a:rPr lang="he-IL" sz="2000" dirty="0" smtClean="0">
                    <a:solidFill>
                      <a:schemeClr val="tx1"/>
                    </a:solidFill>
                  </a:rPr>
                  <a:t>	</a:t>
                </a:r>
                <a14:m>
                  <m:oMath xmlns:m="http://schemas.openxmlformats.org/officeDocument/2006/math">
                    <m:r>
                      <a:rPr lang="en-US" sz="2000" b="0" i="1" smtClean="0">
                        <a:latin typeface="Cambria Math"/>
                      </a:rPr>
                      <m:t>𝑚</m:t>
                    </m:r>
                  </m:oMath>
                </a14:m>
                <a:r>
                  <a:rPr lang="he-IL" sz="2000" dirty="0" smtClean="0">
                    <a:solidFill>
                      <a:schemeClr val="tx1"/>
                    </a:solidFill>
                  </a:rPr>
                  <a:t> – מספר הדגימות מספר גדול מאוד </a:t>
                </a:r>
                <a:r>
                  <a:rPr lang="he-IL" sz="2000" dirty="0"/>
                  <a:t>( </a:t>
                </a:r>
                <a14:m>
                  <m:oMath xmlns:m="http://schemas.openxmlformats.org/officeDocument/2006/math">
                    <m:sSup>
                      <m:sSupPr>
                        <m:ctrlPr>
                          <a:rPr lang="en-US" sz="2000" i="1">
                            <a:latin typeface="Cambria Math"/>
                          </a:rPr>
                        </m:ctrlPr>
                      </m:sSupPr>
                      <m:e>
                        <m:r>
                          <a:rPr lang="en-US" sz="2000" i="1">
                            <a:latin typeface="Cambria Math"/>
                          </a:rPr>
                          <m:t>~</m:t>
                        </m:r>
                        <m:r>
                          <a:rPr lang="en-US" sz="2000" b="0" i="1" smtClean="0">
                            <a:latin typeface="Cambria Math"/>
                          </a:rPr>
                          <m:t>5</m:t>
                        </m:r>
                        <m:r>
                          <a:rPr lang="en-US" sz="2000" i="1">
                            <a:latin typeface="Cambria Math"/>
                          </a:rPr>
                          <m:t> </m:t>
                        </m:r>
                        <m:r>
                          <a:rPr lang="en-US" sz="2000" i="1">
                            <a:latin typeface="Cambria Math"/>
                          </a:rPr>
                          <m:t>𝑋</m:t>
                        </m:r>
                        <m:r>
                          <a:rPr lang="en-US" sz="2000" i="1">
                            <a:latin typeface="Cambria Math"/>
                          </a:rPr>
                          <m:t>10</m:t>
                        </m:r>
                      </m:e>
                      <m:sup>
                        <m:r>
                          <a:rPr lang="en-US" sz="2000" i="1">
                            <a:latin typeface="Cambria Math"/>
                          </a:rPr>
                          <m:t>9</m:t>
                        </m:r>
                      </m:sup>
                    </m:sSup>
                  </m:oMath>
                </a14:m>
                <a:r>
                  <a:rPr lang="he-IL" sz="2000" dirty="0"/>
                  <a:t> </a:t>
                </a:r>
                <a:r>
                  <a:rPr lang="en-US" sz="2000" dirty="0" smtClean="0"/>
                  <a:t>(</a:t>
                </a:r>
                <a:endParaRPr lang="he-IL" sz="2000" dirty="0" smtClean="0"/>
              </a:p>
              <a:p>
                <a:pPr marL="457200" lvl="1" indent="0">
                  <a:buNone/>
                </a:pPr>
                <a:endParaRPr lang="he-IL" sz="2000" dirty="0">
                  <a:solidFill>
                    <a:schemeClr val="tx1"/>
                  </a:solidFill>
                </a:endParaRPr>
              </a:p>
              <a:p>
                <a:pPr marL="457200" lvl="1" indent="0">
                  <a:buNone/>
                </a:pPr>
                <a:endParaRPr lang="he-IL" sz="2000" dirty="0" smtClean="0"/>
              </a:p>
              <a:p>
                <a:pPr marL="457200" lvl="1" indent="0">
                  <a:buNone/>
                </a:pPr>
                <a:r>
                  <a:rPr lang="he-IL" sz="2800" dirty="0" smtClean="0">
                    <a:solidFill>
                      <a:schemeClr val="tx1"/>
                    </a:solidFill>
                  </a:rPr>
                  <a:t>זמן ריצה לא </a:t>
                </a:r>
                <a:r>
                  <a:rPr lang="he-IL" sz="2800" dirty="0"/>
                  <a:t>מעשי.</a:t>
                </a:r>
                <a:endParaRPr lang="en-US" sz="2800" dirty="0">
                  <a:solidFill>
                    <a:schemeClr val="tx1"/>
                  </a:solidFill>
                </a:endParaRPr>
              </a:p>
              <a:p>
                <a:pPr lvl="1"/>
                <a:endParaRPr lang="he-IL" kern="1200" dirty="0" smtClean="0">
                  <a:solidFill>
                    <a:schemeClr val="tx1"/>
                  </a:solidFill>
                  <a:latin typeface="Arial" pitchFamily="34" charset="0"/>
                </a:endParaRPr>
              </a:p>
              <a:p>
                <a:pPr lvl="1"/>
                <a:endParaRPr lang="en-US" kern="1200" dirty="0">
                  <a:solidFill>
                    <a:schemeClr val="tx1"/>
                  </a:solidFill>
                  <a:latin typeface="Arial" pitchFamily="34" charset="0"/>
                </a:endParaRPr>
              </a:p>
              <a:p>
                <a:pPr lvl="1"/>
                <a:endParaRPr lang="he-IL" altLang="he-IL" dirty="0"/>
              </a:p>
            </p:txBody>
          </p:sp>
        </mc:Choice>
        <mc:Fallback>
          <p:sp>
            <p:nvSpPr>
              <p:cNvPr id="54275" name="Rectangle 3"/>
              <p:cNvSpPr>
                <a:spLocks noGrp="1" noRot="1" noChangeAspect="1" noMove="1" noResize="1" noEditPoints="1" noAdjustHandles="1" noChangeArrowheads="1" noChangeShapeType="1" noTextEdit="1"/>
              </p:cNvSpPr>
              <p:nvPr>
                <p:ph type="body" idx="1"/>
              </p:nvPr>
            </p:nvSpPr>
            <p:spPr>
              <a:xfrm>
                <a:off x="467544" y="764704"/>
                <a:ext cx="8664446" cy="5400600"/>
              </a:xfrm>
              <a:blipFill rotWithShape="1">
                <a:blip r:embed="rId3"/>
                <a:stretch>
                  <a:fillRect t="-1467" r="-1759"/>
                </a:stretch>
              </a:blipFill>
            </p:spPr>
            <p:txBody>
              <a:bodyPr/>
              <a:lstStyle/>
              <a:p>
                <a:r>
                  <a:rPr lang="he-IL">
                    <a:noFill/>
                  </a:rPr>
                  <a:t> </a:t>
                </a:r>
              </a:p>
            </p:txBody>
          </p:sp>
        </mc:Fallback>
      </mc:AlternateContent>
      <p:pic>
        <p:nvPicPr>
          <p:cNvPr id="1026" name="Picture 2" descr="C:\Users\Avi\AppData\Local\Microsoft\Windows\Temporary Internet Files\Content.IE5\VZSDZK43\no[1].g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47864" y="1268760"/>
            <a:ext cx="3501008" cy="35010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6631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27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427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4275">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4275">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4275">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2719834" y="192390"/>
            <a:ext cx="6316662" cy="428298"/>
          </a:xfrm>
        </p:spPr>
        <p:txBody>
          <a:bodyPr/>
          <a:lstStyle/>
          <a:p>
            <a:pPr lvl="0" algn="r"/>
            <a:r>
              <a:rPr lang="he-IL" b="1" dirty="0"/>
              <a:t>תיאור הבעיה</a:t>
            </a:r>
            <a:endParaRPr lang="he-IL" altLang="he-IL" dirty="0"/>
          </a:p>
        </p:txBody>
      </p:sp>
      <mc:AlternateContent xmlns:mc="http://schemas.openxmlformats.org/markup-compatibility/2006">
        <mc:Choice xmlns:a14="http://schemas.microsoft.com/office/drawing/2010/main" Requires="a14">
          <p:sp>
            <p:nvSpPr>
              <p:cNvPr id="54275" name="Rectangle 3"/>
              <p:cNvSpPr>
                <a:spLocks noGrp="1" noChangeArrowheads="1"/>
              </p:cNvSpPr>
              <p:nvPr>
                <p:ph type="body" idx="1"/>
              </p:nvPr>
            </p:nvSpPr>
            <p:spPr>
              <a:xfrm>
                <a:off x="467544" y="764704"/>
                <a:ext cx="8664446" cy="5400600"/>
              </a:xfrm>
            </p:spPr>
            <p:txBody>
              <a:bodyPr/>
              <a:lstStyle/>
              <a:p>
                <a:pPr marL="0" indent="0">
                  <a:buNone/>
                </a:pPr>
                <a:r>
                  <a:rPr lang="he-IL" altLang="he-IL" sz="3200" dirty="0" smtClean="0"/>
                  <a:t>ואם נפלה טעות במחרוזת?</a:t>
                </a:r>
                <a:endParaRPr lang="he-IL" altLang="he-IL" sz="3200" dirty="0"/>
              </a:p>
              <a:p>
                <a:pPr marL="0" indent="0">
                  <a:buNone/>
                </a:pPr>
                <a:r>
                  <a:rPr lang="he-IL" sz="2000" dirty="0" smtClean="0">
                    <a:latin typeface="Arial" pitchFamily="34" charset="0"/>
                  </a:rPr>
                  <a:t>נניח קריאה אחת באורך של 100 תווים.</a:t>
                </a:r>
                <a:endParaRPr lang="en-US" sz="2000" dirty="0">
                  <a:latin typeface="Arial" pitchFamily="34" charset="0"/>
                </a:endParaRPr>
              </a:p>
              <a:p>
                <a:pPr marL="0" indent="0">
                  <a:buNone/>
                </a:pPr>
                <a:r>
                  <a:rPr lang="he-IL" sz="2000" dirty="0">
                    <a:latin typeface="Arial" pitchFamily="34" charset="0"/>
                  </a:rPr>
                  <a:t>אם לא נפלה אף שגיאה</a:t>
                </a:r>
                <a:r>
                  <a:rPr lang="he-IL" sz="2000" dirty="0">
                    <a:latin typeface="Arial" pitchFamily="34" charset="0"/>
                  </a:rPr>
                  <a:t> –  </a:t>
                </a:r>
                <a:r>
                  <a:rPr lang="he-IL" sz="2000" dirty="0">
                    <a:latin typeface="Arial" pitchFamily="34" charset="0"/>
                  </a:rPr>
                  <a:t>ישנה מחרוזת 1 להשוואה - </a:t>
                </a:r>
                <a14:m>
                  <m:oMath xmlns:m="http://schemas.openxmlformats.org/officeDocument/2006/math">
                    <m:d>
                      <m:dPr>
                        <m:ctrlPr>
                          <a:rPr lang="en-US" sz="1600" i="1">
                            <a:latin typeface="Cambria Math"/>
                          </a:rPr>
                        </m:ctrlPr>
                      </m:dPr>
                      <m:e>
                        <m:m>
                          <m:mPr>
                            <m:mcs>
                              <m:mc>
                                <m:mcPr>
                                  <m:count m:val="1"/>
                                  <m:mcJc m:val="center"/>
                                </m:mcPr>
                              </m:mc>
                            </m:mcs>
                            <m:ctrlPr>
                              <a:rPr lang="en-US" sz="1600" i="1">
                                <a:latin typeface="Cambria Math"/>
                              </a:rPr>
                            </m:ctrlPr>
                          </m:mPr>
                          <m:mr>
                            <m:e>
                              <m:r>
                                <a:rPr lang="en-US" sz="1600" i="1">
                                  <a:latin typeface="Cambria Math"/>
                                </a:rPr>
                                <m:t>100</m:t>
                              </m:r>
                            </m:e>
                          </m:mr>
                          <m:mr>
                            <m:e>
                              <m:r>
                                <a:rPr lang="en-US" sz="1600" i="1">
                                  <a:latin typeface="Cambria Math"/>
                                </a:rPr>
                                <m:t>0</m:t>
                              </m:r>
                            </m:e>
                          </m:mr>
                        </m:m>
                      </m:e>
                    </m:d>
                  </m:oMath>
                </a14:m>
                <a:r>
                  <a:rPr lang="he-IL" sz="2000" dirty="0">
                    <a:latin typeface="Arial" pitchFamily="34" charset="0"/>
                  </a:rPr>
                  <a:t>.</a:t>
                </a:r>
                <a:endParaRPr lang="en-US" sz="2000" dirty="0">
                  <a:latin typeface="Arial" pitchFamily="34" charset="0"/>
                </a:endParaRPr>
              </a:p>
              <a:p>
                <a:pPr marL="0" indent="0">
                  <a:buNone/>
                </a:pPr>
                <a:r>
                  <a:rPr lang="he-IL" sz="2000" dirty="0">
                    <a:latin typeface="Arial" pitchFamily="34" charset="0"/>
                  </a:rPr>
                  <a:t>אם נפלה שגיאה אחת</a:t>
                </a:r>
                <a:r>
                  <a:rPr lang="he-IL" sz="2000" dirty="0">
                    <a:latin typeface="Arial" pitchFamily="34" charset="0"/>
                  </a:rPr>
                  <a:t> אחת – ישנם 400 </a:t>
                </a:r>
                <a:r>
                  <a:rPr lang="he-IL" sz="2000" dirty="0">
                    <a:latin typeface="Arial" pitchFamily="34" charset="0"/>
                  </a:rPr>
                  <a:t>מחרוזות להשוואה</a:t>
                </a:r>
                <a:r>
                  <a:rPr lang="he-IL" sz="2000" dirty="0">
                    <a:latin typeface="Arial" pitchFamily="34" charset="0"/>
                  </a:rPr>
                  <a:t> - </a:t>
                </a:r>
                <a14:m>
                  <m:oMath xmlns:m="http://schemas.openxmlformats.org/officeDocument/2006/math">
                    <m:sSup>
                      <m:sSupPr>
                        <m:ctrlPr>
                          <a:rPr lang="en-US" sz="1600" i="1">
                            <a:latin typeface="Cambria Math"/>
                          </a:rPr>
                        </m:ctrlPr>
                      </m:sSupPr>
                      <m:e>
                        <m:d>
                          <m:dPr>
                            <m:ctrlPr>
                              <a:rPr lang="en-US" sz="1600" i="1">
                                <a:latin typeface="Cambria Math"/>
                              </a:rPr>
                            </m:ctrlPr>
                          </m:dPr>
                          <m:e>
                            <m:m>
                              <m:mPr>
                                <m:mcs>
                                  <m:mc>
                                    <m:mcPr>
                                      <m:count m:val="1"/>
                                      <m:mcJc m:val="center"/>
                                    </m:mcPr>
                                  </m:mc>
                                </m:mcs>
                                <m:ctrlPr>
                                  <a:rPr lang="en-US" sz="1600" i="1">
                                    <a:latin typeface="Cambria Math"/>
                                  </a:rPr>
                                </m:ctrlPr>
                              </m:mPr>
                              <m:mr>
                                <m:e>
                                  <m:r>
                                    <a:rPr lang="en-US" sz="1600" i="1">
                                      <a:latin typeface="Cambria Math"/>
                                    </a:rPr>
                                    <m:t>4</m:t>
                                  </m:r>
                                </m:e>
                              </m:mr>
                              <m:mr>
                                <m:e>
                                  <m:r>
                                    <a:rPr lang="en-US" sz="1600" i="1">
                                      <a:latin typeface="Cambria Math"/>
                                    </a:rPr>
                                    <m:t>1</m:t>
                                  </m:r>
                                </m:e>
                              </m:mr>
                            </m:m>
                          </m:e>
                        </m:d>
                      </m:e>
                      <m:sup>
                        <m:r>
                          <a:rPr lang="en-US" sz="1600" i="1">
                            <a:latin typeface="Cambria Math"/>
                          </a:rPr>
                          <m:t>1</m:t>
                        </m:r>
                      </m:sup>
                    </m:sSup>
                    <m:r>
                      <a:rPr lang="he-IL" sz="1200" i="1">
                        <a:latin typeface="Cambria Math"/>
                        <a:ea typeface="Cambria Math"/>
                      </a:rPr>
                      <m:t>∙</m:t>
                    </m:r>
                    <m:d>
                      <m:dPr>
                        <m:ctrlPr>
                          <a:rPr lang="en-US" sz="1600" i="1">
                            <a:latin typeface="Cambria Math"/>
                          </a:rPr>
                        </m:ctrlPr>
                      </m:dPr>
                      <m:e>
                        <m:m>
                          <m:mPr>
                            <m:mcs>
                              <m:mc>
                                <m:mcPr>
                                  <m:count m:val="1"/>
                                  <m:mcJc m:val="center"/>
                                </m:mcPr>
                              </m:mc>
                            </m:mcs>
                            <m:ctrlPr>
                              <a:rPr lang="en-US" sz="1600" i="1">
                                <a:latin typeface="Cambria Math"/>
                              </a:rPr>
                            </m:ctrlPr>
                          </m:mPr>
                          <m:mr>
                            <m:e>
                              <m:r>
                                <a:rPr lang="en-US" sz="1600" i="1">
                                  <a:latin typeface="Cambria Math"/>
                                </a:rPr>
                                <m:t>100</m:t>
                              </m:r>
                            </m:e>
                          </m:mr>
                          <m:mr>
                            <m:e>
                              <m:r>
                                <a:rPr lang="en-US" sz="1600" i="1">
                                  <a:latin typeface="Cambria Math"/>
                                </a:rPr>
                                <m:t>0</m:t>
                              </m:r>
                            </m:e>
                          </m:mr>
                        </m:m>
                      </m:e>
                    </m:d>
                  </m:oMath>
                </a14:m>
                <a:r>
                  <a:rPr lang="he-IL" sz="2000" dirty="0">
                    <a:latin typeface="Arial" pitchFamily="34" charset="0"/>
                  </a:rPr>
                  <a:t>.</a:t>
                </a:r>
                <a:endParaRPr lang="en-US" sz="2000" dirty="0">
                  <a:latin typeface="Arial" pitchFamily="34" charset="0"/>
                </a:endParaRPr>
              </a:p>
              <a:p>
                <a:pPr marL="0" indent="0">
                  <a:buNone/>
                </a:pPr>
                <a:r>
                  <a:rPr lang="he-IL" sz="2000" dirty="0">
                    <a:latin typeface="Arial" pitchFamily="34" charset="0"/>
                  </a:rPr>
                  <a:t>אם נפלו 2 שגיאות– ישנם </a:t>
                </a:r>
                <a:r>
                  <a:rPr lang="en-US" sz="2000" dirty="0">
                    <a:latin typeface="Arial" pitchFamily="34" charset="0"/>
                  </a:rPr>
                  <a:t> </a:t>
                </a:r>
                <a:r>
                  <a:rPr lang="en-US" sz="2000" dirty="0">
                    <a:latin typeface="Arial" pitchFamily="34" charset="0"/>
                  </a:rPr>
                  <a:t>79,200</a:t>
                </a:r>
                <a:r>
                  <a:rPr lang="he-IL" sz="2000" dirty="0">
                    <a:latin typeface="Arial" pitchFamily="34" charset="0"/>
                  </a:rPr>
                  <a:t>מחרוזות </a:t>
                </a:r>
                <a:r>
                  <a:rPr lang="he-IL" sz="2000" dirty="0">
                    <a:latin typeface="Arial" pitchFamily="34" charset="0"/>
                  </a:rPr>
                  <a:t>להשוואה</a:t>
                </a:r>
                <a14:m>
                  <m:oMath xmlns:m="http://schemas.openxmlformats.org/officeDocument/2006/math">
                    <m:sSup>
                      <m:sSupPr>
                        <m:ctrlPr>
                          <a:rPr lang="en-US" sz="1600" i="1">
                            <a:latin typeface="Cambria Math"/>
                          </a:rPr>
                        </m:ctrlPr>
                      </m:sSupPr>
                      <m:e>
                        <m:d>
                          <m:dPr>
                            <m:ctrlPr>
                              <a:rPr lang="en-US" sz="1600" i="1">
                                <a:latin typeface="Cambria Math"/>
                              </a:rPr>
                            </m:ctrlPr>
                          </m:dPr>
                          <m:e>
                            <m:m>
                              <m:mPr>
                                <m:mcs>
                                  <m:mc>
                                    <m:mcPr>
                                      <m:count m:val="1"/>
                                      <m:mcJc m:val="center"/>
                                    </m:mcPr>
                                  </m:mc>
                                </m:mcs>
                                <m:ctrlPr>
                                  <a:rPr lang="en-US" sz="1600" i="1">
                                    <a:latin typeface="Cambria Math"/>
                                  </a:rPr>
                                </m:ctrlPr>
                              </m:mPr>
                              <m:mr>
                                <m:e>
                                  <m:r>
                                    <a:rPr lang="en-US" sz="1600" i="1">
                                      <a:latin typeface="Cambria Math"/>
                                    </a:rPr>
                                    <m:t>4</m:t>
                                  </m:r>
                                </m:e>
                              </m:mr>
                              <m:mr>
                                <m:e>
                                  <m:r>
                                    <a:rPr lang="en-US" sz="1600" i="1">
                                      <a:latin typeface="Cambria Math"/>
                                    </a:rPr>
                                    <m:t>1</m:t>
                                  </m:r>
                                </m:e>
                              </m:mr>
                            </m:m>
                          </m:e>
                        </m:d>
                      </m:e>
                      <m:sup>
                        <m:r>
                          <a:rPr lang="en-US" sz="1600" i="1">
                            <a:latin typeface="Cambria Math"/>
                          </a:rPr>
                          <m:t>2</m:t>
                        </m:r>
                      </m:sup>
                    </m:sSup>
                    <m:r>
                      <a:rPr lang="he-IL" sz="1200" i="1">
                        <a:latin typeface="Cambria Math"/>
                        <a:ea typeface="Cambria Math"/>
                      </a:rPr>
                      <m:t>∙</m:t>
                    </m:r>
                    <m:d>
                      <m:dPr>
                        <m:ctrlPr>
                          <a:rPr lang="en-US" sz="1600" i="1">
                            <a:latin typeface="Cambria Math"/>
                          </a:rPr>
                        </m:ctrlPr>
                      </m:dPr>
                      <m:e>
                        <m:m>
                          <m:mPr>
                            <m:mcs>
                              <m:mc>
                                <m:mcPr>
                                  <m:count m:val="1"/>
                                  <m:mcJc m:val="center"/>
                                </m:mcPr>
                              </m:mc>
                            </m:mcs>
                            <m:ctrlPr>
                              <a:rPr lang="en-US" sz="1600" i="1">
                                <a:latin typeface="Cambria Math"/>
                              </a:rPr>
                            </m:ctrlPr>
                          </m:mPr>
                          <m:mr>
                            <m:e>
                              <m:r>
                                <a:rPr lang="en-US" sz="1600" i="1">
                                  <a:latin typeface="Cambria Math"/>
                                </a:rPr>
                                <m:t>100</m:t>
                              </m:r>
                            </m:e>
                          </m:mr>
                          <m:mr>
                            <m:e>
                              <m:r>
                                <a:rPr lang="en-US" sz="1600" i="1">
                                  <a:latin typeface="Cambria Math"/>
                                </a:rPr>
                                <m:t>0</m:t>
                              </m:r>
                            </m:e>
                          </m:mr>
                        </m:m>
                      </m:e>
                    </m:d>
                  </m:oMath>
                </a14:m>
                <a:r>
                  <a:rPr lang="he-IL" sz="2000" dirty="0">
                    <a:latin typeface="Arial" pitchFamily="34" charset="0"/>
                  </a:rPr>
                  <a:t>.</a:t>
                </a:r>
              </a:p>
              <a:p>
                <a:pPr marL="0" indent="0">
                  <a:buNone/>
                </a:pPr>
                <a:r>
                  <a:rPr lang="he-IL" sz="2000" dirty="0" smtClean="0">
                    <a:latin typeface="Arial" pitchFamily="34" charset="0"/>
                  </a:rPr>
                  <a:t>זמן </a:t>
                </a:r>
                <a:r>
                  <a:rPr lang="he-IL" sz="2000" dirty="0" smtClean="0">
                    <a:latin typeface="Arial" pitchFamily="34" charset="0"/>
                  </a:rPr>
                  <a:t>הריצה עולה משמעותית...</a:t>
                </a:r>
                <a:endParaRPr lang="en-US" sz="2000" dirty="0">
                  <a:latin typeface="Arial" pitchFamily="34" charset="0"/>
                </a:endParaRPr>
              </a:p>
              <a:p>
                <a:pPr marL="0" indent="0">
                  <a:buNone/>
                </a:pPr>
                <a:endParaRPr lang="he-IL" sz="2000" dirty="0" smtClean="0">
                  <a:solidFill>
                    <a:schemeClr val="tx1"/>
                  </a:solidFill>
                </a:endParaRPr>
              </a:p>
              <a:p>
                <a:endParaRPr lang="en-US" sz="2000" dirty="0">
                  <a:solidFill>
                    <a:schemeClr val="tx1"/>
                  </a:solidFill>
                </a:endParaRPr>
              </a:p>
              <a:p>
                <a:pPr lvl="1"/>
                <a:endParaRPr lang="he-IL" kern="1200" dirty="0" smtClean="0">
                  <a:solidFill>
                    <a:schemeClr val="tx1"/>
                  </a:solidFill>
                  <a:latin typeface="Arial" pitchFamily="34" charset="0"/>
                </a:endParaRPr>
              </a:p>
              <a:p>
                <a:pPr lvl="1"/>
                <a:endParaRPr lang="en-US" kern="1200" dirty="0">
                  <a:solidFill>
                    <a:schemeClr val="tx1"/>
                  </a:solidFill>
                  <a:latin typeface="Arial" pitchFamily="34" charset="0"/>
                </a:endParaRPr>
              </a:p>
              <a:p>
                <a:pPr lvl="1"/>
                <a:endParaRPr lang="he-IL" altLang="he-IL" dirty="0"/>
              </a:p>
            </p:txBody>
          </p:sp>
        </mc:Choice>
        <mc:Fallback>
          <p:sp>
            <p:nvSpPr>
              <p:cNvPr id="54275" name="Rectangle 3"/>
              <p:cNvSpPr>
                <a:spLocks noGrp="1" noRot="1" noChangeAspect="1" noMove="1" noResize="1" noEditPoints="1" noAdjustHandles="1" noChangeArrowheads="1" noChangeShapeType="1" noTextEdit="1"/>
              </p:cNvSpPr>
              <p:nvPr>
                <p:ph type="body" idx="1"/>
              </p:nvPr>
            </p:nvSpPr>
            <p:spPr>
              <a:xfrm>
                <a:off x="467544" y="764704"/>
                <a:ext cx="8664446" cy="5400600"/>
              </a:xfrm>
              <a:blipFill rotWithShape="1">
                <a:blip r:embed="rId3"/>
                <a:stretch>
                  <a:fillRect t="-1467" r="-1759"/>
                </a:stretch>
              </a:blipFill>
            </p:spPr>
            <p:txBody>
              <a:bodyPr/>
              <a:lstStyle/>
              <a:p>
                <a:r>
                  <a:rPr lang="he-IL">
                    <a:noFill/>
                  </a:rPr>
                  <a:t> </a:t>
                </a:r>
              </a:p>
            </p:txBody>
          </p:sp>
        </mc:Fallback>
      </mc:AlternateContent>
      <p:pic>
        <p:nvPicPr>
          <p:cNvPr id="397" name="Picture 2" descr="C:\Users\Avi\Documents\seq.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512" y="4797152"/>
            <a:ext cx="2462546" cy="626830"/>
          </a:xfrm>
          <a:prstGeom prst="rect">
            <a:avLst/>
          </a:prstGeom>
          <a:noFill/>
          <a:extLst>
            <a:ext uri="{909E8E84-426E-40DD-AFC4-6F175D3DCCD1}">
              <a14:hiddenFill xmlns:a14="http://schemas.microsoft.com/office/drawing/2010/main">
                <a:solidFill>
                  <a:srgbClr val="FFFFFF"/>
                </a:solidFill>
              </a14:hiddenFill>
            </a:ext>
          </a:extLst>
        </p:spPr>
      </p:pic>
      <p:grpSp>
        <p:nvGrpSpPr>
          <p:cNvPr id="13" name="Group 12"/>
          <p:cNvGrpSpPr/>
          <p:nvPr/>
        </p:nvGrpSpPr>
        <p:grpSpPr>
          <a:xfrm>
            <a:off x="2339752" y="4365104"/>
            <a:ext cx="6359406" cy="2039303"/>
            <a:chOff x="2339752" y="4365104"/>
            <a:chExt cx="6359406" cy="2039303"/>
          </a:xfrm>
        </p:grpSpPr>
        <p:grpSp>
          <p:nvGrpSpPr>
            <p:cNvPr id="4" name="Group 3"/>
            <p:cNvGrpSpPr/>
            <p:nvPr/>
          </p:nvGrpSpPr>
          <p:grpSpPr>
            <a:xfrm>
              <a:off x="2339752" y="4374520"/>
              <a:ext cx="1894910" cy="2006808"/>
              <a:chOff x="2339752" y="4289310"/>
              <a:chExt cx="1894910" cy="2006808"/>
            </a:xfrm>
          </p:grpSpPr>
          <p:pic>
            <p:nvPicPr>
              <p:cNvPr id="2050" name="Picture 2" descr="C:\Users\Avi\Documents\seq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39752" y="4289310"/>
                <a:ext cx="1872208" cy="1134672"/>
              </a:xfrm>
              <a:prstGeom prst="rect">
                <a:avLst/>
              </a:prstGeom>
              <a:noFill/>
              <a:extLst>
                <a:ext uri="{909E8E84-426E-40DD-AFC4-6F175D3DCCD1}">
                  <a14:hiddenFill xmlns:a14="http://schemas.microsoft.com/office/drawing/2010/main">
                    <a:solidFill>
                      <a:srgbClr val="FFFFFF"/>
                    </a:solidFill>
                  </a14:hiddenFill>
                </a:ext>
              </a:extLst>
            </p:spPr>
          </p:pic>
          <p:pic>
            <p:nvPicPr>
              <p:cNvPr id="400" name="Picture 2" descr="C:\Users\Avi\Documents\seq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2454" y="5161446"/>
                <a:ext cx="1872208" cy="113467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03" name="Group 402"/>
            <p:cNvGrpSpPr/>
            <p:nvPr/>
          </p:nvGrpSpPr>
          <p:grpSpPr>
            <a:xfrm>
              <a:off x="3779912" y="4365104"/>
              <a:ext cx="1894910" cy="2006808"/>
              <a:chOff x="2339752" y="4289310"/>
              <a:chExt cx="1894910" cy="2006808"/>
            </a:xfrm>
          </p:grpSpPr>
          <p:pic>
            <p:nvPicPr>
              <p:cNvPr id="404" name="Picture 2" descr="C:\Users\Avi\Documents\seq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39752" y="4289310"/>
                <a:ext cx="1872208" cy="1134672"/>
              </a:xfrm>
              <a:prstGeom prst="rect">
                <a:avLst/>
              </a:prstGeom>
              <a:noFill/>
              <a:extLst>
                <a:ext uri="{909E8E84-426E-40DD-AFC4-6F175D3DCCD1}">
                  <a14:hiddenFill xmlns:a14="http://schemas.microsoft.com/office/drawing/2010/main">
                    <a:solidFill>
                      <a:srgbClr val="FFFFFF"/>
                    </a:solidFill>
                  </a14:hiddenFill>
                </a:ext>
              </a:extLst>
            </p:spPr>
          </p:pic>
          <p:pic>
            <p:nvPicPr>
              <p:cNvPr id="405" name="Picture 2" descr="C:\Users\Avi\Documents\seq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2454" y="5161446"/>
                <a:ext cx="1872208" cy="113467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06" name="Group 405"/>
            <p:cNvGrpSpPr/>
            <p:nvPr/>
          </p:nvGrpSpPr>
          <p:grpSpPr>
            <a:xfrm>
              <a:off x="5292080" y="4397599"/>
              <a:ext cx="1894910" cy="2006808"/>
              <a:chOff x="2339752" y="4289310"/>
              <a:chExt cx="1894910" cy="2006808"/>
            </a:xfrm>
          </p:grpSpPr>
          <p:pic>
            <p:nvPicPr>
              <p:cNvPr id="407" name="Picture 2" descr="C:\Users\Avi\Documents\seq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39752" y="4289310"/>
                <a:ext cx="1872208" cy="1134672"/>
              </a:xfrm>
              <a:prstGeom prst="rect">
                <a:avLst/>
              </a:prstGeom>
              <a:noFill/>
              <a:extLst>
                <a:ext uri="{909E8E84-426E-40DD-AFC4-6F175D3DCCD1}">
                  <a14:hiddenFill xmlns:a14="http://schemas.microsoft.com/office/drawing/2010/main">
                    <a:solidFill>
                      <a:srgbClr val="FFFFFF"/>
                    </a:solidFill>
                  </a14:hiddenFill>
                </a:ext>
              </a:extLst>
            </p:spPr>
          </p:pic>
          <p:pic>
            <p:nvPicPr>
              <p:cNvPr id="408" name="Picture 2" descr="C:\Users\Avi\Documents\seq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2454" y="5161446"/>
                <a:ext cx="1872208" cy="113467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09" name="Group 408"/>
            <p:cNvGrpSpPr/>
            <p:nvPr/>
          </p:nvGrpSpPr>
          <p:grpSpPr>
            <a:xfrm>
              <a:off x="6804248" y="4392248"/>
              <a:ext cx="1894910" cy="2006808"/>
              <a:chOff x="2339752" y="4289310"/>
              <a:chExt cx="1894910" cy="2006808"/>
            </a:xfrm>
          </p:grpSpPr>
          <p:pic>
            <p:nvPicPr>
              <p:cNvPr id="410" name="Picture 2" descr="C:\Users\Avi\Documents\seq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39752" y="4289310"/>
                <a:ext cx="1872208" cy="1134672"/>
              </a:xfrm>
              <a:prstGeom prst="rect">
                <a:avLst/>
              </a:prstGeom>
              <a:noFill/>
              <a:extLst>
                <a:ext uri="{909E8E84-426E-40DD-AFC4-6F175D3DCCD1}">
                  <a14:hiddenFill xmlns:a14="http://schemas.microsoft.com/office/drawing/2010/main">
                    <a:solidFill>
                      <a:srgbClr val="FFFFFF"/>
                    </a:solidFill>
                  </a14:hiddenFill>
                </a:ext>
              </a:extLst>
            </p:spPr>
          </p:pic>
          <p:pic>
            <p:nvPicPr>
              <p:cNvPr id="411" name="Picture 2" descr="C:\Users\Avi\Documents\seq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2454" y="5161446"/>
                <a:ext cx="1872208" cy="1134672"/>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41" name="Group 40"/>
          <p:cNvGrpSpPr/>
          <p:nvPr/>
        </p:nvGrpSpPr>
        <p:grpSpPr>
          <a:xfrm>
            <a:off x="-162798" y="4009718"/>
            <a:ext cx="8703024" cy="2980115"/>
            <a:chOff x="609746" y="620688"/>
            <a:chExt cx="8703024" cy="2980115"/>
          </a:xfrm>
        </p:grpSpPr>
        <p:grpSp>
          <p:nvGrpSpPr>
            <p:cNvPr id="21" name="Group 20"/>
            <p:cNvGrpSpPr/>
            <p:nvPr/>
          </p:nvGrpSpPr>
          <p:grpSpPr>
            <a:xfrm>
              <a:off x="835714" y="620688"/>
              <a:ext cx="8477056" cy="2306723"/>
              <a:chOff x="835714" y="620688"/>
              <a:chExt cx="8477056" cy="2306723"/>
            </a:xfrm>
          </p:grpSpPr>
          <p:grpSp>
            <p:nvGrpSpPr>
              <p:cNvPr id="412" name="Group 411"/>
              <p:cNvGrpSpPr/>
              <p:nvPr/>
            </p:nvGrpSpPr>
            <p:grpSpPr>
              <a:xfrm>
                <a:off x="835714" y="620688"/>
                <a:ext cx="6359406" cy="2039303"/>
                <a:chOff x="2339752" y="4365104"/>
                <a:chExt cx="6359406" cy="2039303"/>
              </a:xfrm>
            </p:grpSpPr>
            <p:grpSp>
              <p:nvGrpSpPr>
                <p:cNvPr id="413" name="Group 412"/>
                <p:cNvGrpSpPr/>
                <p:nvPr/>
              </p:nvGrpSpPr>
              <p:grpSpPr>
                <a:xfrm>
                  <a:off x="2339752" y="4374520"/>
                  <a:ext cx="1894910" cy="2006808"/>
                  <a:chOff x="2339752" y="4289310"/>
                  <a:chExt cx="1894910" cy="2006808"/>
                </a:xfrm>
              </p:grpSpPr>
              <p:pic>
                <p:nvPicPr>
                  <p:cNvPr id="423" name="Picture 2" descr="C:\Users\Avi\Documents\seq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39752" y="4289310"/>
                    <a:ext cx="1872208" cy="1134672"/>
                  </a:xfrm>
                  <a:prstGeom prst="rect">
                    <a:avLst/>
                  </a:prstGeom>
                  <a:noFill/>
                  <a:extLst>
                    <a:ext uri="{909E8E84-426E-40DD-AFC4-6F175D3DCCD1}">
                      <a14:hiddenFill xmlns:a14="http://schemas.microsoft.com/office/drawing/2010/main">
                        <a:solidFill>
                          <a:srgbClr val="FFFFFF"/>
                        </a:solidFill>
                      </a14:hiddenFill>
                    </a:ext>
                  </a:extLst>
                </p:spPr>
              </p:pic>
              <p:pic>
                <p:nvPicPr>
                  <p:cNvPr id="424" name="Picture 2" descr="C:\Users\Avi\Documents\seq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2454" y="5161446"/>
                    <a:ext cx="1872208" cy="113467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14" name="Group 413"/>
                <p:cNvGrpSpPr/>
                <p:nvPr/>
              </p:nvGrpSpPr>
              <p:grpSpPr>
                <a:xfrm>
                  <a:off x="3779912" y="4365104"/>
                  <a:ext cx="1894910" cy="2006808"/>
                  <a:chOff x="2339752" y="4289310"/>
                  <a:chExt cx="1894910" cy="2006808"/>
                </a:xfrm>
              </p:grpSpPr>
              <p:pic>
                <p:nvPicPr>
                  <p:cNvPr id="421" name="Picture 2" descr="C:\Users\Avi\Documents\seq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39752" y="4289310"/>
                    <a:ext cx="1872208" cy="1134672"/>
                  </a:xfrm>
                  <a:prstGeom prst="rect">
                    <a:avLst/>
                  </a:prstGeom>
                  <a:noFill/>
                  <a:extLst>
                    <a:ext uri="{909E8E84-426E-40DD-AFC4-6F175D3DCCD1}">
                      <a14:hiddenFill xmlns:a14="http://schemas.microsoft.com/office/drawing/2010/main">
                        <a:solidFill>
                          <a:srgbClr val="FFFFFF"/>
                        </a:solidFill>
                      </a14:hiddenFill>
                    </a:ext>
                  </a:extLst>
                </p:spPr>
              </p:pic>
              <p:pic>
                <p:nvPicPr>
                  <p:cNvPr id="422" name="Picture 2" descr="C:\Users\Avi\Documents\seq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2454" y="5161446"/>
                    <a:ext cx="1872208" cy="113467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15" name="Group 414"/>
                <p:cNvGrpSpPr/>
                <p:nvPr/>
              </p:nvGrpSpPr>
              <p:grpSpPr>
                <a:xfrm>
                  <a:off x="5292080" y="4397599"/>
                  <a:ext cx="1894910" cy="2006808"/>
                  <a:chOff x="2339752" y="4289310"/>
                  <a:chExt cx="1894910" cy="2006808"/>
                </a:xfrm>
              </p:grpSpPr>
              <p:pic>
                <p:nvPicPr>
                  <p:cNvPr id="419" name="Picture 2" descr="C:\Users\Avi\Documents\seq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39752" y="4289310"/>
                    <a:ext cx="1872208" cy="1134672"/>
                  </a:xfrm>
                  <a:prstGeom prst="rect">
                    <a:avLst/>
                  </a:prstGeom>
                  <a:noFill/>
                  <a:extLst>
                    <a:ext uri="{909E8E84-426E-40DD-AFC4-6F175D3DCCD1}">
                      <a14:hiddenFill xmlns:a14="http://schemas.microsoft.com/office/drawing/2010/main">
                        <a:solidFill>
                          <a:srgbClr val="FFFFFF"/>
                        </a:solidFill>
                      </a14:hiddenFill>
                    </a:ext>
                  </a:extLst>
                </p:spPr>
              </p:pic>
              <p:pic>
                <p:nvPicPr>
                  <p:cNvPr id="420" name="Picture 2" descr="C:\Users\Avi\Documents\seq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2454" y="5161446"/>
                    <a:ext cx="1872208" cy="113467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16" name="Group 415"/>
                <p:cNvGrpSpPr/>
                <p:nvPr/>
              </p:nvGrpSpPr>
              <p:grpSpPr>
                <a:xfrm>
                  <a:off x="6804248" y="4392248"/>
                  <a:ext cx="1894910" cy="2006808"/>
                  <a:chOff x="2339752" y="4289310"/>
                  <a:chExt cx="1894910" cy="2006808"/>
                </a:xfrm>
              </p:grpSpPr>
              <p:pic>
                <p:nvPicPr>
                  <p:cNvPr id="417" name="Picture 2" descr="C:\Users\Avi\Documents\seq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39752" y="4289310"/>
                    <a:ext cx="1872208" cy="1134672"/>
                  </a:xfrm>
                  <a:prstGeom prst="rect">
                    <a:avLst/>
                  </a:prstGeom>
                  <a:noFill/>
                  <a:extLst>
                    <a:ext uri="{909E8E84-426E-40DD-AFC4-6F175D3DCCD1}">
                      <a14:hiddenFill xmlns:a14="http://schemas.microsoft.com/office/drawing/2010/main">
                        <a:solidFill>
                          <a:srgbClr val="FFFFFF"/>
                        </a:solidFill>
                      </a14:hiddenFill>
                    </a:ext>
                  </a:extLst>
                </p:spPr>
              </p:pic>
              <p:pic>
                <p:nvPicPr>
                  <p:cNvPr id="418" name="Picture 2" descr="C:\Users\Avi\Documents\seq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2454" y="5161446"/>
                    <a:ext cx="1872208" cy="1134672"/>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464" name="Group 463"/>
              <p:cNvGrpSpPr/>
              <p:nvPr/>
            </p:nvGrpSpPr>
            <p:grpSpPr>
              <a:xfrm>
                <a:off x="2953364" y="888108"/>
                <a:ext cx="6359406" cy="2039303"/>
                <a:chOff x="2339752" y="4365104"/>
                <a:chExt cx="6359406" cy="2039303"/>
              </a:xfrm>
            </p:grpSpPr>
            <p:grpSp>
              <p:nvGrpSpPr>
                <p:cNvPr id="465" name="Group 464"/>
                <p:cNvGrpSpPr/>
                <p:nvPr/>
              </p:nvGrpSpPr>
              <p:grpSpPr>
                <a:xfrm>
                  <a:off x="2339752" y="4374520"/>
                  <a:ext cx="1894910" cy="2006808"/>
                  <a:chOff x="2339752" y="4289310"/>
                  <a:chExt cx="1894910" cy="2006808"/>
                </a:xfrm>
              </p:grpSpPr>
              <p:pic>
                <p:nvPicPr>
                  <p:cNvPr id="475" name="Picture 2" descr="C:\Users\Avi\Documents\seq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39752" y="4289310"/>
                    <a:ext cx="1872208" cy="1134672"/>
                  </a:xfrm>
                  <a:prstGeom prst="rect">
                    <a:avLst/>
                  </a:prstGeom>
                  <a:noFill/>
                  <a:extLst>
                    <a:ext uri="{909E8E84-426E-40DD-AFC4-6F175D3DCCD1}">
                      <a14:hiddenFill xmlns:a14="http://schemas.microsoft.com/office/drawing/2010/main">
                        <a:solidFill>
                          <a:srgbClr val="FFFFFF"/>
                        </a:solidFill>
                      </a14:hiddenFill>
                    </a:ext>
                  </a:extLst>
                </p:spPr>
              </p:pic>
              <p:pic>
                <p:nvPicPr>
                  <p:cNvPr id="476" name="Picture 2" descr="C:\Users\Avi\Documents\seq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2454" y="5161446"/>
                    <a:ext cx="1872208" cy="113467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66" name="Group 465"/>
                <p:cNvGrpSpPr/>
                <p:nvPr/>
              </p:nvGrpSpPr>
              <p:grpSpPr>
                <a:xfrm>
                  <a:off x="3779912" y="4365104"/>
                  <a:ext cx="1894910" cy="2006808"/>
                  <a:chOff x="2339752" y="4289310"/>
                  <a:chExt cx="1894910" cy="2006808"/>
                </a:xfrm>
              </p:grpSpPr>
              <p:pic>
                <p:nvPicPr>
                  <p:cNvPr id="473" name="Picture 2" descr="C:\Users\Avi\Documents\seq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39752" y="4289310"/>
                    <a:ext cx="1872208" cy="1134672"/>
                  </a:xfrm>
                  <a:prstGeom prst="rect">
                    <a:avLst/>
                  </a:prstGeom>
                  <a:noFill/>
                  <a:extLst>
                    <a:ext uri="{909E8E84-426E-40DD-AFC4-6F175D3DCCD1}">
                      <a14:hiddenFill xmlns:a14="http://schemas.microsoft.com/office/drawing/2010/main">
                        <a:solidFill>
                          <a:srgbClr val="FFFFFF"/>
                        </a:solidFill>
                      </a14:hiddenFill>
                    </a:ext>
                  </a:extLst>
                </p:spPr>
              </p:pic>
              <p:pic>
                <p:nvPicPr>
                  <p:cNvPr id="474" name="Picture 2" descr="C:\Users\Avi\Documents\seq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2454" y="5161446"/>
                    <a:ext cx="1872208" cy="113467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67" name="Group 466"/>
                <p:cNvGrpSpPr/>
                <p:nvPr/>
              </p:nvGrpSpPr>
              <p:grpSpPr>
                <a:xfrm>
                  <a:off x="5292080" y="4397599"/>
                  <a:ext cx="1894910" cy="2006808"/>
                  <a:chOff x="2339752" y="4289310"/>
                  <a:chExt cx="1894910" cy="2006808"/>
                </a:xfrm>
              </p:grpSpPr>
              <p:pic>
                <p:nvPicPr>
                  <p:cNvPr id="471" name="Picture 2" descr="C:\Users\Avi\Documents\seq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39752" y="4289310"/>
                    <a:ext cx="1872208" cy="1134672"/>
                  </a:xfrm>
                  <a:prstGeom prst="rect">
                    <a:avLst/>
                  </a:prstGeom>
                  <a:noFill/>
                  <a:extLst>
                    <a:ext uri="{909E8E84-426E-40DD-AFC4-6F175D3DCCD1}">
                      <a14:hiddenFill xmlns:a14="http://schemas.microsoft.com/office/drawing/2010/main">
                        <a:solidFill>
                          <a:srgbClr val="FFFFFF"/>
                        </a:solidFill>
                      </a14:hiddenFill>
                    </a:ext>
                  </a:extLst>
                </p:spPr>
              </p:pic>
              <p:pic>
                <p:nvPicPr>
                  <p:cNvPr id="472" name="Picture 2" descr="C:\Users\Avi\Documents\seq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2454" y="5161446"/>
                    <a:ext cx="1872208" cy="113467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68" name="Group 467"/>
                <p:cNvGrpSpPr/>
                <p:nvPr/>
              </p:nvGrpSpPr>
              <p:grpSpPr>
                <a:xfrm>
                  <a:off x="6804248" y="4392248"/>
                  <a:ext cx="1894910" cy="2006808"/>
                  <a:chOff x="2339752" y="4289310"/>
                  <a:chExt cx="1894910" cy="2006808"/>
                </a:xfrm>
              </p:grpSpPr>
              <p:pic>
                <p:nvPicPr>
                  <p:cNvPr id="469" name="Picture 2" descr="C:\Users\Avi\Documents\seq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39752" y="4289310"/>
                    <a:ext cx="1872208" cy="1134672"/>
                  </a:xfrm>
                  <a:prstGeom prst="rect">
                    <a:avLst/>
                  </a:prstGeom>
                  <a:noFill/>
                  <a:extLst>
                    <a:ext uri="{909E8E84-426E-40DD-AFC4-6F175D3DCCD1}">
                      <a14:hiddenFill xmlns:a14="http://schemas.microsoft.com/office/drawing/2010/main">
                        <a:solidFill>
                          <a:srgbClr val="FFFFFF"/>
                        </a:solidFill>
                      </a14:hiddenFill>
                    </a:ext>
                  </a:extLst>
                </p:spPr>
              </p:pic>
              <p:pic>
                <p:nvPicPr>
                  <p:cNvPr id="470" name="Picture 2" descr="C:\Users\Avi\Documents\seq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2454" y="5161446"/>
                    <a:ext cx="1872208" cy="1134672"/>
                  </a:xfrm>
                  <a:prstGeom prst="rect">
                    <a:avLst/>
                  </a:prstGeom>
                  <a:noFill/>
                  <a:extLst>
                    <a:ext uri="{909E8E84-426E-40DD-AFC4-6F175D3DCCD1}">
                      <a14:hiddenFill xmlns:a14="http://schemas.microsoft.com/office/drawing/2010/main">
                        <a:solidFill>
                          <a:srgbClr val="FFFFFF"/>
                        </a:solidFill>
                      </a14:hiddenFill>
                    </a:ext>
                  </a:extLst>
                </p:spPr>
              </p:pic>
            </p:grpSp>
          </p:grpSp>
        </p:grpSp>
        <p:grpSp>
          <p:nvGrpSpPr>
            <p:cNvPr id="503" name="Group 502"/>
            <p:cNvGrpSpPr/>
            <p:nvPr/>
          </p:nvGrpSpPr>
          <p:grpSpPr>
            <a:xfrm>
              <a:off x="609746" y="1294080"/>
              <a:ext cx="8477056" cy="2306723"/>
              <a:chOff x="835714" y="620688"/>
              <a:chExt cx="8477056" cy="2306723"/>
            </a:xfrm>
          </p:grpSpPr>
          <p:grpSp>
            <p:nvGrpSpPr>
              <p:cNvPr id="504" name="Group 503"/>
              <p:cNvGrpSpPr/>
              <p:nvPr/>
            </p:nvGrpSpPr>
            <p:grpSpPr>
              <a:xfrm>
                <a:off x="835714" y="620688"/>
                <a:ext cx="6359406" cy="2039303"/>
                <a:chOff x="2339752" y="4365104"/>
                <a:chExt cx="6359406" cy="2039303"/>
              </a:xfrm>
            </p:grpSpPr>
            <p:grpSp>
              <p:nvGrpSpPr>
                <p:cNvPr id="518" name="Group 517"/>
                <p:cNvGrpSpPr/>
                <p:nvPr/>
              </p:nvGrpSpPr>
              <p:grpSpPr>
                <a:xfrm>
                  <a:off x="2339752" y="4374520"/>
                  <a:ext cx="1894910" cy="2006808"/>
                  <a:chOff x="2339752" y="4289310"/>
                  <a:chExt cx="1894910" cy="2006808"/>
                </a:xfrm>
              </p:grpSpPr>
              <p:pic>
                <p:nvPicPr>
                  <p:cNvPr id="528" name="Picture 2" descr="C:\Users\Avi\Documents\seq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39752" y="4289310"/>
                    <a:ext cx="1872208" cy="1134672"/>
                  </a:xfrm>
                  <a:prstGeom prst="rect">
                    <a:avLst/>
                  </a:prstGeom>
                  <a:noFill/>
                  <a:extLst>
                    <a:ext uri="{909E8E84-426E-40DD-AFC4-6F175D3DCCD1}">
                      <a14:hiddenFill xmlns:a14="http://schemas.microsoft.com/office/drawing/2010/main">
                        <a:solidFill>
                          <a:srgbClr val="FFFFFF"/>
                        </a:solidFill>
                      </a14:hiddenFill>
                    </a:ext>
                  </a:extLst>
                </p:spPr>
              </p:pic>
              <p:pic>
                <p:nvPicPr>
                  <p:cNvPr id="529" name="Picture 2" descr="C:\Users\Avi\Documents\seq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2454" y="5161446"/>
                    <a:ext cx="1872208" cy="113467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19" name="Group 518"/>
                <p:cNvGrpSpPr/>
                <p:nvPr/>
              </p:nvGrpSpPr>
              <p:grpSpPr>
                <a:xfrm>
                  <a:off x="3779912" y="4365104"/>
                  <a:ext cx="1894910" cy="2006808"/>
                  <a:chOff x="2339752" y="4289310"/>
                  <a:chExt cx="1894910" cy="2006808"/>
                </a:xfrm>
              </p:grpSpPr>
              <p:pic>
                <p:nvPicPr>
                  <p:cNvPr id="526" name="Picture 2" descr="C:\Users\Avi\Documents\seq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39752" y="4289310"/>
                    <a:ext cx="1872208" cy="1134672"/>
                  </a:xfrm>
                  <a:prstGeom prst="rect">
                    <a:avLst/>
                  </a:prstGeom>
                  <a:noFill/>
                  <a:extLst>
                    <a:ext uri="{909E8E84-426E-40DD-AFC4-6F175D3DCCD1}">
                      <a14:hiddenFill xmlns:a14="http://schemas.microsoft.com/office/drawing/2010/main">
                        <a:solidFill>
                          <a:srgbClr val="FFFFFF"/>
                        </a:solidFill>
                      </a14:hiddenFill>
                    </a:ext>
                  </a:extLst>
                </p:spPr>
              </p:pic>
              <p:pic>
                <p:nvPicPr>
                  <p:cNvPr id="527" name="Picture 2" descr="C:\Users\Avi\Documents\seq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2454" y="5161446"/>
                    <a:ext cx="1872208" cy="113467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20" name="Group 519"/>
                <p:cNvGrpSpPr/>
                <p:nvPr/>
              </p:nvGrpSpPr>
              <p:grpSpPr>
                <a:xfrm>
                  <a:off x="5292080" y="4397599"/>
                  <a:ext cx="1894910" cy="2006808"/>
                  <a:chOff x="2339752" y="4289310"/>
                  <a:chExt cx="1894910" cy="2006808"/>
                </a:xfrm>
              </p:grpSpPr>
              <p:pic>
                <p:nvPicPr>
                  <p:cNvPr id="524" name="Picture 2" descr="C:\Users\Avi\Documents\seq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39752" y="4289310"/>
                    <a:ext cx="1872208" cy="1134672"/>
                  </a:xfrm>
                  <a:prstGeom prst="rect">
                    <a:avLst/>
                  </a:prstGeom>
                  <a:noFill/>
                  <a:extLst>
                    <a:ext uri="{909E8E84-426E-40DD-AFC4-6F175D3DCCD1}">
                      <a14:hiddenFill xmlns:a14="http://schemas.microsoft.com/office/drawing/2010/main">
                        <a:solidFill>
                          <a:srgbClr val="FFFFFF"/>
                        </a:solidFill>
                      </a14:hiddenFill>
                    </a:ext>
                  </a:extLst>
                </p:spPr>
              </p:pic>
              <p:pic>
                <p:nvPicPr>
                  <p:cNvPr id="525" name="Picture 2" descr="C:\Users\Avi\Documents\seq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2454" y="5161446"/>
                    <a:ext cx="1872208" cy="113467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21" name="Group 520"/>
                <p:cNvGrpSpPr/>
                <p:nvPr/>
              </p:nvGrpSpPr>
              <p:grpSpPr>
                <a:xfrm>
                  <a:off x="6804248" y="4392248"/>
                  <a:ext cx="1894910" cy="2006808"/>
                  <a:chOff x="2339752" y="4289310"/>
                  <a:chExt cx="1894910" cy="2006808"/>
                </a:xfrm>
              </p:grpSpPr>
              <p:pic>
                <p:nvPicPr>
                  <p:cNvPr id="522" name="Picture 2" descr="C:\Users\Avi\Documents\seq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39752" y="4289310"/>
                    <a:ext cx="1872208" cy="1134672"/>
                  </a:xfrm>
                  <a:prstGeom prst="rect">
                    <a:avLst/>
                  </a:prstGeom>
                  <a:noFill/>
                  <a:extLst>
                    <a:ext uri="{909E8E84-426E-40DD-AFC4-6F175D3DCCD1}">
                      <a14:hiddenFill xmlns:a14="http://schemas.microsoft.com/office/drawing/2010/main">
                        <a:solidFill>
                          <a:srgbClr val="FFFFFF"/>
                        </a:solidFill>
                      </a14:hiddenFill>
                    </a:ext>
                  </a:extLst>
                </p:spPr>
              </p:pic>
              <p:pic>
                <p:nvPicPr>
                  <p:cNvPr id="523" name="Picture 2" descr="C:\Users\Avi\Documents\seq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2454" y="5161446"/>
                    <a:ext cx="1872208" cy="1134672"/>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505" name="Group 504"/>
              <p:cNvGrpSpPr/>
              <p:nvPr/>
            </p:nvGrpSpPr>
            <p:grpSpPr>
              <a:xfrm>
                <a:off x="2953364" y="888108"/>
                <a:ext cx="6359406" cy="2039303"/>
                <a:chOff x="2339752" y="4365104"/>
                <a:chExt cx="6359406" cy="2039303"/>
              </a:xfrm>
            </p:grpSpPr>
            <p:grpSp>
              <p:nvGrpSpPr>
                <p:cNvPr id="506" name="Group 505"/>
                <p:cNvGrpSpPr/>
                <p:nvPr/>
              </p:nvGrpSpPr>
              <p:grpSpPr>
                <a:xfrm>
                  <a:off x="2339752" y="4374520"/>
                  <a:ext cx="1894910" cy="2006808"/>
                  <a:chOff x="2339752" y="4289310"/>
                  <a:chExt cx="1894910" cy="2006808"/>
                </a:xfrm>
              </p:grpSpPr>
              <p:pic>
                <p:nvPicPr>
                  <p:cNvPr id="516" name="Picture 2" descr="C:\Users\Avi\Documents\seq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39752" y="4289310"/>
                    <a:ext cx="1872208" cy="1134672"/>
                  </a:xfrm>
                  <a:prstGeom prst="rect">
                    <a:avLst/>
                  </a:prstGeom>
                  <a:noFill/>
                  <a:extLst>
                    <a:ext uri="{909E8E84-426E-40DD-AFC4-6F175D3DCCD1}">
                      <a14:hiddenFill xmlns:a14="http://schemas.microsoft.com/office/drawing/2010/main">
                        <a:solidFill>
                          <a:srgbClr val="FFFFFF"/>
                        </a:solidFill>
                      </a14:hiddenFill>
                    </a:ext>
                  </a:extLst>
                </p:spPr>
              </p:pic>
              <p:pic>
                <p:nvPicPr>
                  <p:cNvPr id="517" name="Picture 2" descr="C:\Users\Avi\Documents\seq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2454" y="5161446"/>
                    <a:ext cx="1872208" cy="113467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07" name="Group 506"/>
                <p:cNvGrpSpPr/>
                <p:nvPr/>
              </p:nvGrpSpPr>
              <p:grpSpPr>
                <a:xfrm>
                  <a:off x="3779912" y="4365104"/>
                  <a:ext cx="1894910" cy="2006808"/>
                  <a:chOff x="2339752" y="4289310"/>
                  <a:chExt cx="1894910" cy="2006808"/>
                </a:xfrm>
              </p:grpSpPr>
              <p:pic>
                <p:nvPicPr>
                  <p:cNvPr id="514" name="Picture 2" descr="C:\Users\Avi\Documents\seq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39752" y="4289310"/>
                    <a:ext cx="1872208" cy="1134672"/>
                  </a:xfrm>
                  <a:prstGeom prst="rect">
                    <a:avLst/>
                  </a:prstGeom>
                  <a:noFill/>
                  <a:extLst>
                    <a:ext uri="{909E8E84-426E-40DD-AFC4-6F175D3DCCD1}">
                      <a14:hiddenFill xmlns:a14="http://schemas.microsoft.com/office/drawing/2010/main">
                        <a:solidFill>
                          <a:srgbClr val="FFFFFF"/>
                        </a:solidFill>
                      </a14:hiddenFill>
                    </a:ext>
                  </a:extLst>
                </p:spPr>
              </p:pic>
              <p:pic>
                <p:nvPicPr>
                  <p:cNvPr id="515" name="Picture 2" descr="C:\Users\Avi\Documents\seq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2454" y="5161446"/>
                    <a:ext cx="1872208" cy="113467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08" name="Group 507"/>
                <p:cNvGrpSpPr/>
                <p:nvPr/>
              </p:nvGrpSpPr>
              <p:grpSpPr>
                <a:xfrm>
                  <a:off x="5292080" y="4397599"/>
                  <a:ext cx="1894910" cy="2006808"/>
                  <a:chOff x="2339752" y="4289310"/>
                  <a:chExt cx="1894910" cy="2006808"/>
                </a:xfrm>
              </p:grpSpPr>
              <p:pic>
                <p:nvPicPr>
                  <p:cNvPr id="512" name="Picture 2" descr="C:\Users\Avi\Documents\seq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39752" y="4289310"/>
                    <a:ext cx="1872208" cy="1134672"/>
                  </a:xfrm>
                  <a:prstGeom prst="rect">
                    <a:avLst/>
                  </a:prstGeom>
                  <a:noFill/>
                  <a:extLst>
                    <a:ext uri="{909E8E84-426E-40DD-AFC4-6F175D3DCCD1}">
                      <a14:hiddenFill xmlns:a14="http://schemas.microsoft.com/office/drawing/2010/main">
                        <a:solidFill>
                          <a:srgbClr val="FFFFFF"/>
                        </a:solidFill>
                      </a14:hiddenFill>
                    </a:ext>
                  </a:extLst>
                </p:spPr>
              </p:pic>
              <p:pic>
                <p:nvPicPr>
                  <p:cNvPr id="513" name="Picture 2" descr="C:\Users\Avi\Documents\seq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2454" y="5161446"/>
                    <a:ext cx="1872208" cy="113467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09" name="Group 508"/>
                <p:cNvGrpSpPr/>
                <p:nvPr/>
              </p:nvGrpSpPr>
              <p:grpSpPr>
                <a:xfrm>
                  <a:off x="6804248" y="4392248"/>
                  <a:ext cx="1894910" cy="2006808"/>
                  <a:chOff x="2339752" y="4289310"/>
                  <a:chExt cx="1894910" cy="2006808"/>
                </a:xfrm>
              </p:grpSpPr>
              <p:pic>
                <p:nvPicPr>
                  <p:cNvPr id="510" name="Picture 2" descr="C:\Users\Avi\Documents\seq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39752" y="4289310"/>
                    <a:ext cx="1872208" cy="1134672"/>
                  </a:xfrm>
                  <a:prstGeom prst="rect">
                    <a:avLst/>
                  </a:prstGeom>
                  <a:noFill/>
                  <a:extLst>
                    <a:ext uri="{909E8E84-426E-40DD-AFC4-6F175D3DCCD1}">
                      <a14:hiddenFill xmlns:a14="http://schemas.microsoft.com/office/drawing/2010/main">
                        <a:solidFill>
                          <a:srgbClr val="FFFFFF"/>
                        </a:solidFill>
                      </a14:hiddenFill>
                    </a:ext>
                  </a:extLst>
                </p:spPr>
              </p:pic>
              <p:pic>
                <p:nvPicPr>
                  <p:cNvPr id="511" name="Picture 2" descr="C:\Users\Avi\Documents\seq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2454" y="5161446"/>
                    <a:ext cx="1872208" cy="1134672"/>
                  </a:xfrm>
                  <a:prstGeom prst="rect">
                    <a:avLst/>
                  </a:prstGeom>
                  <a:noFill/>
                  <a:extLst>
                    <a:ext uri="{909E8E84-426E-40DD-AFC4-6F175D3DCCD1}">
                      <a14:hiddenFill xmlns:a14="http://schemas.microsoft.com/office/drawing/2010/main">
                        <a:solidFill>
                          <a:srgbClr val="FFFFFF"/>
                        </a:solidFill>
                      </a14:hiddenFill>
                    </a:ext>
                  </a:extLst>
                </p:spPr>
              </p:pic>
            </p:grpSp>
          </p:grpSp>
        </p:grpSp>
      </p:grpSp>
    </p:spTree>
    <p:extLst>
      <p:ext uri="{BB962C8B-B14F-4D97-AF65-F5344CB8AC3E}">
        <p14:creationId xmlns:p14="http://schemas.microsoft.com/office/powerpoint/2010/main" val="1073927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275">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54275">
                                            <p:txEl>
                                              <p:pRg st="1" end="1"/>
                                            </p:txEl>
                                          </p:spTgt>
                                        </p:tgtEl>
                                        <p:attrNameLst>
                                          <p:attrName>ppt_c</p:attrName>
                                        </p:attrNameLst>
                                      </p:cBhvr>
                                      <p:to>
                                        <a:srgbClr val="DDDDDD"/>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4275">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54275">
                                            <p:txEl>
                                              <p:pRg st="2" end="2"/>
                                            </p:txEl>
                                          </p:spTgt>
                                        </p:tgtEl>
                                        <p:attrNameLst>
                                          <p:attrName>ppt_c</p:attrName>
                                        </p:attrNameLst>
                                      </p:cBhvr>
                                      <p:to>
                                        <a:srgbClr val="DDDDDD"/>
                                      </p:to>
                                    </p:animClr>
                                  </p:subTnLst>
                                </p:cTn>
                              </p:par>
                              <p:par>
                                <p:cTn id="11" presetID="1" presetClass="entr" presetSubtype="0" fill="hold" nodeType="withEffect">
                                  <p:stCondLst>
                                    <p:cond delay="0"/>
                                  </p:stCondLst>
                                  <p:childTnLst>
                                    <p:set>
                                      <p:cBhvr>
                                        <p:cTn id="12" dur="1" fill="hold">
                                          <p:stCondLst>
                                            <p:cond delay="0"/>
                                          </p:stCondLst>
                                        </p:cTn>
                                        <p:tgtEl>
                                          <p:spTgt spid="39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4275">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54275">
                                            <p:txEl>
                                              <p:pRg st="3" end="3"/>
                                            </p:txEl>
                                          </p:spTgt>
                                        </p:tgtEl>
                                        <p:attrNameLst>
                                          <p:attrName>ppt_c</p:attrName>
                                        </p:attrNameLst>
                                      </p:cBhvr>
                                      <p:to>
                                        <a:srgbClr val="DDDDDD"/>
                                      </p:to>
                                    </p:animClr>
                                  </p:sub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4275">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54275">
                                            <p:txEl>
                                              <p:pRg st="4" end="4"/>
                                            </p:txEl>
                                          </p:spTgt>
                                        </p:tgtEl>
                                        <p:attrNameLst>
                                          <p:attrName>ppt_c</p:attrName>
                                        </p:attrNameLst>
                                      </p:cBhvr>
                                      <p:to>
                                        <a:srgbClr val="DDDDDD"/>
                                      </p:to>
                                    </p:animClr>
                                  </p:subTnLst>
                                </p:cTn>
                              </p:par>
                              <p:par>
                                <p:cTn id="23" presetID="1" presetClass="entr" presetSubtype="0" fill="hold" nodeType="withEffect">
                                  <p:stCondLst>
                                    <p:cond delay="0"/>
                                  </p:stCondLst>
                                  <p:childTnLst>
                                    <p:set>
                                      <p:cBhvr>
                                        <p:cTn id="24" dur="1" fill="hold">
                                          <p:stCondLst>
                                            <p:cond delay="0"/>
                                          </p:stCondLst>
                                        </p:cTn>
                                        <p:tgtEl>
                                          <p:spTgt spid="4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427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2719834" y="192390"/>
            <a:ext cx="6316662" cy="428298"/>
          </a:xfrm>
        </p:spPr>
        <p:txBody>
          <a:bodyPr/>
          <a:lstStyle/>
          <a:p>
            <a:pPr lvl="0" algn="r"/>
            <a:r>
              <a:rPr lang="he-IL" b="1" dirty="0" smtClean="0">
                <a:solidFill>
                  <a:schemeClr val="tx1"/>
                </a:solidFill>
                <a:latin typeface="+mj-lt"/>
                <a:ea typeface="+mj-ea"/>
                <a:cs typeface="+mj-cs"/>
              </a:rPr>
              <a:t>הצעה לפתרון</a:t>
            </a:r>
            <a:endParaRPr lang="he-IL" altLang="he-IL" dirty="0"/>
          </a:p>
        </p:txBody>
      </p:sp>
      <mc:AlternateContent xmlns:mc="http://schemas.openxmlformats.org/markup-compatibility/2006">
        <mc:Choice xmlns:a14="http://schemas.microsoft.com/office/drawing/2010/main" Requires="a14">
          <p:sp>
            <p:nvSpPr>
              <p:cNvPr id="54275" name="Rectangle 3"/>
              <p:cNvSpPr>
                <a:spLocks noGrp="1" noChangeArrowheads="1"/>
              </p:cNvSpPr>
              <p:nvPr>
                <p:ph type="body" idx="1"/>
              </p:nvPr>
            </p:nvSpPr>
            <p:spPr>
              <a:xfrm>
                <a:off x="467544" y="764704"/>
                <a:ext cx="8664446" cy="5400600"/>
              </a:xfrm>
            </p:spPr>
            <p:txBody>
              <a:bodyPr/>
              <a:lstStyle/>
              <a:p>
                <a:pPr marL="0" indent="0">
                  <a:buNone/>
                </a:pPr>
                <a:r>
                  <a:rPr lang="he-IL" altLang="he-IL" sz="3200" dirty="0" smtClean="0"/>
                  <a:t>כיצד נמצא מיקום של קריאה על פני רצף </a:t>
                </a:r>
                <a:r>
                  <a:rPr lang="en-US" altLang="he-IL" sz="3200" dirty="0" smtClean="0"/>
                  <a:t>DNA</a:t>
                </a:r>
                <a:r>
                  <a:rPr lang="he-IL" altLang="he-IL" sz="3200" dirty="0" smtClean="0"/>
                  <a:t>?</a:t>
                </a:r>
              </a:p>
              <a:p>
                <a:pPr marL="0" lvl="0" indent="0">
                  <a:buNone/>
                </a:pPr>
                <a:r>
                  <a:rPr lang="he-IL" sz="2000" dirty="0" smtClean="0">
                    <a:solidFill>
                      <a:schemeClr val="tx1"/>
                    </a:solidFill>
                    <a:latin typeface="+mn-lt"/>
                    <a:ea typeface="+mn-ea"/>
                    <a:cs typeface="+mn-cs"/>
                  </a:rPr>
                  <a:t>אלגוריתם </a:t>
                </a:r>
                <a:r>
                  <a:rPr lang="en-US" sz="2000" dirty="0" smtClean="0">
                    <a:solidFill>
                      <a:schemeClr val="tx1"/>
                    </a:solidFill>
                    <a:latin typeface="+mn-lt"/>
                    <a:ea typeface="+mn-ea"/>
                    <a:cs typeface="+mn-cs"/>
                  </a:rPr>
                  <a:t>BWA-Align</a:t>
                </a:r>
                <a:endParaRPr lang="he-IL" sz="2000" dirty="0" smtClean="0">
                  <a:solidFill>
                    <a:schemeClr val="tx1"/>
                  </a:solidFill>
                  <a:latin typeface="+mn-lt"/>
                  <a:ea typeface="+mn-ea"/>
                  <a:cs typeface="+mn-cs"/>
                </a:endParaRPr>
              </a:p>
              <a:p>
                <a:pPr marL="0" lvl="0" indent="0">
                  <a:buNone/>
                </a:pPr>
                <a:endParaRPr lang="he-IL" sz="2000" dirty="0" smtClean="0">
                  <a:solidFill>
                    <a:schemeClr val="tx1"/>
                  </a:solidFill>
                  <a:latin typeface="+mn-lt"/>
                  <a:ea typeface="+mn-ea"/>
                  <a:cs typeface="+mn-cs"/>
                </a:endParaRPr>
              </a:p>
              <a:p>
                <a:pPr marL="0" lvl="0" indent="0">
                  <a:buNone/>
                </a:pPr>
                <a:r>
                  <a:rPr lang="he-IL" sz="2000" dirty="0" smtClean="0">
                    <a:solidFill>
                      <a:schemeClr val="tx1"/>
                    </a:solidFill>
                    <a:latin typeface="+mn-lt"/>
                    <a:ea typeface="+mn-ea"/>
                    <a:cs typeface="+mn-cs"/>
                  </a:rPr>
                  <a:t>זהו אלגוריתם </a:t>
                </a:r>
                <a:r>
                  <a:rPr lang="he-IL" sz="2000" dirty="0">
                    <a:solidFill>
                      <a:schemeClr val="tx1"/>
                    </a:solidFill>
                    <a:latin typeface="+mn-lt"/>
                    <a:ea typeface="+mn-ea"/>
                    <a:cs typeface="+mn-cs"/>
                  </a:rPr>
                  <a:t>יעיל לחיפוש מהסוג שלנו </a:t>
                </a:r>
                <a:r>
                  <a:rPr lang="he-IL" sz="2000" dirty="0" smtClean="0">
                    <a:solidFill>
                      <a:schemeClr val="tx1"/>
                    </a:solidFill>
                    <a:latin typeface="+mn-lt"/>
                    <a:ea typeface="+mn-ea"/>
                    <a:cs typeface="+mn-cs"/>
                  </a:rPr>
                  <a:t>:</a:t>
                </a:r>
              </a:p>
              <a:p>
                <a:pPr marL="0" lvl="0" indent="0">
                  <a:buNone/>
                </a:pPr>
                <a:r>
                  <a:rPr lang="he-IL" sz="2000" dirty="0" smtClean="0"/>
                  <a:t>מציאת מיקום של מחרוזות </a:t>
                </a:r>
                <a:r>
                  <a:rPr lang="he-IL" sz="2000" dirty="0" smtClean="0"/>
                  <a:t>קצרות על </a:t>
                </a:r>
                <a:r>
                  <a:rPr lang="he-IL" sz="2000" dirty="0" smtClean="0"/>
                  <a:t>פני מחרוזת ארוכה וידועה מראש.</a:t>
                </a:r>
                <a:endParaRPr lang="en-US" sz="2000" dirty="0">
                  <a:solidFill>
                    <a:schemeClr val="tx1"/>
                  </a:solidFill>
                  <a:latin typeface="+mn-lt"/>
                  <a:ea typeface="+mn-ea"/>
                  <a:cs typeface="+mn-cs"/>
                </a:endParaRPr>
              </a:p>
              <a:p>
                <a:r>
                  <a:rPr lang="he-IL" sz="2000" dirty="0" smtClean="0">
                    <a:solidFill>
                      <a:schemeClr val="tx1"/>
                    </a:solidFill>
                    <a:latin typeface="+mn-lt"/>
                    <a:ea typeface="+mn-ea"/>
                    <a:cs typeface="+mn-cs"/>
                  </a:rPr>
                  <a:t>יודע להתגבר על טעויות שנפלו במחרוזות הקצרות.</a:t>
                </a:r>
              </a:p>
              <a:p>
                <a:r>
                  <a:rPr lang="he-IL" sz="2000" dirty="0" smtClean="0">
                    <a:solidFill>
                      <a:schemeClr val="tx1"/>
                    </a:solidFill>
                    <a:latin typeface="+mn-lt"/>
                    <a:ea typeface="+mn-ea"/>
                    <a:cs typeface="+mn-cs"/>
                  </a:rPr>
                  <a:t>יעילות</a:t>
                </a:r>
                <a:r>
                  <a:rPr lang="he-IL" sz="2000" dirty="0" smtClean="0">
                    <a:solidFill>
                      <a:schemeClr val="tx1"/>
                    </a:solidFill>
                    <a:latin typeface="+mn-lt"/>
                    <a:ea typeface="+mn-ea"/>
                    <a:cs typeface="+mn-cs"/>
                  </a:rPr>
                  <a:t>: </a:t>
                </a:r>
                <a14:m>
                  <m:oMath xmlns:m="http://schemas.openxmlformats.org/officeDocument/2006/math">
                    <m:r>
                      <a:rPr lang="he-IL" sz="2000" i="1">
                        <a:solidFill>
                          <a:schemeClr val="tx1"/>
                        </a:solidFill>
                        <a:latin typeface="Cambria Math"/>
                        <a:ea typeface="+mn-ea"/>
                        <a:cs typeface="+mn-cs"/>
                      </a:rPr>
                      <m:t>𝜃</m:t>
                    </m:r>
                    <m:r>
                      <a:rPr lang="en-US" sz="2000" i="1">
                        <a:solidFill>
                          <a:schemeClr val="tx1"/>
                        </a:solidFill>
                        <a:latin typeface="Cambria Math"/>
                        <a:ea typeface="+mn-ea"/>
                        <a:cs typeface="+mn-cs"/>
                      </a:rPr>
                      <m:t>(</m:t>
                    </m:r>
                    <m:r>
                      <a:rPr lang="en-US" sz="2000">
                        <a:solidFill>
                          <a:schemeClr val="tx1"/>
                        </a:solidFill>
                        <a:latin typeface="Cambria Math"/>
                        <a:ea typeface="+mn-ea"/>
                        <a:cs typeface="+mn-cs"/>
                      </a:rPr>
                      <m:t>|</m:t>
                    </m:r>
                    <m:r>
                      <m:rPr>
                        <m:sty m:val="p"/>
                      </m:rPr>
                      <a:rPr lang="en-US" sz="2000">
                        <a:solidFill>
                          <a:schemeClr val="tx1"/>
                        </a:solidFill>
                        <a:latin typeface="Cambria Math"/>
                        <a:ea typeface="+mn-ea"/>
                        <a:cs typeface="+mn-cs"/>
                      </a:rPr>
                      <m:t>w</m:t>
                    </m:r>
                    <m:r>
                      <a:rPr lang="en-US" sz="2000">
                        <a:solidFill>
                          <a:schemeClr val="tx1"/>
                        </a:solidFill>
                        <a:latin typeface="Cambria Math"/>
                        <a:ea typeface="+mn-ea"/>
                        <a:cs typeface="+mn-cs"/>
                      </a:rPr>
                      <m:t>|</m:t>
                    </m:r>
                    <m:r>
                      <a:rPr lang="en-US" sz="2000" i="1">
                        <a:solidFill>
                          <a:schemeClr val="tx1"/>
                        </a:solidFill>
                        <a:latin typeface="Cambria Math"/>
                        <a:ea typeface="+mn-ea"/>
                        <a:cs typeface="+mn-cs"/>
                      </a:rPr>
                      <m:t>)</m:t>
                    </m:r>
                  </m:oMath>
                </a14:m>
                <a:r>
                  <a:rPr lang="he-IL" sz="2000" dirty="0">
                    <a:solidFill>
                      <a:schemeClr val="tx1"/>
                    </a:solidFill>
                    <a:latin typeface="+mn-lt"/>
                    <a:ea typeface="+mn-ea"/>
                    <a:cs typeface="+mn-cs"/>
                  </a:rPr>
                  <a:t> (לא תלוי באורך באורך הגנום!). </a:t>
                </a:r>
                <a:endParaRPr lang="he-IL" sz="2000" dirty="0" smtClean="0">
                  <a:solidFill>
                    <a:schemeClr val="tx1"/>
                  </a:solidFill>
                  <a:latin typeface="+mn-lt"/>
                  <a:ea typeface="+mn-ea"/>
                  <a:cs typeface="+mn-cs"/>
                </a:endParaRPr>
              </a:p>
              <a:p>
                <a:endParaRPr lang="en-US" sz="2000" dirty="0">
                  <a:solidFill>
                    <a:schemeClr val="tx1"/>
                  </a:solidFill>
                  <a:latin typeface="+mn-lt"/>
                  <a:ea typeface="+mn-ea"/>
                  <a:cs typeface="+mn-cs"/>
                </a:endParaRPr>
              </a:p>
              <a:p>
                <a:pPr marL="0" indent="0">
                  <a:buNone/>
                </a:pPr>
                <a:r>
                  <a:rPr lang="he-IL" sz="2000" dirty="0">
                    <a:solidFill>
                      <a:schemeClr val="tx1"/>
                    </a:solidFill>
                    <a:latin typeface="+mn-lt"/>
                    <a:ea typeface="+mn-ea"/>
                    <a:cs typeface="+mn-cs"/>
                  </a:rPr>
                  <a:t>בפועל, יש לאלגוריתם זה עלויות נוספות:</a:t>
                </a:r>
                <a:endParaRPr lang="en-US" sz="2000" dirty="0">
                  <a:solidFill>
                    <a:schemeClr val="tx1"/>
                  </a:solidFill>
                  <a:latin typeface="+mn-lt"/>
                  <a:ea typeface="+mn-ea"/>
                  <a:cs typeface="+mn-cs"/>
                </a:endParaRPr>
              </a:p>
              <a:p>
                <a:r>
                  <a:rPr lang="en-US" sz="2000" dirty="0">
                    <a:solidFill>
                      <a:schemeClr val="tx1"/>
                    </a:solidFill>
                    <a:latin typeface="+mn-lt"/>
                    <a:ea typeface="+mn-ea"/>
                    <a:cs typeface="+mn-cs"/>
                  </a:rPr>
                  <a:t>Pre Processing</a:t>
                </a:r>
                <a:r>
                  <a:rPr lang="he-IL" sz="2000" dirty="0">
                    <a:solidFill>
                      <a:schemeClr val="tx1"/>
                    </a:solidFill>
                    <a:latin typeface="+mn-lt"/>
                    <a:ea typeface="+mn-ea"/>
                    <a:cs typeface="+mn-cs"/>
                  </a:rPr>
                  <a:t> : </a:t>
                </a:r>
                <a14:m>
                  <m:oMath xmlns:m="http://schemas.openxmlformats.org/officeDocument/2006/math">
                    <m:r>
                      <a:rPr lang="en-US" sz="2000" i="1">
                        <a:solidFill>
                          <a:schemeClr val="tx1"/>
                        </a:solidFill>
                        <a:latin typeface="Cambria Math"/>
                        <a:ea typeface="+mn-ea"/>
                        <a:cs typeface="+mn-cs"/>
                      </a:rPr>
                      <m:t>𝑂</m:t>
                    </m:r>
                    <m:r>
                      <a:rPr lang="en-US" sz="2000" i="1">
                        <a:solidFill>
                          <a:schemeClr val="tx1"/>
                        </a:solidFill>
                        <a:latin typeface="Cambria Math"/>
                        <a:ea typeface="+mn-ea"/>
                        <a:cs typeface="+mn-cs"/>
                      </a:rPr>
                      <m:t>(</m:t>
                    </m:r>
                    <m:r>
                      <a:rPr lang="en-US" sz="2000" b="0" i="1" smtClean="0">
                        <a:solidFill>
                          <a:schemeClr val="tx1"/>
                        </a:solidFill>
                        <a:latin typeface="Cambria Math"/>
                        <a:ea typeface="+mn-ea"/>
                        <a:cs typeface="+mn-cs"/>
                      </a:rPr>
                      <m:t>𝑛</m:t>
                    </m:r>
                    <m:r>
                      <a:rPr lang="en-US" sz="2000" i="1">
                        <a:solidFill>
                          <a:schemeClr val="tx1"/>
                        </a:solidFill>
                        <a:latin typeface="Cambria Math"/>
                        <a:ea typeface="+mn-ea"/>
                        <a:cs typeface="+mn-cs"/>
                      </a:rPr>
                      <m:t>)</m:t>
                    </m:r>
                  </m:oMath>
                </a14:m>
                <a:endParaRPr lang="he-IL" altLang="he-IL" dirty="0"/>
              </a:p>
            </p:txBody>
          </p:sp>
        </mc:Choice>
        <mc:Fallback>
          <p:sp>
            <p:nvSpPr>
              <p:cNvPr id="54275" name="Rectangle 3"/>
              <p:cNvSpPr>
                <a:spLocks noGrp="1" noRot="1" noChangeAspect="1" noMove="1" noResize="1" noEditPoints="1" noAdjustHandles="1" noChangeArrowheads="1" noChangeShapeType="1" noTextEdit="1"/>
              </p:cNvSpPr>
              <p:nvPr>
                <p:ph type="body" idx="1"/>
              </p:nvPr>
            </p:nvSpPr>
            <p:spPr>
              <a:xfrm>
                <a:off x="467544" y="764704"/>
                <a:ext cx="8664446" cy="5400600"/>
              </a:xfrm>
              <a:blipFill rotWithShape="1">
                <a:blip r:embed="rId3"/>
                <a:stretch>
                  <a:fillRect t="-1467" r="-1759"/>
                </a:stretch>
              </a:blipFill>
            </p:spPr>
            <p:txBody>
              <a:bodyPr/>
              <a:lstStyle/>
              <a:p>
                <a:r>
                  <a:rPr lang="he-IL">
                    <a:noFill/>
                  </a:rPr>
                  <a:t> </a:t>
                </a:r>
              </a:p>
            </p:txBody>
          </p:sp>
        </mc:Fallback>
      </mc:AlternateContent>
    </p:spTree>
    <p:extLst>
      <p:ext uri="{BB962C8B-B14F-4D97-AF65-F5344CB8AC3E}">
        <p14:creationId xmlns:p14="http://schemas.microsoft.com/office/powerpoint/2010/main" val="4257192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275">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4275">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4275">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4275">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4275">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427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2719834" y="192390"/>
            <a:ext cx="6316662" cy="428298"/>
          </a:xfrm>
        </p:spPr>
        <p:txBody>
          <a:bodyPr/>
          <a:lstStyle/>
          <a:p>
            <a:pPr lvl="0" algn="r"/>
            <a:r>
              <a:rPr lang="he-IL" b="1" dirty="0" smtClean="0">
                <a:solidFill>
                  <a:schemeClr val="tx1"/>
                </a:solidFill>
                <a:latin typeface="+mj-lt"/>
                <a:ea typeface="+mj-ea"/>
                <a:cs typeface="+mj-cs"/>
              </a:rPr>
              <a:t>הצעה לפתרון</a:t>
            </a:r>
            <a:endParaRPr lang="he-IL" altLang="he-IL" dirty="0"/>
          </a:p>
        </p:txBody>
      </p:sp>
      <p:sp>
        <p:nvSpPr>
          <p:cNvPr id="54275" name="Rectangle 3"/>
          <p:cNvSpPr>
            <a:spLocks noGrp="1" noChangeArrowheads="1"/>
          </p:cNvSpPr>
          <p:nvPr>
            <p:ph type="body" idx="1"/>
          </p:nvPr>
        </p:nvSpPr>
        <p:spPr>
          <a:xfrm>
            <a:off x="497214" y="764704"/>
            <a:ext cx="8664446" cy="5400600"/>
          </a:xfrm>
        </p:spPr>
        <p:txBody>
          <a:bodyPr/>
          <a:lstStyle/>
          <a:p>
            <a:pPr marL="0" indent="0">
              <a:buNone/>
            </a:pPr>
            <a:r>
              <a:rPr lang="he-IL" altLang="he-IL" sz="3200" dirty="0" smtClean="0"/>
              <a:t>המחשת </a:t>
            </a:r>
            <a:r>
              <a:rPr lang="he-IL" sz="3200" dirty="0"/>
              <a:t>אלגוריתם </a:t>
            </a:r>
            <a:r>
              <a:rPr lang="en-US" sz="3200" dirty="0"/>
              <a:t>BWA-Align</a:t>
            </a:r>
            <a:r>
              <a:rPr lang="he-IL" sz="3200" dirty="0"/>
              <a:t> </a:t>
            </a:r>
            <a:r>
              <a:rPr lang="he-IL" altLang="he-IL" sz="3200" dirty="0" smtClean="0"/>
              <a:t>:</a:t>
            </a:r>
          </a:p>
          <a:p>
            <a:pPr marL="0" indent="0">
              <a:buNone/>
            </a:pPr>
            <a:r>
              <a:rPr lang="he-IL" sz="2000" dirty="0" smtClean="0">
                <a:solidFill>
                  <a:schemeClr val="tx1"/>
                </a:solidFill>
                <a:latin typeface="+mn-lt"/>
                <a:ea typeface="+mn-ea"/>
                <a:cs typeface="+mn-cs"/>
              </a:rPr>
              <a:t>אלגוריתם </a:t>
            </a:r>
            <a:r>
              <a:rPr lang="en-US" sz="2000" dirty="0" smtClean="0">
                <a:solidFill>
                  <a:schemeClr val="tx1"/>
                </a:solidFill>
                <a:latin typeface="+mn-lt"/>
                <a:ea typeface="+mn-ea"/>
                <a:cs typeface="+mn-cs"/>
              </a:rPr>
              <a:t>BWA</a:t>
            </a:r>
            <a:r>
              <a:rPr lang="he-IL" sz="2000" dirty="0" smtClean="0">
                <a:solidFill>
                  <a:schemeClr val="tx1"/>
                </a:solidFill>
                <a:latin typeface="+mn-lt"/>
                <a:ea typeface="+mn-ea"/>
                <a:cs typeface="+mn-cs"/>
              </a:rPr>
              <a:t> מחולק </a:t>
            </a:r>
            <a:r>
              <a:rPr lang="he-IL" sz="2000" dirty="0">
                <a:solidFill>
                  <a:schemeClr val="tx1"/>
                </a:solidFill>
                <a:latin typeface="+mn-lt"/>
                <a:ea typeface="+mn-ea"/>
                <a:cs typeface="+mn-cs"/>
              </a:rPr>
              <a:t>לשלושה שלבים:</a:t>
            </a:r>
            <a:endParaRPr lang="en-US" sz="2000" dirty="0">
              <a:solidFill>
                <a:schemeClr val="tx1"/>
              </a:solidFill>
              <a:latin typeface="+mn-lt"/>
              <a:ea typeface="+mn-ea"/>
              <a:cs typeface="+mn-cs"/>
            </a:endParaRPr>
          </a:p>
          <a:p>
            <a:pPr marL="457200" lvl="0" indent="-457200">
              <a:buFont typeface="+mj-lt"/>
              <a:buAutoNum type="arabicPeriod"/>
            </a:pPr>
            <a:r>
              <a:rPr lang="en-US" sz="2000" dirty="0">
                <a:solidFill>
                  <a:schemeClr val="tx1"/>
                </a:solidFill>
                <a:latin typeface="+mn-lt"/>
                <a:ea typeface="+mn-ea"/>
                <a:cs typeface="+mn-cs"/>
              </a:rPr>
              <a:t>Index</a:t>
            </a:r>
            <a:r>
              <a:rPr lang="he-IL" sz="2000" dirty="0">
                <a:solidFill>
                  <a:schemeClr val="tx1"/>
                </a:solidFill>
                <a:latin typeface="+mn-lt"/>
                <a:ea typeface="+mn-ea"/>
                <a:cs typeface="+mn-cs"/>
              </a:rPr>
              <a:t> - אינדוקס של הגנום – שמירת הגנום בצורה שניתן </a:t>
            </a:r>
            <a:r>
              <a:rPr lang="he-IL" sz="2000" dirty="0" smtClean="0">
                <a:solidFill>
                  <a:schemeClr val="tx1"/>
                </a:solidFill>
                <a:latin typeface="+mn-lt"/>
                <a:ea typeface="+mn-ea"/>
                <a:cs typeface="+mn-cs"/>
              </a:rPr>
              <a:t>לחפש עליו </a:t>
            </a:r>
            <a:r>
              <a:rPr lang="he-IL" sz="2000" dirty="0">
                <a:solidFill>
                  <a:schemeClr val="tx1"/>
                </a:solidFill>
                <a:latin typeface="+mn-lt"/>
                <a:ea typeface="+mn-ea"/>
                <a:cs typeface="+mn-cs"/>
              </a:rPr>
              <a:t>בצורה יעילה. זו פעולה שיש לעשות אותה פעם אחת בלבד (ולא בכל בדיקה של חולה...). </a:t>
            </a:r>
            <a:endParaRPr lang="en-US" sz="2000" dirty="0">
              <a:solidFill>
                <a:schemeClr val="tx1"/>
              </a:solidFill>
              <a:latin typeface="+mn-lt"/>
              <a:ea typeface="+mn-ea"/>
              <a:cs typeface="+mn-cs"/>
            </a:endParaRPr>
          </a:p>
          <a:p>
            <a:pPr marL="457200" lvl="0" indent="-457200">
              <a:buFont typeface="+mj-lt"/>
              <a:buAutoNum type="arabicPeriod"/>
            </a:pPr>
            <a:r>
              <a:rPr lang="en-US" sz="2000" dirty="0">
                <a:solidFill>
                  <a:schemeClr val="tx1"/>
                </a:solidFill>
                <a:latin typeface="+mn-lt"/>
                <a:ea typeface="+mn-ea"/>
                <a:cs typeface="+mn-cs"/>
              </a:rPr>
              <a:t>Alignment </a:t>
            </a:r>
            <a:r>
              <a:rPr lang="he-IL" sz="2000" dirty="0">
                <a:solidFill>
                  <a:schemeClr val="tx1"/>
                </a:solidFill>
                <a:latin typeface="+mn-lt"/>
                <a:ea typeface="+mn-ea"/>
                <a:cs typeface="+mn-cs"/>
              </a:rPr>
              <a:t>– מציאת המיקום של הקריאות על פני הגנום.</a:t>
            </a:r>
            <a:endParaRPr lang="en-US" sz="2000" dirty="0">
              <a:solidFill>
                <a:schemeClr val="tx1"/>
              </a:solidFill>
              <a:latin typeface="+mn-lt"/>
              <a:ea typeface="+mn-ea"/>
              <a:cs typeface="+mn-cs"/>
            </a:endParaRPr>
          </a:p>
          <a:p>
            <a:pPr marL="457200" lvl="0" indent="-457200">
              <a:buFont typeface="+mj-lt"/>
              <a:buAutoNum type="arabicPeriod"/>
            </a:pPr>
            <a:r>
              <a:rPr lang="en-US" sz="2000" dirty="0">
                <a:solidFill>
                  <a:schemeClr val="tx1"/>
                </a:solidFill>
                <a:latin typeface="+mn-lt"/>
                <a:ea typeface="+mn-ea"/>
                <a:cs typeface="+mn-cs"/>
              </a:rPr>
              <a:t>Pairing </a:t>
            </a:r>
            <a:r>
              <a:rPr lang="he-IL" sz="2000" dirty="0">
                <a:solidFill>
                  <a:schemeClr val="tx1"/>
                </a:solidFill>
                <a:latin typeface="+mn-lt"/>
                <a:ea typeface="+mn-ea"/>
                <a:cs typeface="+mn-cs"/>
              </a:rPr>
              <a:t>– כחלק מקריאת ה</a:t>
            </a:r>
            <a:r>
              <a:rPr lang="en-US" sz="2000" dirty="0">
                <a:solidFill>
                  <a:schemeClr val="tx1"/>
                </a:solidFill>
                <a:latin typeface="+mn-lt"/>
                <a:ea typeface="+mn-ea"/>
                <a:cs typeface="+mn-cs"/>
              </a:rPr>
              <a:t>DNA </a:t>
            </a:r>
            <a:r>
              <a:rPr lang="he-IL" sz="2000" dirty="0">
                <a:solidFill>
                  <a:schemeClr val="tx1"/>
                </a:solidFill>
                <a:latin typeface="+mn-lt"/>
                <a:ea typeface="+mn-ea"/>
                <a:cs typeface="+mn-cs"/>
              </a:rPr>
              <a:t>של החולה, הדגימות נחתכות ל- 2 ויש צורך למצוא התאמה בין 2 חלקי הדגימה</a:t>
            </a:r>
            <a:r>
              <a:rPr lang="he-IL" sz="2000" dirty="0" smtClean="0">
                <a:solidFill>
                  <a:schemeClr val="tx1"/>
                </a:solidFill>
                <a:latin typeface="+mn-lt"/>
                <a:ea typeface="+mn-ea"/>
                <a:cs typeface="+mn-cs"/>
              </a:rPr>
              <a:t>.</a:t>
            </a:r>
          </a:p>
          <a:p>
            <a:pPr lvl="0"/>
            <a:endParaRPr lang="he-IL" sz="2000" dirty="0"/>
          </a:p>
          <a:p>
            <a:pPr marL="0" lvl="0" indent="0">
              <a:buNone/>
            </a:pPr>
            <a:endParaRPr lang="en-US" sz="2000" dirty="0">
              <a:solidFill>
                <a:schemeClr val="tx1"/>
              </a:solidFill>
              <a:latin typeface="+mn-lt"/>
              <a:ea typeface="+mn-ea"/>
              <a:cs typeface="+mn-cs"/>
            </a:endParaRPr>
          </a:p>
          <a:p>
            <a:pPr marL="0" lvl="0" indent="0">
              <a:buNone/>
            </a:pPr>
            <a:endParaRPr lang="en-US" sz="2000" dirty="0">
              <a:solidFill>
                <a:schemeClr val="tx1"/>
              </a:solidFill>
              <a:latin typeface="+mn-lt"/>
              <a:ea typeface="+mn-ea"/>
              <a:cs typeface="+mn-cs"/>
            </a:endParaRPr>
          </a:p>
          <a:p>
            <a:pPr marL="0" indent="0">
              <a:buNone/>
            </a:pPr>
            <a:endParaRPr lang="he-IL" sz="2000" dirty="0">
              <a:latin typeface="Arial" pitchFamily="34" charset="0"/>
            </a:endParaRPr>
          </a:p>
          <a:p>
            <a:pPr marL="0" indent="0">
              <a:buNone/>
            </a:pPr>
            <a:endParaRPr lang="en-US" sz="2000" dirty="0">
              <a:latin typeface="Arial" pitchFamily="34" charset="0"/>
            </a:endParaRPr>
          </a:p>
          <a:p>
            <a:pPr marL="0" indent="0">
              <a:buNone/>
            </a:pPr>
            <a:endParaRPr lang="he-IL" sz="2000" dirty="0" smtClean="0">
              <a:solidFill>
                <a:schemeClr val="tx1"/>
              </a:solidFill>
            </a:endParaRPr>
          </a:p>
          <a:p>
            <a:endParaRPr lang="en-US" sz="2000" dirty="0">
              <a:solidFill>
                <a:schemeClr val="tx1"/>
              </a:solidFill>
            </a:endParaRPr>
          </a:p>
          <a:p>
            <a:pPr lvl="1"/>
            <a:endParaRPr lang="he-IL" kern="1200" dirty="0" smtClean="0">
              <a:solidFill>
                <a:schemeClr val="tx1"/>
              </a:solidFill>
              <a:latin typeface="Arial" pitchFamily="34" charset="0"/>
            </a:endParaRPr>
          </a:p>
          <a:p>
            <a:pPr lvl="1"/>
            <a:endParaRPr lang="en-US" kern="1200" dirty="0">
              <a:solidFill>
                <a:schemeClr val="tx1"/>
              </a:solidFill>
              <a:latin typeface="Arial" pitchFamily="34" charset="0"/>
            </a:endParaRPr>
          </a:p>
          <a:p>
            <a:pPr lvl="1"/>
            <a:endParaRPr lang="he-IL" altLang="he-IL" dirty="0"/>
          </a:p>
        </p:txBody>
      </p:sp>
      <p:pic>
        <p:nvPicPr>
          <p:cNvPr id="4" name="Picture 3"/>
          <p:cNvPicPr/>
          <p:nvPr/>
        </p:nvPicPr>
        <p:blipFill>
          <a:blip r:embed="rId3" cstate="print">
            <a:extLst>
              <a:ext uri="{28A0092B-C50C-407E-A947-70E740481C1C}">
                <a14:useLocalDpi xmlns:a14="http://schemas.microsoft.com/office/drawing/2010/main" val="0"/>
              </a:ext>
            </a:extLst>
          </a:blip>
          <a:stretch>
            <a:fillRect/>
          </a:stretch>
        </p:blipFill>
        <p:spPr>
          <a:xfrm>
            <a:off x="1115616" y="3140968"/>
            <a:ext cx="3960440" cy="3240360"/>
          </a:xfrm>
          <a:prstGeom prst="rect">
            <a:avLst/>
          </a:prstGeom>
        </p:spPr>
      </p:pic>
    </p:spTree>
    <p:extLst>
      <p:ext uri="{BB962C8B-B14F-4D97-AF65-F5344CB8AC3E}">
        <p14:creationId xmlns:p14="http://schemas.microsoft.com/office/powerpoint/2010/main" val="1176101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27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4275">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54275">
                                            <p:txEl>
                                              <p:pRg st="2" end="2"/>
                                            </p:txEl>
                                          </p:spTgt>
                                        </p:tgtEl>
                                        <p:attrNameLst>
                                          <p:attrName>ppt_c</p:attrName>
                                        </p:attrNameLst>
                                      </p:cBhvr>
                                      <p:to>
                                        <a:srgbClr val="DDDDDD"/>
                                      </p:to>
                                    </p:animClr>
                                  </p:sub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4275">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54275">
                                            <p:txEl>
                                              <p:pRg st="3" end="3"/>
                                            </p:txEl>
                                          </p:spTgt>
                                        </p:tgtEl>
                                        <p:attrNameLst>
                                          <p:attrName>ppt_c</p:attrName>
                                        </p:attrNameLst>
                                      </p:cBhvr>
                                      <p:to>
                                        <a:srgbClr val="F61A1A"/>
                                      </p:to>
                                    </p:animClr>
                                  </p:sub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4275">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54275">
                                            <p:txEl>
                                              <p:pRg st="4" end="4"/>
                                            </p:txEl>
                                          </p:spTgt>
                                        </p:tgtEl>
                                        <p:attrNameLst>
                                          <p:attrName>ppt_c</p:attrName>
                                        </p:attrNameLst>
                                      </p:cBhvr>
                                      <p:to>
                                        <a:srgbClr val="DDDDDD"/>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6372200" y="192390"/>
            <a:ext cx="2664296" cy="428298"/>
          </a:xfrm>
        </p:spPr>
        <p:txBody>
          <a:bodyPr/>
          <a:lstStyle/>
          <a:p>
            <a:pPr lvl="0" algn="r"/>
            <a:r>
              <a:rPr lang="he-IL" b="1" dirty="0" smtClean="0">
                <a:solidFill>
                  <a:schemeClr val="tx1"/>
                </a:solidFill>
                <a:latin typeface="+mj-lt"/>
                <a:ea typeface="+mj-ea"/>
                <a:cs typeface="+mj-cs"/>
              </a:rPr>
              <a:t>הצעה לפתרון</a:t>
            </a:r>
            <a:endParaRPr lang="he-IL" altLang="he-IL" dirty="0"/>
          </a:p>
        </p:txBody>
      </p:sp>
      <mc:AlternateContent xmlns:mc="http://schemas.openxmlformats.org/markup-compatibility/2006" xmlns:a14="http://schemas.microsoft.com/office/drawing/2010/main">
        <mc:Choice Requires="a14">
          <p:sp>
            <p:nvSpPr>
              <p:cNvPr id="54275" name="Rectangle 3"/>
              <p:cNvSpPr>
                <a:spLocks noGrp="1" noChangeArrowheads="1"/>
              </p:cNvSpPr>
              <p:nvPr>
                <p:ph type="body" idx="1"/>
              </p:nvPr>
            </p:nvSpPr>
            <p:spPr>
              <a:xfrm>
                <a:off x="565288" y="479707"/>
                <a:ext cx="8664446" cy="5400600"/>
              </a:xfrm>
            </p:spPr>
            <p:txBody>
              <a:bodyPr/>
              <a:lstStyle/>
              <a:p>
                <a:pPr marL="0" indent="0">
                  <a:buNone/>
                </a:pPr>
                <a:r>
                  <a:rPr lang="he-IL" altLang="he-IL" sz="3200" dirty="0" smtClean="0"/>
                  <a:t>המחשת </a:t>
                </a:r>
                <a:r>
                  <a:rPr lang="he-IL" sz="3200" dirty="0"/>
                  <a:t>אלגוריתם </a:t>
                </a:r>
                <a:r>
                  <a:rPr lang="en-US" sz="3200" dirty="0" smtClean="0"/>
                  <a:t>BWA-Align</a:t>
                </a:r>
                <a:r>
                  <a:rPr lang="he-IL" sz="3200" dirty="0" smtClean="0"/>
                  <a:t> - המשך </a:t>
                </a:r>
                <a:r>
                  <a:rPr lang="he-IL" altLang="he-IL" sz="3200" dirty="0" smtClean="0"/>
                  <a:t>:</a:t>
                </a:r>
              </a:p>
              <a:p>
                <a:pPr marL="0" indent="0">
                  <a:buNone/>
                </a:pPr>
                <a:r>
                  <a:rPr lang="he-IL" sz="1800" b="1" u="sng" dirty="0"/>
                  <a:t>הערה</a:t>
                </a:r>
                <a:r>
                  <a:rPr lang="he-IL" sz="1800" dirty="0"/>
                  <a:t>: </a:t>
                </a:r>
                <a:r>
                  <a:rPr lang="he-IL" sz="1800" dirty="0" smtClean="0"/>
                  <a:t>עץ </a:t>
                </a:r>
                <a:r>
                  <a:rPr lang="he-IL" sz="1800" dirty="0"/>
                  <a:t>רישות שקול למערך סיפות (לצורך אינטואיציה – עץ הרישות של </a:t>
                </a:r>
                <a14:m>
                  <m:oMath xmlns:m="http://schemas.openxmlformats.org/officeDocument/2006/math">
                    <m:r>
                      <a:rPr lang="he-IL" sz="1800" i="1">
                        <a:latin typeface="Cambria Math"/>
                      </a:rPr>
                      <m:t> </m:t>
                    </m:r>
                    <m:r>
                      <a:rPr lang="en-US" sz="1800" i="1">
                        <a:latin typeface="Cambria Math"/>
                      </a:rPr>
                      <m:t>𝑋</m:t>
                    </m:r>
                  </m:oMath>
                </a14:m>
                <a:r>
                  <a:rPr lang="he-IL" sz="1800" dirty="0"/>
                  <a:t> זהה לעץ הסיפות של  </a:t>
                </a:r>
                <a14:m>
                  <m:oMath xmlns:m="http://schemas.openxmlformats.org/officeDocument/2006/math">
                    <m:r>
                      <a:rPr lang="en-US" sz="1800" i="1">
                        <a:latin typeface="Cambria Math"/>
                      </a:rPr>
                      <m:t>𝑅𝑒𝑣𝑒𝑟𝑠𝑒</m:t>
                    </m:r>
                    <m:r>
                      <a:rPr lang="en-US" sz="1800" i="1">
                        <a:latin typeface="Cambria Math"/>
                      </a:rPr>
                      <m:t>(</m:t>
                    </m:r>
                    <m:r>
                      <a:rPr lang="en-US" sz="1800" i="1">
                        <a:latin typeface="Cambria Math"/>
                      </a:rPr>
                      <m:t>𝑋</m:t>
                    </m:r>
                    <m:r>
                      <a:rPr lang="en-US" sz="1800" i="1">
                        <a:latin typeface="Cambria Math"/>
                      </a:rPr>
                      <m:t>)</m:t>
                    </m:r>
                  </m:oMath>
                </a14:m>
                <a:r>
                  <a:rPr lang="he-IL" sz="1800" dirty="0"/>
                  <a:t>, ולכן כל הדגמה על עץ רישות נכונה גם עבור עץ </a:t>
                </a:r>
                <a:r>
                  <a:rPr lang="he-IL" sz="1800" dirty="0" smtClean="0"/>
                  <a:t>סיפות).</a:t>
                </a:r>
              </a:p>
              <a:p>
                <a:pPr marL="0" indent="0">
                  <a:buNone/>
                </a:pPr>
                <a:r>
                  <a:rPr lang="he-IL" sz="2000" dirty="0"/>
                  <a:t>נדגים חיפוש אחר המחרוזת '</a:t>
                </a:r>
                <a:r>
                  <a:rPr lang="en-US" sz="2000" dirty="0"/>
                  <a:t>LOL</a:t>
                </a:r>
                <a:r>
                  <a:rPr lang="he-IL" sz="2000" dirty="0"/>
                  <a:t>', תוך אפשור חוסר התאמה אחד</a:t>
                </a:r>
                <a:r>
                  <a:rPr lang="he-IL" sz="2000" dirty="0" smtClean="0"/>
                  <a:t>.</a:t>
                </a:r>
              </a:p>
              <a:p>
                <a:pPr marL="0" indent="0">
                  <a:buNone/>
                </a:pPr>
                <a:r>
                  <a:rPr lang="he-IL" sz="2000" dirty="0" smtClean="0"/>
                  <a:t>להלן </a:t>
                </a:r>
                <a:r>
                  <a:rPr lang="he-IL" sz="2000" b="1" dirty="0"/>
                  <a:t>עץ רישות</a:t>
                </a:r>
                <a:r>
                  <a:rPr lang="he-IL" sz="2000" dirty="0"/>
                  <a:t> של המחרוזת "</a:t>
                </a:r>
                <a:r>
                  <a:rPr lang="en-US" sz="2000" dirty="0"/>
                  <a:t>Googol</a:t>
                </a:r>
                <a:r>
                  <a:rPr lang="he-IL" sz="2000" dirty="0"/>
                  <a:t>". הסמל ∧ מסמן את תחילתה של </a:t>
                </a:r>
                <a:r>
                  <a:rPr lang="he-IL" sz="2000" dirty="0" smtClean="0"/>
                  <a:t>המחרוזת:</a:t>
                </a:r>
              </a:p>
              <a:p>
                <a:pPr marL="0" indent="0">
                  <a:buNone/>
                </a:pPr>
                <a:endParaRPr lang="he-IL" sz="2000" dirty="0" smtClean="0"/>
              </a:p>
              <a:p>
                <a:pPr marL="0" indent="0">
                  <a:buNone/>
                </a:pPr>
                <a:endParaRPr lang="en-US" sz="2000" dirty="0" smtClean="0"/>
              </a:p>
              <a:p>
                <a:pPr marL="0" indent="0">
                  <a:buNone/>
                </a:pPr>
                <a:endParaRPr lang="en-US" sz="1800" dirty="0"/>
              </a:p>
              <a:p>
                <a:pPr marL="0" indent="0">
                  <a:buNone/>
                </a:pPr>
                <a:endParaRPr lang="he-IL" altLang="he-IL" sz="3200" dirty="0" smtClean="0"/>
              </a:p>
              <a:p>
                <a:pPr lvl="0"/>
                <a:endParaRPr lang="he-IL" sz="2000" dirty="0"/>
              </a:p>
              <a:p>
                <a:pPr marL="0" lvl="0" indent="0">
                  <a:buNone/>
                </a:pPr>
                <a:endParaRPr lang="en-US" sz="2000" dirty="0">
                  <a:solidFill>
                    <a:schemeClr val="tx1"/>
                  </a:solidFill>
                  <a:latin typeface="+mn-lt"/>
                  <a:ea typeface="+mn-ea"/>
                  <a:cs typeface="+mn-cs"/>
                </a:endParaRPr>
              </a:p>
              <a:p>
                <a:pPr marL="0" lvl="0" indent="0">
                  <a:buNone/>
                </a:pPr>
                <a:endParaRPr lang="en-US" sz="2000" dirty="0">
                  <a:solidFill>
                    <a:schemeClr val="tx1"/>
                  </a:solidFill>
                  <a:latin typeface="+mn-lt"/>
                  <a:ea typeface="+mn-ea"/>
                  <a:cs typeface="+mn-cs"/>
                </a:endParaRPr>
              </a:p>
              <a:p>
                <a:pPr marL="0" indent="0">
                  <a:buNone/>
                </a:pPr>
                <a:endParaRPr lang="he-IL" sz="2000" dirty="0">
                  <a:latin typeface="Arial" pitchFamily="34" charset="0"/>
                </a:endParaRPr>
              </a:p>
              <a:p>
                <a:pPr marL="0" indent="0">
                  <a:buNone/>
                </a:pPr>
                <a:endParaRPr lang="en-US" sz="2000" dirty="0">
                  <a:latin typeface="Arial" pitchFamily="34" charset="0"/>
                </a:endParaRPr>
              </a:p>
              <a:p>
                <a:pPr marL="0" indent="0">
                  <a:buNone/>
                </a:pPr>
                <a:endParaRPr lang="he-IL" sz="2000" dirty="0" smtClean="0">
                  <a:solidFill>
                    <a:schemeClr val="tx1"/>
                  </a:solidFill>
                </a:endParaRPr>
              </a:p>
              <a:p>
                <a:endParaRPr lang="en-US" sz="2000" dirty="0">
                  <a:solidFill>
                    <a:schemeClr val="tx1"/>
                  </a:solidFill>
                </a:endParaRPr>
              </a:p>
              <a:p>
                <a:pPr lvl="1"/>
                <a:endParaRPr lang="he-IL" kern="1200" dirty="0" smtClean="0">
                  <a:solidFill>
                    <a:schemeClr val="tx1"/>
                  </a:solidFill>
                  <a:latin typeface="Arial" pitchFamily="34" charset="0"/>
                </a:endParaRPr>
              </a:p>
              <a:p>
                <a:pPr lvl="1"/>
                <a:endParaRPr lang="en-US" kern="1200" dirty="0">
                  <a:solidFill>
                    <a:schemeClr val="tx1"/>
                  </a:solidFill>
                  <a:latin typeface="Arial" pitchFamily="34" charset="0"/>
                </a:endParaRPr>
              </a:p>
              <a:p>
                <a:pPr lvl="1"/>
                <a:endParaRPr lang="he-IL" altLang="he-IL" dirty="0"/>
              </a:p>
            </p:txBody>
          </p:sp>
        </mc:Choice>
        <mc:Fallback xmlns="">
          <p:sp>
            <p:nvSpPr>
              <p:cNvPr id="54275" name="Rectangle 3"/>
              <p:cNvSpPr>
                <a:spLocks noGrp="1" noRot="1" noChangeAspect="1" noMove="1" noResize="1" noEditPoints="1" noAdjustHandles="1" noChangeArrowheads="1" noChangeShapeType="1" noTextEdit="1"/>
              </p:cNvSpPr>
              <p:nvPr>
                <p:ph type="body" idx="1"/>
              </p:nvPr>
            </p:nvSpPr>
            <p:spPr>
              <a:xfrm>
                <a:off x="565288" y="479707"/>
                <a:ext cx="8664446" cy="5400600"/>
              </a:xfrm>
              <a:blipFill rotWithShape="1">
                <a:blip r:embed="rId3"/>
                <a:stretch>
                  <a:fillRect t="-1467" r="-1759"/>
                </a:stretch>
              </a:blipFill>
            </p:spPr>
            <p:txBody>
              <a:bodyPr/>
              <a:lstStyle/>
              <a:p>
                <a:r>
                  <a:rPr lang="he-IL">
                    <a:noFill/>
                  </a:rPr>
                  <a:t> </a:t>
                </a:r>
              </a:p>
            </p:txBody>
          </p:sp>
        </mc:Fallback>
      </mc:AlternateContent>
      <p:sp>
        <p:nvSpPr>
          <p:cNvPr id="2" name="Right Arrow 1"/>
          <p:cNvSpPr/>
          <p:nvPr/>
        </p:nvSpPr>
        <p:spPr bwMode="auto">
          <a:xfrm>
            <a:off x="2339752" y="3212976"/>
            <a:ext cx="720080" cy="504056"/>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endParaRPr>
          </a:p>
        </p:txBody>
      </p:sp>
      <p:pic>
        <p:nvPicPr>
          <p:cNvPr id="5" name="Picture 4"/>
          <p:cNvPicPr/>
          <p:nvPr/>
        </p:nvPicPr>
        <p:blipFill>
          <a:blip r:embed="rId4" cstate="print">
            <a:extLst>
              <a:ext uri="{28A0092B-C50C-407E-A947-70E740481C1C}">
                <a14:useLocalDpi xmlns:a14="http://schemas.microsoft.com/office/drawing/2010/main" val="0"/>
              </a:ext>
            </a:extLst>
          </a:blip>
          <a:stretch>
            <a:fillRect/>
          </a:stretch>
        </p:blipFill>
        <p:spPr>
          <a:xfrm>
            <a:off x="3503867" y="2348880"/>
            <a:ext cx="5112568" cy="4464496"/>
          </a:xfrm>
          <a:prstGeom prst="rect">
            <a:avLst/>
          </a:prstGeom>
        </p:spPr>
      </p:pic>
      <p:pic>
        <p:nvPicPr>
          <p:cNvPr id="205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5536" y="2708919"/>
            <a:ext cx="1872208" cy="23494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Freeform 7"/>
          <p:cNvSpPr/>
          <p:nvPr/>
        </p:nvSpPr>
        <p:spPr bwMode="auto">
          <a:xfrm rot="168701">
            <a:off x="5483813" y="2999692"/>
            <a:ext cx="570997" cy="231774"/>
          </a:xfrm>
          <a:custGeom>
            <a:avLst/>
            <a:gdLst>
              <a:gd name="connsiteX0" fmla="*/ 570997 w 570997"/>
              <a:gd name="connsiteY0" fmla="*/ 0 h 231774"/>
              <a:gd name="connsiteX1" fmla="*/ 42359 w 570997"/>
              <a:gd name="connsiteY1" fmla="*/ 200025 h 231774"/>
              <a:gd name="connsiteX2" fmla="*/ 70934 w 570997"/>
              <a:gd name="connsiteY2" fmla="*/ 228600 h 231774"/>
            </a:gdLst>
            <a:ahLst/>
            <a:cxnLst>
              <a:cxn ang="0">
                <a:pos x="connsiteX0" y="connsiteY0"/>
              </a:cxn>
              <a:cxn ang="0">
                <a:pos x="connsiteX1" y="connsiteY1"/>
              </a:cxn>
              <a:cxn ang="0">
                <a:pos x="connsiteX2" y="connsiteY2"/>
              </a:cxn>
            </a:cxnLst>
            <a:rect l="l" t="t" r="r" b="b"/>
            <a:pathLst>
              <a:path w="570997" h="231774">
                <a:moveTo>
                  <a:pt x="570997" y="0"/>
                </a:moveTo>
                <a:cubicBezTo>
                  <a:pt x="348350" y="80962"/>
                  <a:pt x="125703" y="161925"/>
                  <a:pt x="42359" y="200025"/>
                </a:cubicBezTo>
                <a:cubicBezTo>
                  <a:pt x="-40985" y="238125"/>
                  <a:pt x="14974" y="233362"/>
                  <a:pt x="70934" y="228600"/>
                </a:cubicBezTo>
              </a:path>
            </a:pathLst>
          </a:custGeom>
          <a:solidFill>
            <a:srgbClr val="FF0000"/>
          </a:solidFill>
          <a:ln w="38100" cap="flat" cmpd="sng" algn="ctr">
            <a:solidFill>
              <a:srgbClr val="FF0000"/>
            </a:solidFill>
            <a:prstDash val="solid"/>
            <a:round/>
            <a:headEnd type="none" w="med" len="med"/>
            <a:tailEnd type="triangle" w="lg" len="lg"/>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2400" b="0" i="0" u="none" strike="noStrike" cap="none" normalizeH="0" baseline="0" smtClean="0">
              <a:ln>
                <a:noFill/>
              </a:ln>
              <a:solidFill>
                <a:schemeClr val="tx1"/>
              </a:solidFill>
              <a:effectLst/>
              <a:latin typeface="Arial" pitchFamily="34" charset="0"/>
            </a:endParaRPr>
          </a:p>
        </p:txBody>
      </p:sp>
      <p:sp>
        <p:nvSpPr>
          <p:cNvPr id="9" name="Rectangle 8"/>
          <p:cNvSpPr/>
          <p:nvPr/>
        </p:nvSpPr>
        <p:spPr bwMode="auto">
          <a:xfrm>
            <a:off x="1043608" y="3204839"/>
            <a:ext cx="144016" cy="512193"/>
          </a:xfrm>
          <a:prstGeom prst="rect">
            <a:avLst/>
          </a:prstGeom>
          <a:solidFill>
            <a:srgbClr val="FF0000">
              <a:alpha val="27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endParaRPr>
          </a:p>
        </p:txBody>
      </p:sp>
      <p:sp>
        <p:nvSpPr>
          <p:cNvPr id="13" name="Rectangle 12"/>
          <p:cNvSpPr/>
          <p:nvPr/>
        </p:nvSpPr>
        <p:spPr bwMode="auto">
          <a:xfrm>
            <a:off x="395536" y="3204838"/>
            <a:ext cx="144016" cy="512193"/>
          </a:xfrm>
          <a:prstGeom prst="rect">
            <a:avLst/>
          </a:prstGeom>
          <a:solidFill>
            <a:srgbClr val="FFFF00">
              <a:alpha val="27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endParaRPr>
          </a:p>
        </p:txBody>
      </p:sp>
      <p:sp>
        <p:nvSpPr>
          <p:cNvPr id="14" name="Rectangle 13"/>
          <p:cNvSpPr/>
          <p:nvPr/>
        </p:nvSpPr>
        <p:spPr bwMode="auto">
          <a:xfrm>
            <a:off x="4860032" y="2989236"/>
            <a:ext cx="504056" cy="256096"/>
          </a:xfrm>
          <a:prstGeom prst="rect">
            <a:avLst/>
          </a:prstGeom>
          <a:solidFill>
            <a:srgbClr val="FFFF00">
              <a:alpha val="27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endParaRPr>
          </a:p>
        </p:txBody>
      </p:sp>
      <p:sp>
        <p:nvSpPr>
          <p:cNvPr id="15" name="Rectangle 14"/>
          <p:cNvSpPr/>
          <p:nvPr/>
        </p:nvSpPr>
        <p:spPr bwMode="auto">
          <a:xfrm>
            <a:off x="5697303" y="2708919"/>
            <a:ext cx="252000" cy="295111"/>
          </a:xfrm>
          <a:prstGeom prst="rect">
            <a:avLst/>
          </a:prstGeom>
          <a:solidFill>
            <a:srgbClr val="FF0000">
              <a:alpha val="27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endParaRPr>
          </a:p>
        </p:txBody>
      </p:sp>
      <p:sp>
        <p:nvSpPr>
          <p:cNvPr id="16" name="Freeform 15"/>
          <p:cNvSpPr/>
          <p:nvPr/>
        </p:nvSpPr>
        <p:spPr bwMode="auto">
          <a:xfrm rot="168701">
            <a:off x="5420959" y="3243987"/>
            <a:ext cx="45719" cy="592120"/>
          </a:xfrm>
          <a:custGeom>
            <a:avLst/>
            <a:gdLst>
              <a:gd name="connsiteX0" fmla="*/ 570997 w 570997"/>
              <a:gd name="connsiteY0" fmla="*/ 0 h 231774"/>
              <a:gd name="connsiteX1" fmla="*/ 42359 w 570997"/>
              <a:gd name="connsiteY1" fmla="*/ 200025 h 231774"/>
              <a:gd name="connsiteX2" fmla="*/ 70934 w 570997"/>
              <a:gd name="connsiteY2" fmla="*/ 228600 h 231774"/>
            </a:gdLst>
            <a:ahLst/>
            <a:cxnLst>
              <a:cxn ang="0">
                <a:pos x="connsiteX0" y="connsiteY0"/>
              </a:cxn>
              <a:cxn ang="0">
                <a:pos x="connsiteX1" y="connsiteY1"/>
              </a:cxn>
              <a:cxn ang="0">
                <a:pos x="connsiteX2" y="connsiteY2"/>
              </a:cxn>
            </a:cxnLst>
            <a:rect l="l" t="t" r="r" b="b"/>
            <a:pathLst>
              <a:path w="570997" h="231774">
                <a:moveTo>
                  <a:pt x="570997" y="0"/>
                </a:moveTo>
                <a:cubicBezTo>
                  <a:pt x="348350" y="80962"/>
                  <a:pt x="125703" y="161925"/>
                  <a:pt x="42359" y="200025"/>
                </a:cubicBezTo>
                <a:cubicBezTo>
                  <a:pt x="-40985" y="238125"/>
                  <a:pt x="14974" y="233362"/>
                  <a:pt x="70934" y="228600"/>
                </a:cubicBezTo>
              </a:path>
            </a:pathLst>
          </a:custGeom>
          <a:solidFill>
            <a:srgbClr val="FF0000"/>
          </a:solidFill>
          <a:ln w="38100" cap="flat" cmpd="sng" algn="ctr">
            <a:solidFill>
              <a:srgbClr val="FF0000"/>
            </a:solidFill>
            <a:prstDash val="solid"/>
            <a:round/>
            <a:headEnd type="none" w="med" len="med"/>
            <a:tailEnd type="triangle" w="lg" len="lg"/>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2400" b="0" i="0" u="none" strike="noStrike" cap="none" normalizeH="0" baseline="0" smtClean="0">
              <a:ln>
                <a:noFill/>
              </a:ln>
              <a:solidFill>
                <a:schemeClr val="tx1"/>
              </a:solidFill>
              <a:effectLst/>
              <a:latin typeface="Arial" pitchFamily="34" charset="0"/>
            </a:endParaRPr>
          </a:p>
        </p:txBody>
      </p:sp>
      <p:sp>
        <p:nvSpPr>
          <p:cNvPr id="18" name="Rectangle 17"/>
          <p:cNvSpPr/>
          <p:nvPr/>
        </p:nvSpPr>
        <p:spPr bwMode="auto">
          <a:xfrm>
            <a:off x="4968072" y="3245332"/>
            <a:ext cx="252000" cy="295111"/>
          </a:xfrm>
          <a:prstGeom prst="rect">
            <a:avLst/>
          </a:prstGeom>
          <a:solidFill>
            <a:srgbClr val="92D050">
              <a:alpha val="27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endParaRPr>
          </a:p>
        </p:txBody>
      </p:sp>
      <p:sp>
        <p:nvSpPr>
          <p:cNvPr id="19" name="Rectangle 18"/>
          <p:cNvSpPr/>
          <p:nvPr/>
        </p:nvSpPr>
        <p:spPr bwMode="auto">
          <a:xfrm>
            <a:off x="4902687" y="3579763"/>
            <a:ext cx="504056" cy="256096"/>
          </a:xfrm>
          <a:prstGeom prst="rect">
            <a:avLst/>
          </a:prstGeom>
          <a:solidFill>
            <a:srgbClr val="FFFF00">
              <a:alpha val="27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endParaRPr>
          </a:p>
        </p:txBody>
      </p:sp>
      <p:sp>
        <p:nvSpPr>
          <p:cNvPr id="20" name="Rectangle 19"/>
          <p:cNvSpPr/>
          <p:nvPr/>
        </p:nvSpPr>
        <p:spPr bwMode="auto">
          <a:xfrm>
            <a:off x="991698" y="4068934"/>
            <a:ext cx="306000" cy="256097"/>
          </a:xfrm>
          <a:prstGeom prst="rect">
            <a:avLst/>
          </a:prstGeom>
          <a:solidFill>
            <a:srgbClr val="FF0000">
              <a:alpha val="27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endParaRPr>
          </a:p>
        </p:txBody>
      </p:sp>
      <p:sp>
        <p:nvSpPr>
          <p:cNvPr id="21" name="Rectangle 20"/>
          <p:cNvSpPr/>
          <p:nvPr/>
        </p:nvSpPr>
        <p:spPr bwMode="auto">
          <a:xfrm>
            <a:off x="395536" y="4043783"/>
            <a:ext cx="144016" cy="256096"/>
          </a:xfrm>
          <a:prstGeom prst="rect">
            <a:avLst/>
          </a:prstGeom>
          <a:solidFill>
            <a:srgbClr val="FFFF00">
              <a:alpha val="27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endParaRPr>
          </a:p>
        </p:txBody>
      </p:sp>
      <p:sp>
        <p:nvSpPr>
          <p:cNvPr id="26" name="Freeform 25"/>
          <p:cNvSpPr/>
          <p:nvPr/>
        </p:nvSpPr>
        <p:spPr bwMode="auto">
          <a:xfrm rot="168701" flipH="1">
            <a:off x="5437327" y="3709786"/>
            <a:ext cx="58991" cy="616007"/>
          </a:xfrm>
          <a:custGeom>
            <a:avLst/>
            <a:gdLst>
              <a:gd name="connsiteX0" fmla="*/ 570997 w 570997"/>
              <a:gd name="connsiteY0" fmla="*/ 0 h 231774"/>
              <a:gd name="connsiteX1" fmla="*/ 42359 w 570997"/>
              <a:gd name="connsiteY1" fmla="*/ 200025 h 231774"/>
              <a:gd name="connsiteX2" fmla="*/ 70934 w 570997"/>
              <a:gd name="connsiteY2" fmla="*/ 228600 h 231774"/>
            </a:gdLst>
            <a:ahLst/>
            <a:cxnLst>
              <a:cxn ang="0">
                <a:pos x="connsiteX0" y="connsiteY0"/>
              </a:cxn>
              <a:cxn ang="0">
                <a:pos x="connsiteX1" y="connsiteY1"/>
              </a:cxn>
              <a:cxn ang="0">
                <a:pos x="connsiteX2" y="connsiteY2"/>
              </a:cxn>
            </a:cxnLst>
            <a:rect l="l" t="t" r="r" b="b"/>
            <a:pathLst>
              <a:path w="570997" h="231774">
                <a:moveTo>
                  <a:pt x="570997" y="0"/>
                </a:moveTo>
                <a:cubicBezTo>
                  <a:pt x="348350" y="80962"/>
                  <a:pt x="125703" y="161925"/>
                  <a:pt x="42359" y="200025"/>
                </a:cubicBezTo>
                <a:cubicBezTo>
                  <a:pt x="-40985" y="238125"/>
                  <a:pt x="14974" y="233362"/>
                  <a:pt x="70934" y="228600"/>
                </a:cubicBezTo>
              </a:path>
            </a:pathLst>
          </a:custGeom>
          <a:solidFill>
            <a:srgbClr val="FF0000"/>
          </a:solidFill>
          <a:ln w="38100" cap="flat" cmpd="sng" algn="ctr">
            <a:solidFill>
              <a:srgbClr val="FF0000"/>
            </a:solidFill>
            <a:prstDash val="solid"/>
            <a:round/>
            <a:headEnd type="none" w="med" len="med"/>
            <a:tailEnd type="triangle" w="lg" len="lg"/>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2400" b="0" i="0" u="none" strike="noStrike" cap="none" normalizeH="0" baseline="0" smtClean="0">
              <a:ln>
                <a:noFill/>
              </a:ln>
              <a:solidFill>
                <a:schemeClr val="tx1"/>
              </a:solidFill>
              <a:effectLst/>
              <a:latin typeface="Arial" pitchFamily="34" charset="0"/>
            </a:endParaRPr>
          </a:p>
        </p:txBody>
      </p:sp>
      <p:sp>
        <p:nvSpPr>
          <p:cNvPr id="27" name="Rectangle 26"/>
          <p:cNvSpPr/>
          <p:nvPr/>
        </p:nvSpPr>
        <p:spPr bwMode="auto">
          <a:xfrm>
            <a:off x="4902715" y="3836872"/>
            <a:ext cx="252000" cy="295111"/>
          </a:xfrm>
          <a:prstGeom prst="rect">
            <a:avLst/>
          </a:prstGeom>
          <a:solidFill>
            <a:srgbClr val="FF0000">
              <a:alpha val="27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endParaRPr>
          </a:p>
        </p:txBody>
      </p:sp>
      <p:pic>
        <p:nvPicPr>
          <p:cNvPr id="28" name="Picture 2" descr="C:\Users\Avi\AppData\Local\Microsoft\Windows\Temporary Internet Files\Content.IE5\VZSDZK43\no[1].gi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flipH="1">
            <a:off x="5269516" y="4326869"/>
            <a:ext cx="329335" cy="329335"/>
          </a:xfrm>
          <a:prstGeom prst="rect">
            <a:avLst/>
          </a:prstGeom>
          <a:noFill/>
          <a:extLst>
            <a:ext uri="{909E8E84-426E-40DD-AFC4-6F175D3DCCD1}">
              <a14:hiddenFill xmlns:a14="http://schemas.microsoft.com/office/drawing/2010/main">
                <a:solidFill>
                  <a:srgbClr val="FFFFFF"/>
                </a:solidFill>
              </a14:hiddenFill>
            </a:ext>
          </a:extLst>
        </p:spPr>
      </p:pic>
      <p:sp>
        <p:nvSpPr>
          <p:cNvPr id="30" name="Freeform 29"/>
          <p:cNvSpPr/>
          <p:nvPr/>
        </p:nvSpPr>
        <p:spPr bwMode="auto">
          <a:xfrm rot="168701" flipH="1">
            <a:off x="6370012" y="2900978"/>
            <a:ext cx="45719" cy="486483"/>
          </a:xfrm>
          <a:custGeom>
            <a:avLst/>
            <a:gdLst>
              <a:gd name="connsiteX0" fmla="*/ 570997 w 570997"/>
              <a:gd name="connsiteY0" fmla="*/ 0 h 231774"/>
              <a:gd name="connsiteX1" fmla="*/ 42359 w 570997"/>
              <a:gd name="connsiteY1" fmla="*/ 200025 h 231774"/>
              <a:gd name="connsiteX2" fmla="*/ 70934 w 570997"/>
              <a:gd name="connsiteY2" fmla="*/ 228600 h 231774"/>
            </a:gdLst>
            <a:ahLst/>
            <a:cxnLst>
              <a:cxn ang="0">
                <a:pos x="connsiteX0" y="connsiteY0"/>
              </a:cxn>
              <a:cxn ang="0">
                <a:pos x="connsiteX1" y="connsiteY1"/>
              </a:cxn>
              <a:cxn ang="0">
                <a:pos x="connsiteX2" y="connsiteY2"/>
              </a:cxn>
            </a:cxnLst>
            <a:rect l="l" t="t" r="r" b="b"/>
            <a:pathLst>
              <a:path w="570997" h="231774">
                <a:moveTo>
                  <a:pt x="570997" y="0"/>
                </a:moveTo>
                <a:cubicBezTo>
                  <a:pt x="348350" y="80962"/>
                  <a:pt x="125703" y="161925"/>
                  <a:pt x="42359" y="200025"/>
                </a:cubicBezTo>
                <a:cubicBezTo>
                  <a:pt x="-40985" y="238125"/>
                  <a:pt x="14974" y="233362"/>
                  <a:pt x="70934" y="228600"/>
                </a:cubicBezTo>
              </a:path>
            </a:pathLst>
          </a:custGeom>
          <a:solidFill>
            <a:srgbClr val="FF0000"/>
          </a:solidFill>
          <a:ln w="38100" cap="flat" cmpd="sng" algn="ctr">
            <a:solidFill>
              <a:srgbClr val="FF0000"/>
            </a:solidFill>
            <a:prstDash val="solid"/>
            <a:round/>
            <a:headEnd type="none" w="med" len="med"/>
            <a:tailEnd type="triangle" w="lg" len="lg"/>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2400" b="0" i="0" u="none" strike="noStrike" cap="none" normalizeH="0" baseline="0" smtClean="0">
              <a:ln>
                <a:noFill/>
              </a:ln>
              <a:solidFill>
                <a:schemeClr val="tx1"/>
              </a:solidFill>
              <a:effectLst/>
              <a:latin typeface="Arial" pitchFamily="34" charset="0"/>
            </a:endParaRPr>
          </a:p>
        </p:txBody>
      </p:sp>
      <p:sp>
        <p:nvSpPr>
          <p:cNvPr id="31" name="Rectangle 30"/>
          <p:cNvSpPr/>
          <p:nvPr/>
        </p:nvSpPr>
        <p:spPr bwMode="auto">
          <a:xfrm>
            <a:off x="6427636" y="3047514"/>
            <a:ext cx="252000" cy="295111"/>
          </a:xfrm>
          <a:prstGeom prst="rect">
            <a:avLst/>
          </a:prstGeom>
          <a:solidFill>
            <a:srgbClr val="FF0000">
              <a:alpha val="27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endParaRPr>
          </a:p>
        </p:txBody>
      </p:sp>
      <p:sp>
        <p:nvSpPr>
          <p:cNvPr id="32" name="Freeform 31"/>
          <p:cNvSpPr/>
          <p:nvPr/>
        </p:nvSpPr>
        <p:spPr bwMode="auto">
          <a:xfrm rot="168701">
            <a:off x="5785075" y="3342089"/>
            <a:ext cx="574971" cy="656835"/>
          </a:xfrm>
          <a:custGeom>
            <a:avLst/>
            <a:gdLst>
              <a:gd name="connsiteX0" fmla="*/ 570997 w 570997"/>
              <a:gd name="connsiteY0" fmla="*/ 0 h 231774"/>
              <a:gd name="connsiteX1" fmla="*/ 42359 w 570997"/>
              <a:gd name="connsiteY1" fmla="*/ 200025 h 231774"/>
              <a:gd name="connsiteX2" fmla="*/ 70934 w 570997"/>
              <a:gd name="connsiteY2" fmla="*/ 228600 h 231774"/>
            </a:gdLst>
            <a:ahLst/>
            <a:cxnLst>
              <a:cxn ang="0">
                <a:pos x="connsiteX0" y="connsiteY0"/>
              </a:cxn>
              <a:cxn ang="0">
                <a:pos x="connsiteX1" y="connsiteY1"/>
              </a:cxn>
              <a:cxn ang="0">
                <a:pos x="connsiteX2" y="connsiteY2"/>
              </a:cxn>
            </a:cxnLst>
            <a:rect l="l" t="t" r="r" b="b"/>
            <a:pathLst>
              <a:path w="570997" h="231774">
                <a:moveTo>
                  <a:pt x="570997" y="0"/>
                </a:moveTo>
                <a:cubicBezTo>
                  <a:pt x="348350" y="80962"/>
                  <a:pt x="125703" y="161925"/>
                  <a:pt x="42359" y="200025"/>
                </a:cubicBezTo>
                <a:cubicBezTo>
                  <a:pt x="-40985" y="238125"/>
                  <a:pt x="14974" y="233362"/>
                  <a:pt x="70934" y="228600"/>
                </a:cubicBezTo>
              </a:path>
            </a:pathLst>
          </a:custGeom>
          <a:solidFill>
            <a:srgbClr val="FF0000"/>
          </a:solidFill>
          <a:ln w="38100" cap="flat" cmpd="sng" algn="ctr">
            <a:solidFill>
              <a:srgbClr val="FF0000"/>
            </a:solidFill>
            <a:prstDash val="solid"/>
            <a:round/>
            <a:headEnd type="none" w="med" len="med"/>
            <a:tailEnd type="triangle" w="lg" len="lg"/>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2400" b="0" i="0" u="none" strike="noStrike" cap="none" normalizeH="0" baseline="0" smtClean="0">
              <a:ln>
                <a:noFill/>
              </a:ln>
              <a:solidFill>
                <a:schemeClr val="tx1"/>
              </a:solidFill>
              <a:effectLst/>
              <a:latin typeface="Arial" pitchFamily="34" charset="0"/>
            </a:endParaRPr>
          </a:p>
        </p:txBody>
      </p:sp>
      <p:sp>
        <p:nvSpPr>
          <p:cNvPr id="33" name="Rectangle 32"/>
          <p:cNvSpPr/>
          <p:nvPr/>
        </p:nvSpPr>
        <p:spPr bwMode="auto">
          <a:xfrm>
            <a:off x="6081143" y="3579763"/>
            <a:ext cx="252000" cy="295111"/>
          </a:xfrm>
          <a:prstGeom prst="rect">
            <a:avLst/>
          </a:prstGeom>
          <a:solidFill>
            <a:srgbClr val="FF0000">
              <a:alpha val="27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endParaRPr>
          </a:p>
        </p:txBody>
      </p:sp>
      <p:sp>
        <p:nvSpPr>
          <p:cNvPr id="34" name="Rectangle 33"/>
          <p:cNvSpPr/>
          <p:nvPr/>
        </p:nvSpPr>
        <p:spPr bwMode="auto">
          <a:xfrm>
            <a:off x="6301608" y="3323667"/>
            <a:ext cx="504056" cy="256096"/>
          </a:xfrm>
          <a:prstGeom prst="rect">
            <a:avLst/>
          </a:prstGeom>
          <a:solidFill>
            <a:srgbClr val="FFFF00">
              <a:alpha val="27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endParaRPr>
          </a:p>
        </p:txBody>
      </p:sp>
      <p:pic>
        <p:nvPicPr>
          <p:cNvPr id="35" name="Picture 2" descr="C:\Users\Avi\AppData\Local\Microsoft\Windows\Temporary Internet Files\Content.IE5\VZSDZK43\no[1].gi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flipH="1">
            <a:off x="5619968" y="3967315"/>
            <a:ext cx="329335" cy="329335"/>
          </a:xfrm>
          <a:prstGeom prst="rect">
            <a:avLst/>
          </a:prstGeom>
          <a:noFill/>
          <a:extLst>
            <a:ext uri="{909E8E84-426E-40DD-AFC4-6F175D3DCCD1}">
              <a14:hiddenFill xmlns:a14="http://schemas.microsoft.com/office/drawing/2010/main">
                <a:solidFill>
                  <a:srgbClr val="FFFFFF"/>
                </a:solidFill>
              </a14:hiddenFill>
            </a:ext>
          </a:extLst>
        </p:spPr>
      </p:pic>
      <p:sp>
        <p:nvSpPr>
          <p:cNvPr id="36" name="Rectangle 35"/>
          <p:cNvSpPr/>
          <p:nvPr/>
        </p:nvSpPr>
        <p:spPr bwMode="auto">
          <a:xfrm>
            <a:off x="395536" y="4043782"/>
            <a:ext cx="144016" cy="1014573"/>
          </a:xfrm>
          <a:prstGeom prst="rect">
            <a:avLst/>
          </a:prstGeom>
          <a:solidFill>
            <a:srgbClr val="FFFF00">
              <a:alpha val="27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endParaRPr>
          </a:p>
        </p:txBody>
      </p:sp>
      <p:sp>
        <p:nvSpPr>
          <p:cNvPr id="37" name="Rectangle 36"/>
          <p:cNvSpPr/>
          <p:nvPr/>
        </p:nvSpPr>
        <p:spPr bwMode="auto">
          <a:xfrm>
            <a:off x="991698" y="4068933"/>
            <a:ext cx="187542" cy="989421"/>
          </a:xfrm>
          <a:prstGeom prst="rect">
            <a:avLst/>
          </a:prstGeom>
          <a:solidFill>
            <a:srgbClr val="FF0000">
              <a:alpha val="27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endParaRPr>
          </a:p>
        </p:txBody>
      </p:sp>
      <p:sp>
        <p:nvSpPr>
          <p:cNvPr id="43" name="Freeform 42"/>
          <p:cNvSpPr/>
          <p:nvPr/>
        </p:nvSpPr>
        <p:spPr bwMode="auto">
          <a:xfrm rot="168701" flipH="1">
            <a:off x="6773526" y="3409546"/>
            <a:ext cx="689258" cy="409654"/>
          </a:xfrm>
          <a:custGeom>
            <a:avLst/>
            <a:gdLst>
              <a:gd name="connsiteX0" fmla="*/ 570997 w 570997"/>
              <a:gd name="connsiteY0" fmla="*/ 0 h 231774"/>
              <a:gd name="connsiteX1" fmla="*/ 42359 w 570997"/>
              <a:gd name="connsiteY1" fmla="*/ 200025 h 231774"/>
              <a:gd name="connsiteX2" fmla="*/ 70934 w 570997"/>
              <a:gd name="connsiteY2" fmla="*/ 228600 h 231774"/>
            </a:gdLst>
            <a:ahLst/>
            <a:cxnLst>
              <a:cxn ang="0">
                <a:pos x="connsiteX0" y="connsiteY0"/>
              </a:cxn>
              <a:cxn ang="0">
                <a:pos x="connsiteX1" y="connsiteY1"/>
              </a:cxn>
              <a:cxn ang="0">
                <a:pos x="connsiteX2" y="connsiteY2"/>
              </a:cxn>
            </a:cxnLst>
            <a:rect l="l" t="t" r="r" b="b"/>
            <a:pathLst>
              <a:path w="570997" h="231774">
                <a:moveTo>
                  <a:pt x="570997" y="0"/>
                </a:moveTo>
                <a:cubicBezTo>
                  <a:pt x="348350" y="80962"/>
                  <a:pt x="125703" y="161925"/>
                  <a:pt x="42359" y="200025"/>
                </a:cubicBezTo>
                <a:cubicBezTo>
                  <a:pt x="-40985" y="238125"/>
                  <a:pt x="14974" y="233362"/>
                  <a:pt x="70934" y="228600"/>
                </a:cubicBezTo>
              </a:path>
            </a:pathLst>
          </a:custGeom>
          <a:solidFill>
            <a:srgbClr val="FF0000"/>
          </a:solidFill>
          <a:ln w="38100" cap="flat" cmpd="sng" algn="ctr">
            <a:solidFill>
              <a:srgbClr val="FF0000"/>
            </a:solidFill>
            <a:prstDash val="solid"/>
            <a:round/>
            <a:headEnd type="none" w="med" len="med"/>
            <a:tailEnd type="triangle" w="lg" len="lg"/>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2400" b="0" i="0" u="none" strike="noStrike" cap="none" normalizeH="0" baseline="0" smtClean="0">
              <a:ln>
                <a:noFill/>
              </a:ln>
              <a:solidFill>
                <a:schemeClr val="tx1"/>
              </a:solidFill>
              <a:effectLst/>
              <a:latin typeface="Arial" pitchFamily="34" charset="0"/>
            </a:endParaRPr>
          </a:p>
        </p:txBody>
      </p:sp>
      <p:sp>
        <p:nvSpPr>
          <p:cNvPr id="46" name="Rectangle 45"/>
          <p:cNvSpPr/>
          <p:nvPr/>
        </p:nvSpPr>
        <p:spPr bwMode="auto">
          <a:xfrm>
            <a:off x="6724809" y="3708709"/>
            <a:ext cx="252000" cy="295111"/>
          </a:xfrm>
          <a:prstGeom prst="rect">
            <a:avLst/>
          </a:prstGeom>
          <a:solidFill>
            <a:srgbClr val="92D050">
              <a:alpha val="27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endParaRPr>
          </a:p>
        </p:txBody>
      </p:sp>
      <p:sp>
        <p:nvSpPr>
          <p:cNvPr id="47" name="Rectangle 46"/>
          <p:cNvSpPr/>
          <p:nvPr/>
        </p:nvSpPr>
        <p:spPr bwMode="auto">
          <a:xfrm>
            <a:off x="395536" y="4653137"/>
            <a:ext cx="144016" cy="256096"/>
          </a:xfrm>
          <a:prstGeom prst="rect">
            <a:avLst/>
          </a:prstGeom>
          <a:solidFill>
            <a:srgbClr val="FFFF00">
              <a:alpha val="27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endParaRPr>
          </a:p>
        </p:txBody>
      </p:sp>
      <p:sp>
        <p:nvSpPr>
          <p:cNvPr id="48" name="Rectangle 47"/>
          <p:cNvSpPr/>
          <p:nvPr/>
        </p:nvSpPr>
        <p:spPr bwMode="auto">
          <a:xfrm>
            <a:off x="1003648" y="4757079"/>
            <a:ext cx="306000" cy="256097"/>
          </a:xfrm>
          <a:prstGeom prst="rect">
            <a:avLst/>
          </a:prstGeom>
          <a:solidFill>
            <a:srgbClr val="FF0000">
              <a:alpha val="27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endParaRPr>
          </a:p>
        </p:txBody>
      </p:sp>
      <p:sp>
        <p:nvSpPr>
          <p:cNvPr id="49" name="Rectangle 48"/>
          <p:cNvSpPr/>
          <p:nvPr/>
        </p:nvSpPr>
        <p:spPr bwMode="auto">
          <a:xfrm>
            <a:off x="6948264" y="3933056"/>
            <a:ext cx="504056" cy="256096"/>
          </a:xfrm>
          <a:prstGeom prst="rect">
            <a:avLst/>
          </a:prstGeom>
          <a:solidFill>
            <a:srgbClr val="FFFF00">
              <a:alpha val="27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endParaRPr>
          </a:p>
        </p:txBody>
      </p:sp>
      <p:sp>
        <p:nvSpPr>
          <p:cNvPr id="50" name="Freeform 49"/>
          <p:cNvSpPr/>
          <p:nvPr/>
        </p:nvSpPr>
        <p:spPr bwMode="auto">
          <a:xfrm rot="168701" flipH="1">
            <a:off x="7439474" y="3968124"/>
            <a:ext cx="45788" cy="522604"/>
          </a:xfrm>
          <a:custGeom>
            <a:avLst/>
            <a:gdLst>
              <a:gd name="connsiteX0" fmla="*/ 570997 w 570997"/>
              <a:gd name="connsiteY0" fmla="*/ 0 h 231774"/>
              <a:gd name="connsiteX1" fmla="*/ 42359 w 570997"/>
              <a:gd name="connsiteY1" fmla="*/ 200025 h 231774"/>
              <a:gd name="connsiteX2" fmla="*/ 70934 w 570997"/>
              <a:gd name="connsiteY2" fmla="*/ 228600 h 231774"/>
            </a:gdLst>
            <a:ahLst/>
            <a:cxnLst>
              <a:cxn ang="0">
                <a:pos x="connsiteX0" y="connsiteY0"/>
              </a:cxn>
              <a:cxn ang="0">
                <a:pos x="connsiteX1" y="connsiteY1"/>
              </a:cxn>
              <a:cxn ang="0">
                <a:pos x="connsiteX2" y="connsiteY2"/>
              </a:cxn>
            </a:cxnLst>
            <a:rect l="l" t="t" r="r" b="b"/>
            <a:pathLst>
              <a:path w="570997" h="231774">
                <a:moveTo>
                  <a:pt x="570997" y="0"/>
                </a:moveTo>
                <a:cubicBezTo>
                  <a:pt x="348350" y="80962"/>
                  <a:pt x="125703" y="161925"/>
                  <a:pt x="42359" y="200025"/>
                </a:cubicBezTo>
                <a:cubicBezTo>
                  <a:pt x="-40985" y="238125"/>
                  <a:pt x="14974" y="233362"/>
                  <a:pt x="70934" y="228600"/>
                </a:cubicBezTo>
              </a:path>
            </a:pathLst>
          </a:custGeom>
          <a:solidFill>
            <a:srgbClr val="FF0000"/>
          </a:solidFill>
          <a:ln w="38100" cap="flat" cmpd="sng" algn="ctr">
            <a:solidFill>
              <a:srgbClr val="FF0000"/>
            </a:solidFill>
            <a:prstDash val="solid"/>
            <a:round/>
            <a:headEnd type="none" w="med" len="med"/>
            <a:tailEnd type="triangle" w="lg" len="lg"/>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2400" b="0" i="0" u="none" strike="noStrike" cap="none" normalizeH="0" baseline="0" smtClean="0">
              <a:ln>
                <a:noFill/>
              </a:ln>
              <a:solidFill>
                <a:schemeClr val="tx1"/>
              </a:solidFill>
              <a:effectLst/>
              <a:latin typeface="Arial" pitchFamily="34" charset="0"/>
            </a:endParaRPr>
          </a:p>
        </p:txBody>
      </p:sp>
      <p:sp>
        <p:nvSpPr>
          <p:cNvPr id="51" name="Rectangle 50"/>
          <p:cNvSpPr/>
          <p:nvPr/>
        </p:nvSpPr>
        <p:spPr bwMode="auto">
          <a:xfrm>
            <a:off x="7128312" y="4214009"/>
            <a:ext cx="252000" cy="295111"/>
          </a:xfrm>
          <a:prstGeom prst="rect">
            <a:avLst/>
          </a:prstGeom>
          <a:solidFill>
            <a:srgbClr val="FF0000">
              <a:alpha val="27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endParaRPr>
          </a:p>
        </p:txBody>
      </p:sp>
      <p:pic>
        <p:nvPicPr>
          <p:cNvPr id="52" name="Picture 2" descr="C:\Users\Avi\AppData\Local\Microsoft\Windows\Temporary Internet Files\Content.IE5\VZSDZK43\no[1].gi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flipH="1">
            <a:off x="7483025" y="4479269"/>
            <a:ext cx="329335" cy="329335"/>
          </a:xfrm>
          <a:prstGeom prst="rect">
            <a:avLst/>
          </a:prstGeom>
          <a:noFill/>
          <a:extLst>
            <a:ext uri="{909E8E84-426E-40DD-AFC4-6F175D3DCCD1}">
              <a14:hiddenFill xmlns:a14="http://schemas.microsoft.com/office/drawing/2010/main">
                <a:solidFill>
                  <a:srgbClr val="FFFFFF"/>
                </a:solidFill>
              </a14:hiddenFill>
            </a:ext>
          </a:extLst>
        </p:spPr>
      </p:pic>
      <p:sp>
        <p:nvSpPr>
          <p:cNvPr id="53" name="Freeform 52"/>
          <p:cNvSpPr/>
          <p:nvPr/>
        </p:nvSpPr>
        <p:spPr bwMode="auto">
          <a:xfrm rot="168701" flipH="1">
            <a:off x="6640036" y="2869920"/>
            <a:ext cx="1396327" cy="291077"/>
          </a:xfrm>
          <a:custGeom>
            <a:avLst/>
            <a:gdLst>
              <a:gd name="connsiteX0" fmla="*/ 570997 w 570997"/>
              <a:gd name="connsiteY0" fmla="*/ 0 h 231774"/>
              <a:gd name="connsiteX1" fmla="*/ 42359 w 570997"/>
              <a:gd name="connsiteY1" fmla="*/ 200025 h 231774"/>
              <a:gd name="connsiteX2" fmla="*/ 70934 w 570997"/>
              <a:gd name="connsiteY2" fmla="*/ 228600 h 231774"/>
            </a:gdLst>
            <a:ahLst/>
            <a:cxnLst>
              <a:cxn ang="0">
                <a:pos x="connsiteX0" y="connsiteY0"/>
              </a:cxn>
              <a:cxn ang="0">
                <a:pos x="connsiteX1" y="connsiteY1"/>
              </a:cxn>
              <a:cxn ang="0">
                <a:pos x="connsiteX2" y="connsiteY2"/>
              </a:cxn>
            </a:cxnLst>
            <a:rect l="l" t="t" r="r" b="b"/>
            <a:pathLst>
              <a:path w="570997" h="231774">
                <a:moveTo>
                  <a:pt x="570997" y="0"/>
                </a:moveTo>
                <a:cubicBezTo>
                  <a:pt x="348350" y="80962"/>
                  <a:pt x="125703" y="161925"/>
                  <a:pt x="42359" y="200025"/>
                </a:cubicBezTo>
                <a:cubicBezTo>
                  <a:pt x="-40985" y="238125"/>
                  <a:pt x="14974" y="233362"/>
                  <a:pt x="70934" y="228600"/>
                </a:cubicBezTo>
              </a:path>
            </a:pathLst>
          </a:custGeom>
          <a:solidFill>
            <a:srgbClr val="FF0000"/>
          </a:solidFill>
          <a:ln w="38100" cap="flat" cmpd="sng" algn="ctr">
            <a:solidFill>
              <a:srgbClr val="FF0000"/>
            </a:solidFill>
            <a:prstDash val="solid"/>
            <a:round/>
            <a:headEnd type="none" w="med" len="med"/>
            <a:tailEnd type="triangle" w="lg" len="lg"/>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2400" b="0" i="0" u="none" strike="noStrike" cap="none" normalizeH="0" baseline="0" smtClean="0">
              <a:ln>
                <a:noFill/>
              </a:ln>
              <a:solidFill>
                <a:schemeClr val="tx1"/>
              </a:solidFill>
              <a:effectLst/>
              <a:latin typeface="Arial" pitchFamily="34" charset="0"/>
            </a:endParaRPr>
          </a:p>
        </p:txBody>
      </p:sp>
      <p:sp>
        <p:nvSpPr>
          <p:cNvPr id="54" name="Rectangle 53"/>
          <p:cNvSpPr/>
          <p:nvPr/>
        </p:nvSpPr>
        <p:spPr bwMode="auto">
          <a:xfrm>
            <a:off x="7092280" y="2701841"/>
            <a:ext cx="252000" cy="295111"/>
          </a:xfrm>
          <a:prstGeom prst="rect">
            <a:avLst/>
          </a:prstGeom>
          <a:solidFill>
            <a:srgbClr val="92D050">
              <a:alpha val="27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endParaRPr>
          </a:p>
        </p:txBody>
      </p:sp>
      <p:sp>
        <p:nvSpPr>
          <p:cNvPr id="55" name="Freeform 54"/>
          <p:cNvSpPr/>
          <p:nvPr/>
        </p:nvSpPr>
        <p:spPr bwMode="auto">
          <a:xfrm rot="168701" flipH="1">
            <a:off x="8167085" y="3194449"/>
            <a:ext cx="45719" cy="473097"/>
          </a:xfrm>
          <a:custGeom>
            <a:avLst/>
            <a:gdLst>
              <a:gd name="connsiteX0" fmla="*/ 570997 w 570997"/>
              <a:gd name="connsiteY0" fmla="*/ 0 h 231774"/>
              <a:gd name="connsiteX1" fmla="*/ 42359 w 570997"/>
              <a:gd name="connsiteY1" fmla="*/ 200025 h 231774"/>
              <a:gd name="connsiteX2" fmla="*/ 70934 w 570997"/>
              <a:gd name="connsiteY2" fmla="*/ 228600 h 231774"/>
            </a:gdLst>
            <a:ahLst/>
            <a:cxnLst>
              <a:cxn ang="0">
                <a:pos x="connsiteX0" y="connsiteY0"/>
              </a:cxn>
              <a:cxn ang="0">
                <a:pos x="connsiteX1" y="connsiteY1"/>
              </a:cxn>
              <a:cxn ang="0">
                <a:pos x="connsiteX2" y="connsiteY2"/>
              </a:cxn>
            </a:cxnLst>
            <a:rect l="l" t="t" r="r" b="b"/>
            <a:pathLst>
              <a:path w="570997" h="231774">
                <a:moveTo>
                  <a:pt x="570997" y="0"/>
                </a:moveTo>
                <a:cubicBezTo>
                  <a:pt x="348350" y="80962"/>
                  <a:pt x="125703" y="161925"/>
                  <a:pt x="42359" y="200025"/>
                </a:cubicBezTo>
                <a:cubicBezTo>
                  <a:pt x="-40985" y="238125"/>
                  <a:pt x="14974" y="233362"/>
                  <a:pt x="70934" y="228600"/>
                </a:cubicBezTo>
              </a:path>
            </a:pathLst>
          </a:custGeom>
          <a:solidFill>
            <a:srgbClr val="FF0000"/>
          </a:solidFill>
          <a:ln w="38100" cap="flat" cmpd="sng" algn="ctr">
            <a:solidFill>
              <a:srgbClr val="FF0000"/>
            </a:solidFill>
            <a:prstDash val="solid"/>
            <a:round/>
            <a:headEnd type="none" w="med" len="med"/>
            <a:tailEnd type="triangle" w="lg" len="lg"/>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2400" b="0" i="0" u="none" strike="noStrike" cap="none" normalizeH="0" baseline="0" smtClean="0">
              <a:ln>
                <a:noFill/>
              </a:ln>
              <a:solidFill>
                <a:schemeClr val="tx1"/>
              </a:solidFill>
              <a:effectLst/>
              <a:latin typeface="Arial" pitchFamily="34" charset="0"/>
            </a:endParaRPr>
          </a:p>
        </p:txBody>
      </p:sp>
      <p:sp>
        <p:nvSpPr>
          <p:cNvPr id="56" name="Rectangle 55"/>
          <p:cNvSpPr/>
          <p:nvPr/>
        </p:nvSpPr>
        <p:spPr bwMode="auto">
          <a:xfrm>
            <a:off x="7903509" y="3240734"/>
            <a:ext cx="252000" cy="295111"/>
          </a:xfrm>
          <a:prstGeom prst="rect">
            <a:avLst/>
          </a:prstGeom>
          <a:solidFill>
            <a:srgbClr val="92D050">
              <a:alpha val="27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endParaRPr>
          </a:p>
        </p:txBody>
      </p:sp>
      <p:sp>
        <p:nvSpPr>
          <p:cNvPr id="57" name="Freeform 56"/>
          <p:cNvSpPr/>
          <p:nvPr/>
        </p:nvSpPr>
        <p:spPr bwMode="auto">
          <a:xfrm rot="168701" flipH="1">
            <a:off x="8188112" y="3891638"/>
            <a:ext cx="60651" cy="304039"/>
          </a:xfrm>
          <a:custGeom>
            <a:avLst/>
            <a:gdLst>
              <a:gd name="connsiteX0" fmla="*/ 570997 w 570997"/>
              <a:gd name="connsiteY0" fmla="*/ 0 h 231774"/>
              <a:gd name="connsiteX1" fmla="*/ 42359 w 570997"/>
              <a:gd name="connsiteY1" fmla="*/ 200025 h 231774"/>
              <a:gd name="connsiteX2" fmla="*/ 70934 w 570997"/>
              <a:gd name="connsiteY2" fmla="*/ 228600 h 231774"/>
            </a:gdLst>
            <a:ahLst/>
            <a:cxnLst>
              <a:cxn ang="0">
                <a:pos x="connsiteX0" y="connsiteY0"/>
              </a:cxn>
              <a:cxn ang="0">
                <a:pos x="connsiteX1" y="connsiteY1"/>
              </a:cxn>
              <a:cxn ang="0">
                <a:pos x="connsiteX2" y="connsiteY2"/>
              </a:cxn>
            </a:cxnLst>
            <a:rect l="l" t="t" r="r" b="b"/>
            <a:pathLst>
              <a:path w="570997" h="231774">
                <a:moveTo>
                  <a:pt x="570997" y="0"/>
                </a:moveTo>
                <a:cubicBezTo>
                  <a:pt x="348350" y="80962"/>
                  <a:pt x="125703" y="161925"/>
                  <a:pt x="42359" y="200025"/>
                </a:cubicBezTo>
                <a:cubicBezTo>
                  <a:pt x="-40985" y="238125"/>
                  <a:pt x="14974" y="233362"/>
                  <a:pt x="70934" y="228600"/>
                </a:cubicBezTo>
              </a:path>
            </a:pathLst>
          </a:custGeom>
          <a:solidFill>
            <a:srgbClr val="FF0000"/>
          </a:solidFill>
          <a:ln w="38100" cap="flat" cmpd="sng" algn="ctr">
            <a:solidFill>
              <a:srgbClr val="FF0000"/>
            </a:solidFill>
            <a:prstDash val="solid"/>
            <a:round/>
            <a:headEnd type="none" w="med" len="med"/>
            <a:tailEnd type="triangle" w="lg" len="lg"/>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2400" b="0" i="0" u="none" strike="noStrike" cap="none" normalizeH="0" baseline="0" smtClean="0">
              <a:ln>
                <a:noFill/>
              </a:ln>
              <a:solidFill>
                <a:schemeClr val="tx1"/>
              </a:solidFill>
              <a:effectLst/>
              <a:latin typeface="Arial" pitchFamily="34" charset="0"/>
            </a:endParaRPr>
          </a:p>
        </p:txBody>
      </p:sp>
      <p:sp>
        <p:nvSpPr>
          <p:cNvPr id="58" name="Rectangle 57"/>
          <p:cNvSpPr/>
          <p:nvPr/>
        </p:nvSpPr>
        <p:spPr bwMode="auto">
          <a:xfrm>
            <a:off x="7920400" y="3781961"/>
            <a:ext cx="252000" cy="295111"/>
          </a:xfrm>
          <a:prstGeom prst="rect">
            <a:avLst/>
          </a:prstGeom>
          <a:solidFill>
            <a:srgbClr val="FF0000">
              <a:alpha val="27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endParaRPr>
          </a:p>
        </p:txBody>
      </p:sp>
      <p:sp>
        <p:nvSpPr>
          <p:cNvPr id="59" name="Rectangle 58"/>
          <p:cNvSpPr/>
          <p:nvPr/>
        </p:nvSpPr>
        <p:spPr bwMode="auto">
          <a:xfrm>
            <a:off x="7884368" y="2956880"/>
            <a:ext cx="504056" cy="256096"/>
          </a:xfrm>
          <a:prstGeom prst="rect">
            <a:avLst/>
          </a:prstGeom>
          <a:solidFill>
            <a:srgbClr val="FFFF00">
              <a:alpha val="27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endParaRPr>
          </a:p>
        </p:txBody>
      </p:sp>
      <p:sp>
        <p:nvSpPr>
          <p:cNvPr id="60" name="Rectangle 59"/>
          <p:cNvSpPr/>
          <p:nvPr/>
        </p:nvSpPr>
        <p:spPr bwMode="auto">
          <a:xfrm>
            <a:off x="395536" y="3789040"/>
            <a:ext cx="144016" cy="256096"/>
          </a:xfrm>
          <a:prstGeom prst="rect">
            <a:avLst/>
          </a:prstGeom>
          <a:solidFill>
            <a:srgbClr val="FFFF00">
              <a:alpha val="27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endParaRPr>
          </a:p>
        </p:txBody>
      </p:sp>
      <p:sp>
        <p:nvSpPr>
          <p:cNvPr id="61" name="Rectangle 60"/>
          <p:cNvSpPr/>
          <p:nvPr/>
        </p:nvSpPr>
        <p:spPr bwMode="auto">
          <a:xfrm>
            <a:off x="7884368" y="3573016"/>
            <a:ext cx="504056" cy="256096"/>
          </a:xfrm>
          <a:prstGeom prst="rect">
            <a:avLst/>
          </a:prstGeom>
          <a:solidFill>
            <a:srgbClr val="FFFF00">
              <a:alpha val="27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endParaRPr>
          </a:p>
        </p:txBody>
      </p:sp>
      <p:sp>
        <p:nvSpPr>
          <p:cNvPr id="62" name="Rectangle 61"/>
          <p:cNvSpPr/>
          <p:nvPr/>
        </p:nvSpPr>
        <p:spPr bwMode="auto">
          <a:xfrm>
            <a:off x="395536" y="4397040"/>
            <a:ext cx="144016" cy="256096"/>
          </a:xfrm>
          <a:prstGeom prst="rect">
            <a:avLst/>
          </a:prstGeom>
          <a:solidFill>
            <a:srgbClr val="FFFF00">
              <a:alpha val="27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endParaRPr>
          </a:p>
        </p:txBody>
      </p:sp>
      <p:sp>
        <p:nvSpPr>
          <p:cNvPr id="63" name="Rectangle 62"/>
          <p:cNvSpPr/>
          <p:nvPr/>
        </p:nvSpPr>
        <p:spPr bwMode="auto">
          <a:xfrm>
            <a:off x="1003648" y="3781741"/>
            <a:ext cx="183976" cy="261915"/>
          </a:xfrm>
          <a:prstGeom prst="rect">
            <a:avLst/>
          </a:prstGeom>
          <a:solidFill>
            <a:srgbClr val="FF0000">
              <a:alpha val="27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endParaRPr>
          </a:p>
        </p:txBody>
      </p:sp>
      <p:sp>
        <p:nvSpPr>
          <p:cNvPr id="64" name="Rectangle 63"/>
          <p:cNvSpPr/>
          <p:nvPr/>
        </p:nvSpPr>
        <p:spPr bwMode="auto">
          <a:xfrm>
            <a:off x="971600" y="4397039"/>
            <a:ext cx="306000" cy="256097"/>
          </a:xfrm>
          <a:prstGeom prst="rect">
            <a:avLst/>
          </a:prstGeom>
          <a:solidFill>
            <a:srgbClr val="FF0000">
              <a:alpha val="27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endParaRPr>
          </a:p>
        </p:txBody>
      </p:sp>
      <p:pic>
        <p:nvPicPr>
          <p:cNvPr id="1027" name="Picture 3" descr="C:\Users\Avi\AppData\Local\Microsoft\Windows\Temporary Internet Files\Content.IE5\XP2OWRGC\23493485345[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966287" y="4377269"/>
            <a:ext cx="412225" cy="347597"/>
          </a:xfrm>
          <a:prstGeom prst="rect">
            <a:avLst/>
          </a:prstGeom>
          <a:noFill/>
          <a:extLst>
            <a:ext uri="{909E8E84-426E-40DD-AFC4-6F175D3DCCD1}">
              <a14:hiddenFill xmlns:a14="http://schemas.microsoft.com/office/drawing/2010/main">
                <a:solidFill>
                  <a:srgbClr val="FFFFFF"/>
                </a:solidFill>
              </a14:hiddenFill>
            </a:ext>
          </a:extLst>
        </p:spPr>
      </p:pic>
      <p:sp>
        <p:nvSpPr>
          <p:cNvPr id="65" name="Rectangle 64"/>
          <p:cNvSpPr/>
          <p:nvPr/>
        </p:nvSpPr>
        <p:spPr bwMode="auto">
          <a:xfrm>
            <a:off x="7956376" y="4149080"/>
            <a:ext cx="504056" cy="256096"/>
          </a:xfrm>
          <a:prstGeom prst="rect">
            <a:avLst/>
          </a:prstGeom>
          <a:solidFill>
            <a:srgbClr val="00B0F0">
              <a:alpha val="27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endParaRPr>
          </a:p>
        </p:txBody>
      </p:sp>
      <p:sp>
        <p:nvSpPr>
          <p:cNvPr id="66" name="Rectangle 65"/>
          <p:cNvSpPr/>
          <p:nvPr/>
        </p:nvSpPr>
        <p:spPr bwMode="auto">
          <a:xfrm>
            <a:off x="323528" y="3212976"/>
            <a:ext cx="1152128" cy="218021"/>
          </a:xfrm>
          <a:prstGeom prst="rect">
            <a:avLst/>
          </a:prstGeom>
          <a:solidFill>
            <a:srgbClr val="00B0F0">
              <a:alpha val="27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endParaRPr>
          </a:p>
        </p:txBody>
      </p:sp>
    </p:spTree>
    <p:extLst>
      <p:ext uri="{BB962C8B-B14F-4D97-AF65-F5344CB8AC3E}">
        <p14:creationId xmlns:p14="http://schemas.microsoft.com/office/powerpoint/2010/main" val="818881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27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427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5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childTnLst>
                                  <p:subTnLst>
                                    <p:set>
                                      <p:cBhvr override="childStyle">
                                        <p:cTn dur="1" fill="hold" display="0" masterRel="nextClick" afterEffect="1"/>
                                        <p:tgtEl>
                                          <p:spTgt spid="14"/>
                                        </p:tgtEl>
                                        <p:attrNameLst>
                                          <p:attrName>style.visibility</p:attrName>
                                        </p:attrNameLst>
                                      </p:cBhvr>
                                      <p:to>
                                        <p:strVal val="hidden"/>
                                      </p:to>
                                    </p:set>
                                  </p:subTnLst>
                                </p:cTn>
                              </p:par>
                              <p:par>
                                <p:cTn id="31" presetID="1" presetClass="entr" presetSubtype="0"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childTnLst>
                                  <p:subTnLst>
                                    <p:set>
                                      <p:cBhvr override="childStyle">
                                        <p:cTn dur="1" fill="hold" display="0" masterRel="nextClick" afterEffect="1"/>
                                        <p:tgtEl>
                                          <p:spTgt spid="9"/>
                                        </p:tgtEl>
                                        <p:attrNameLst>
                                          <p:attrName>style.visibility</p:attrName>
                                        </p:attrNameLst>
                                      </p:cBhvr>
                                      <p:to>
                                        <p:strVal val="hidden"/>
                                      </p:to>
                                    </p:set>
                                  </p:subTnLst>
                                </p:cTn>
                              </p:par>
                              <p:par>
                                <p:cTn id="33" presetID="1" presetClass="entr" presetSubtype="0"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childTnLst>
                                  <p:subTnLst>
                                    <p:set>
                                      <p:cBhvr override="childStyle">
                                        <p:cTn dur="1" fill="hold" display="0" masterRel="nextClick" afterEffect="1"/>
                                        <p:tgtEl>
                                          <p:spTgt spid="13"/>
                                        </p:tgtEl>
                                        <p:attrNameLst>
                                          <p:attrName>style.visibility</p:attrName>
                                        </p:attrNameLst>
                                      </p:cBhvr>
                                      <p:to>
                                        <p:strVal val="hidden"/>
                                      </p:to>
                                    </p:set>
                                  </p:sub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9"/>
                                        </p:tgtEl>
                                        <p:attrNameLst>
                                          <p:attrName>style.visibility</p:attrName>
                                        </p:attrNameLst>
                                      </p:cBhvr>
                                      <p:to>
                                        <p:strVal val="visible"/>
                                      </p:to>
                                    </p:set>
                                  </p:childTnLst>
                                  <p:subTnLst>
                                    <p:set>
                                      <p:cBhvr override="childStyle">
                                        <p:cTn dur="1" fill="hold" display="0" masterRel="nextClick" afterEffect="1"/>
                                        <p:tgtEl>
                                          <p:spTgt spid="19"/>
                                        </p:tgtEl>
                                        <p:attrNameLst>
                                          <p:attrName>style.visibility</p:attrName>
                                        </p:attrNameLst>
                                      </p:cBhvr>
                                      <p:to>
                                        <p:strVal val="hidden"/>
                                      </p:to>
                                    </p:set>
                                  </p:subTnLst>
                                </p:cTn>
                              </p:par>
                              <p:par>
                                <p:cTn id="45" presetID="1" presetClass="entr" presetSubtype="0" fill="hold" grpId="0" nodeType="withEffect">
                                  <p:stCondLst>
                                    <p:cond delay="0"/>
                                  </p:stCondLst>
                                  <p:childTnLst>
                                    <p:set>
                                      <p:cBhvr>
                                        <p:cTn id="46" dur="1" fill="hold">
                                          <p:stCondLst>
                                            <p:cond delay="0"/>
                                          </p:stCondLst>
                                        </p:cTn>
                                        <p:tgtEl>
                                          <p:spTgt spid="20"/>
                                        </p:tgtEl>
                                        <p:attrNameLst>
                                          <p:attrName>style.visibility</p:attrName>
                                        </p:attrNameLst>
                                      </p:cBhvr>
                                      <p:to>
                                        <p:strVal val="visible"/>
                                      </p:to>
                                    </p:set>
                                  </p:childTnLst>
                                  <p:subTnLst>
                                    <p:set>
                                      <p:cBhvr override="childStyle">
                                        <p:cTn dur="1" fill="hold" display="0" masterRel="nextClick" afterEffect="1"/>
                                        <p:tgtEl>
                                          <p:spTgt spid="20"/>
                                        </p:tgtEl>
                                        <p:attrNameLst>
                                          <p:attrName>style.visibility</p:attrName>
                                        </p:attrNameLst>
                                      </p:cBhvr>
                                      <p:to>
                                        <p:strVal val="hidden"/>
                                      </p:to>
                                    </p:set>
                                  </p:subTnLst>
                                </p:cTn>
                              </p:par>
                              <p:par>
                                <p:cTn id="47" presetID="1" presetClass="entr" presetSubtype="0" fill="hold" grpId="0" nodeType="withEffect">
                                  <p:stCondLst>
                                    <p:cond delay="0"/>
                                  </p:stCondLst>
                                  <p:childTnLst>
                                    <p:set>
                                      <p:cBhvr>
                                        <p:cTn id="48" dur="1" fill="hold">
                                          <p:stCondLst>
                                            <p:cond delay="0"/>
                                          </p:stCondLst>
                                        </p:cTn>
                                        <p:tgtEl>
                                          <p:spTgt spid="21"/>
                                        </p:tgtEl>
                                        <p:attrNameLst>
                                          <p:attrName>style.visibility</p:attrName>
                                        </p:attrNameLst>
                                      </p:cBhvr>
                                      <p:to>
                                        <p:strVal val="visible"/>
                                      </p:to>
                                    </p:set>
                                  </p:childTnLst>
                                  <p:subTnLst>
                                    <p:set>
                                      <p:cBhvr override="childStyle">
                                        <p:cTn dur="1" fill="hold" display="0" masterRel="nextClick" afterEffect="1"/>
                                        <p:tgtEl>
                                          <p:spTgt spid="21"/>
                                        </p:tgtEl>
                                        <p:attrNameLst>
                                          <p:attrName>style.visibility</p:attrName>
                                        </p:attrNameLst>
                                      </p:cBhvr>
                                      <p:to>
                                        <p:strVal val="hidden"/>
                                      </p:to>
                                    </p:set>
                                  </p:sub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7"/>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8"/>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0" presetClass="exit" presetSubtype="0" fill="hold" grpId="1" nodeType="clickEffect">
                                  <p:stCondLst>
                                    <p:cond delay="0"/>
                                  </p:stCondLst>
                                  <p:childTnLst>
                                    <p:animEffect transition="out" filter="fade">
                                      <p:cBhvr>
                                        <p:cTn id="62" dur="500"/>
                                        <p:tgtEl>
                                          <p:spTgt spid="8"/>
                                        </p:tgtEl>
                                      </p:cBhvr>
                                    </p:animEffect>
                                    <p:set>
                                      <p:cBhvr>
                                        <p:cTn id="63" dur="1" fill="hold">
                                          <p:stCondLst>
                                            <p:cond delay="499"/>
                                          </p:stCondLst>
                                        </p:cTn>
                                        <p:tgtEl>
                                          <p:spTgt spid="8"/>
                                        </p:tgtEl>
                                        <p:attrNameLst>
                                          <p:attrName>style.visibility</p:attrName>
                                        </p:attrNameLst>
                                      </p:cBhvr>
                                      <p:to>
                                        <p:strVal val="hidden"/>
                                      </p:to>
                                    </p:set>
                                  </p:childTnLst>
                                </p:cTn>
                              </p:par>
                              <p:par>
                                <p:cTn id="64" presetID="10" presetClass="exit" presetSubtype="0" fill="hold" grpId="1" nodeType="withEffect">
                                  <p:stCondLst>
                                    <p:cond delay="0"/>
                                  </p:stCondLst>
                                  <p:childTnLst>
                                    <p:animEffect transition="out" filter="fade">
                                      <p:cBhvr>
                                        <p:cTn id="65" dur="500"/>
                                        <p:tgtEl>
                                          <p:spTgt spid="15"/>
                                        </p:tgtEl>
                                      </p:cBhvr>
                                    </p:animEffect>
                                    <p:set>
                                      <p:cBhvr>
                                        <p:cTn id="66" dur="1" fill="hold">
                                          <p:stCondLst>
                                            <p:cond delay="499"/>
                                          </p:stCondLst>
                                        </p:cTn>
                                        <p:tgtEl>
                                          <p:spTgt spid="15"/>
                                        </p:tgtEl>
                                        <p:attrNameLst>
                                          <p:attrName>style.visibility</p:attrName>
                                        </p:attrNameLst>
                                      </p:cBhvr>
                                      <p:to>
                                        <p:strVal val="hidden"/>
                                      </p:to>
                                    </p:set>
                                  </p:childTnLst>
                                </p:cTn>
                              </p:par>
                              <p:par>
                                <p:cTn id="67" presetID="10" presetClass="exit" presetSubtype="0" fill="hold" grpId="1" nodeType="withEffect">
                                  <p:stCondLst>
                                    <p:cond delay="0"/>
                                  </p:stCondLst>
                                  <p:childTnLst>
                                    <p:animEffect transition="out" filter="fade">
                                      <p:cBhvr>
                                        <p:cTn id="68" dur="500"/>
                                        <p:tgtEl>
                                          <p:spTgt spid="14"/>
                                        </p:tgtEl>
                                      </p:cBhvr>
                                    </p:animEffect>
                                    <p:set>
                                      <p:cBhvr>
                                        <p:cTn id="69" dur="1" fill="hold">
                                          <p:stCondLst>
                                            <p:cond delay="499"/>
                                          </p:stCondLst>
                                        </p:cTn>
                                        <p:tgtEl>
                                          <p:spTgt spid="14"/>
                                        </p:tgtEl>
                                        <p:attrNameLst>
                                          <p:attrName>style.visibility</p:attrName>
                                        </p:attrNameLst>
                                      </p:cBhvr>
                                      <p:to>
                                        <p:strVal val="hidden"/>
                                      </p:to>
                                    </p:set>
                                  </p:childTnLst>
                                </p:cTn>
                              </p:par>
                              <p:par>
                                <p:cTn id="70" presetID="10" presetClass="exit" presetSubtype="0" fill="hold" grpId="1" nodeType="withEffect">
                                  <p:stCondLst>
                                    <p:cond delay="0"/>
                                  </p:stCondLst>
                                  <p:childTnLst>
                                    <p:animEffect transition="out" filter="fade">
                                      <p:cBhvr>
                                        <p:cTn id="71" dur="500"/>
                                        <p:tgtEl>
                                          <p:spTgt spid="16"/>
                                        </p:tgtEl>
                                      </p:cBhvr>
                                    </p:animEffect>
                                    <p:set>
                                      <p:cBhvr>
                                        <p:cTn id="72" dur="1" fill="hold">
                                          <p:stCondLst>
                                            <p:cond delay="499"/>
                                          </p:stCondLst>
                                        </p:cTn>
                                        <p:tgtEl>
                                          <p:spTgt spid="16"/>
                                        </p:tgtEl>
                                        <p:attrNameLst>
                                          <p:attrName>style.visibility</p:attrName>
                                        </p:attrNameLst>
                                      </p:cBhvr>
                                      <p:to>
                                        <p:strVal val="hidden"/>
                                      </p:to>
                                    </p:set>
                                  </p:childTnLst>
                                </p:cTn>
                              </p:par>
                              <p:par>
                                <p:cTn id="73" presetID="10" presetClass="exit" presetSubtype="0" fill="hold" grpId="1" nodeType="withEffect">
                                  <p:stCondLst>
                                    <p:cond delay="0"/>
                                  </p:stCondLst>
                                  <p:childTnLst>
                                    <p:animEffect transition="out" filter="fade">
                                      <p:cBhvr>
                                        <p:cTn id="74" dur="500"/>
                                        <p:tgtEl>
                                          <p:spTgt spid="18"/>
                                        </p:tgtEl>
                                      </p:cBhvr>
                                    </p:animEffect>
                                    <p:set>
                                      <p:cBhvr>
                                        <p:cTn id="75" dur="1" fill="hold">
                                          <p:stCondLst>
                                            <p:cond delay="499"/>
                                          </p:stCondLst>
                                        </p:cTn>
                                        <p:tgtEl>
                                          <p:spTgt spid="18"/>
                                        </p:tgtEl>
                                        <p:attrNameLst>
                                          <p:attrName>style.visibility</p:attrName>
                                        </p:attrNameLst>
                                      </p:cBhvr>
                                      <p:to>
                                        <p:strVal val="hidden"/>
                                      </p:to>
                                    </p:set>
                                  </p:childTnLst>
                                </p:cTn>
                              </p:par>
                              <p:par>
                                <p:cTn id="76" presetID="10" presetClass="exit" presetSubtype="0" fill="hold" grpId="1" nodeType="withEffect">
                                  <p:stCondLst>
                                    <p:cond delay="0"/>
                                  </p:stCondLst>
                                  <p:childTnLst>
                                    <p:animEffect transition="out" filter="fade">
                                      <p:cBhvr>
                                        <p:cTn id="77" dur="500"/>
                                        <p:tgtEl>
                                          <p:spTgt spid="19"/>
                                        </p:tgtEl>
                                      </p:cBhvr>
                                    </p:animEffect>
                                    <p:set>
                                      <p:cBhvr>
                                        <p:cTn id="78" dur="1" fill="hold">
                                          <p:stCondLst>
                                            <p:cond delay="499"/>
                                          </p:stCondLst>
                                        </p:cTn>
                                        <p:tgtEl>
                                          <p:spTgt spid="19"/>
                                        </p:tgtEl>
                                        <p:attrNameLst>
                                          <p:attrName>style.visibility</p:attrName>
                                        </p:attrNameLst>
                                      </p:cBhvr>
                                      <p:to>
                                        <p:strVal val="hidden"/>
                                      </p:to>
                                    </p:set>
                                  </p:childTnLst>
                                </p:cTn>
                              </p:par>
                              <p:par>
                                <p:cTn id="79" presetID="10" presetClass="exit" presetSubtype="0" fill="hold" grpId="1" nodeType="withEffect">
                                  <p:stCondLst>
                                    <p:cond delay="0"/>
                                  </p:stCondLst>
                                  <p:childTnLst>
                                    <p:animEffect transition="out" filter="fade">
                                      <p:cBhvr>
                                        <p:cTn id="80" dur="500"/>
                                        <p:tgtEl>
                                          <p:spTgt spid="26"/>
                                        </p:tgtEl>
                                      </p:cBhvr>
                                    </p:animEffect>
                                    <p:set>
                                      <p:cBhvr>
                                        <p:cTn id="81" dur="1" fill="hold">
                                          <p:stCondLst>
                                            <p:cond delay="499"/>
                                          </p:stCondLst>
                                        </p:cTn>
                                        <p:tgtEl>
                                          <p:spTgt spid="26"/>
                                        </p:tgtEl>
                                        <p:attrNameLst>
                                          <p:attrName>style.visibility</p:attrName>
                                        </p:attrNameLst>
                                      </p:cBhvr>
                                      <p:to>
                                        <p:strVal val="hidden"/>
                                      </p:to>
                                    </p:set>
                                  </p:childTnLst>
                                </p:cTn>
                              </p:par>
                              <p:par>
                                <p:cTn id="82" presetID="10" presetClass="exit" presetSubtype="0" fill="hold" grpId="1" nodeType="withEffect">
                                  <p:stCondLst>
                                    <p:cond delay="0"/>
                                  </p:stCondLst>
                                  <p:childTnLst>
                                    <p:animEffect transition="out" filter="fade">
                                      <p:cBhvr>
                                        <p:cTn id="83" dur="500"/>
                                        <p:tgtEl>
                                          <p:spTgt spid="27"/>
                                        </p:tgtEl>
                                      </p:cBhvr>
                                    </p:animEffect>
                                    <p:set>
                                      <p:cBhvr>
                                        <p:cTn id="84" dur="1" fill="hold">
                                          <p:stCondLst>
                                            <p:cond delay="499"/>
                                          </p:stCondLst>
                                        </p:cTn>
                                        <p:tgtEl>
                                          <p:spTgt spid="27"/>
                                        </p:tgtEl>
                                        <p:attrNameLst>
                                          <p:attrName>style.visibility</p:attrName>
                                        </p:attrNameLst>
                                      </p:cBhvr>
                                      <p:to>
                                        <p:strVal val="hidden"/>
                                      </p:to>
                                    </p:set>
                                  </p:childTnLst>
                                </p:cTn>
                              </p:par>
                              <p:par>
                                <p:cTn id="85" presetID="10" presetClass="exit" presetSubtype="0" fill="hold" nodeType="withEffect">
                                  <p:stCondLst>
                                    <p:cond delay="0"/>
                                  </p:stCondLst>
                                  <p:childTnLst>
                                    <p:animEffect transition="out" filter="fade">
                                      <p:cBhvr>
                                        <p:cTn id="86" dur="500"/>
                                        <p:tgtEl>
                                          <p:spTgt spid="28"/>
                                        </p:tgtEl>
                                      </p:cBhvr>
                                    </p:animEffect>
                                    <p:set>
                                      <p:cBhvr>
                                        <p:cTn id="87" dur="1" fill="hold">
                                          <p:stCondLst>
                                            <p:cond delay="499"/>
                                          </p:stCondLst>
                                        </p:cTn>
                                        <p:tgtEl>
                                          <p:spTgt spid="28"/>
                                        </p:tgtEl>
                                        <p:attrNameLst>
                                          <p:attrName>style.visibility</p:attrName>
                                        </p:attrNameLst>
                                      </p:cBhvr>
                                      <p:to>
                                        <p:strVal val="hidden"/>
                                      </p:to>
                                    </p:set>
                                  </p:childTnLst>
                                </p:cTn>
                              </p:par>
                            </p:childTnLst>
                          </p:cTn>
                        </p:par>
                      </p:childTnLst>
                    </p:cTn>
                  </p:par>
                  <p:par>
                    <p:cTn id="88" fill="hold">
                      <p:stCondLst>
                        <p:cond delay="indefinite"/>
                      </p:stCondLst>
                      <p:childTnLst>
                        <p:par>
                          <p:cTn id="89" fill="hold">
                            <p:stCondLst>
                              <p:cond delay="0"/>
                            </p:stCondLst>
                            <p:childTnLst>
                              <p:par>
                                <p:cTn id="90" presetID="1" presetClass="entr" presetSubtype="0" fill="hold" grpId="0" nodeType="clickEffect">
                                  <p:stCondLst>
                                    <p:cond delay="0"/>
                                  </p:stCondLst>
                                  <p:childTnLst>
                                    <p:set>
                                      <p:cBhvr>
                                        <p:cTn id="91" dur="1" fill="hold">
                                          <p:stCondLst>
                                            <p:cond delay="0"/>
                                          </p:stCondLst>
                                        </p:cTn>
                                        <p:tgtEl>
                                          <p:spTgt spid="30"/>
                                        </p:tgtEl>
                                        <p:attrNameLst>
                                          <p:attrName>style.visibility</p:attrName>
                                        </p:attrNameLst>
                                      </p:cBhvr>
                                      <p:to>
                                        <p:strVal val="visible"/>
                                      </p:to>
                                    </p:set>
                                  </p:childTnLst>
                                </p:cTn>
                              </p:par>
                            </p:childTnLst>
                          </p:cTn>
                        </p:par>
                      </p:childTnLst>
                    </p:cTn>
                  </p:par>
                  <p:par>
                    <p:cTn id="92" fill="hold">
                      <p:stCondLst>
                        <p:cond delay="indefinite"/>
                      </p:stCondLst>
                      <p:childTnLst>
                        <p:par>
                          <p:cTn id="93" fill="hold">
                            <p:stCondLst>
                              <p:cond delay="0"/>
                            </p:stCondLst>
                            <p:childTnLst>
                              <p:par>
                                <p:cTn id="94" presetID="1" presetClass="entr" presetSubtype="0" fill="hold" grpId="0" nodeType="clickEffect">
                                  <p:stCondLst>
                                    <p:cond delay="0"/>
                                  </p:stCondLst>
                                  <p:childTnLst>
                                    <p:set>
                                      <p:cBhvr>
                                        <p:cTn id="95" dur="1" fill="hold">
                                          <p:stCondLst>
                                            <p:cond delay="0"/>
                                          </p:stCondLst>
                                        </p:cTn>
                                        <p:tgtEl>
                                          <p:spTgt spid="31"/>
                                        </p:tgtEl>
                                        <p:attrNameLst>
                                          <p:attrName>style.visibility</p:attrName>
                                        </p:attrNameLst>
                                      </p:cBhvr>
                                      <p:to>
                                        <p:strVal val="visible"/>
                                      </p:to>
                                    </p:set>
                                  </p:childTnLst>
                                </p:cTn>
                              </p:par>
                              <p:par>
                                <p:cTn id="96" presetID="1" presetClass="entr" presetSubtype="0" fill="hold" grpId="0" nodeType="withEffect">
                                  <p:stCondLst>
                                    <p:cond delay="0"/>
                                  </p:stCondLst>
                                  <p:childTnLst>
                                    <p:set>
                                      <p:cBhvr>
                                        <p:cTn id="97" dur="1" fill="hold">
                                          <p:stCondLst>
                                            <p:cond delay="0"/>
                                          </p:stCondLst>
                                        </p:cTn>
                                        <p:tgtEl>
                                          <p:spTgt spid="37"/>
                                        </p:tgtEl>
                                        <p:attrNameLst>
                                          <p:attrName>style.visibility</p:attrName>
                                        </p:attrNameLst>
                                      </p:cBhvr>
                                      <p:to>
                                        <p:strVal val="visible"/>
                                      </p:to>
                                    </p:set>
                                  </p:childTnLst>
                                  <p:subTnLst>
                                    <p:set>
                                      <p:cBhvr override="childStyle">
                                        <p:cTn dur="1" fill="hold" display="0" masterRel="nextClick" afterEffect="1"/>
                                        <p:tgtEl>
                                          <p:spTgt spid="37"/>
                                        </p:tgtEl>
                                        <p:attrNameLst>
                                          <p:attrName>style.visibility</p:attrName>
                                        </p:attrNameLst>
                                      </p:cBhvr>
                                      <p:to>
                                        <p:strVal val="hidden"/>
                                      </p:to>
                                    </p:set>
                                  </p:subTnLst>
                                </p:cTn>
                              </p:par>
                              <p:par>
                                <p:cTn id="98" presetID="1" presetClass="entr" presetSubtype="0" fill="hold" grpId="0" nodeType="withEffect">
                                  <p:stCondLst>
                                    <p:cond delay="0"/>
                                  </p:stCondLst>
                                  <p:childTnLst>
                                    <p:set>
                                      <p:cBhvr>
                                        <p:cTn id="99" dur="1" fill="hold">
                                          <p:stCondLst>
                                            <p:cond delay="0"/>
                                          </p:stCondLst>
                                        </p:cTn>
                                        <p:tgtEl>
                                          <p:spTgt spid="34"/>
                                        </p:tgtEl>
                                        <p:attrNameLst>
                                          <p:attrName>style.visibility</p:attrName>
                                        </p:attrNameLst>
                                      </p:cBhvr>
                                      <p:to>
                                        <p:strVal val="visible"/>
                                      </p:to>
                                    </p:set>
                                  </p:childTnLst>
                                  <p:subTnLst>
                                    <p:set>
                                      <p:cBhvr override="childStyle">
                                        <p:cTn dur="1" fill="hold" display="0" masterRel="nextClick" afterEffect="1"/>
                                        <p:tgtEl>
                                          <p:spTgt spid="34"/>
                                        </p:tgtEl>
                                        <p:attrNameLst>
                                          <p:attrName>style.visibility</p:attrName>
                                        </p:attrNameLst>
                                      </p:cBhvr>
                                      <p:to>
                                        <p:strVal val="hidden"/>
                                      </p:to>
                                    </p:set>
                                  </p:subTnLst>
                                </p:cTn>
                              </p:par>
                              <p:par>
                                <p:cTn id="100" presetID="1" presetClass="entr" presetSubtype="0" fill="hold" grpId="0" nodeType="withEffect">
                                  <p:stCondLst>
                                    <p:cond delay="0"/>
                                  </p:stCondLst>
                                  <p:childTnLst>
                                    <p:set>
                                      <p:cBhvr>
                                        <p:cTn id="101" dur="1" fill="hold">
                                          <p:stCondLst>
                                            <p:cond delay="0"/>
                                          </p:stCondLst>
                                        </p:cTn>
                                        <p:tgtEl>
                                          <p:spTgt spid="36"/>
                                        </p:tgtEl>
                                        <p:attrNameLst>
                                          <p:attrName>style.visibility</p:attrName>
                                        </p:attrNameLst>
                                      </p:cBhvr>
                                      <p:to>
                                        <p:strVal val="visible"/>
                                      </p:to>
                                    </p:set>
                                  </p:childTnLst>
                                  <p:subTnLst>
                                    <p:set>
                                      <p:cBhvr override="childStyle">
                                        <p:cTn dur="1" fill="hold" display="0" masterRel="nextClick" afterEffect="1"/>
                                        <p:tgtEl>
                                          <p:spTgt spid="36"/>
                                        </p:tgtEl>
                                        <p:attrNameLst>
                                          <p:attrName>style.visibility</p:attrName>
                                        </p:attrNameLst>
                                      </p:cBhvr>
                                      <p:to>
                                        <p:strVal val="hidden"/>
                                      </p:to>
                                    </p:set>
                                  </p:subTnLst>
                                </p:cTn>
                              </p:par>
                            </p:childTnLst>
                          </p:cTn>
                        </p:par>
                      </p:childTnLst>
                    </p:cTn>
                  </p:par>
                  <p:par>
                    <p:cTn id="102" fill="hold">
                      <p:stCondLst>
                        <p:cond delay="indefinite"/>
                      </p:stCondLst>
                      <p:childTnLst>
                        <p:par>
                          <p:cTn id="103" fill="hold">
                            <p:stCondLst>
                              <p:cond delay="0"/>
                            </p:stCondLst>
                            <p:childTnLst>
                              <p:par>
                                <p:cTn id="104" presetID="1" presetClass="entr" presetSubtype="0" fill="hold" grpId="0" nodeType="clickEffect">
                                  <p:stCondLst>
                                    <p:cond delay="0"/>
                                  </p:stCondLst>
                                  <p:childTnLst>
                                    <p:set>
                                      <p:cBhvr>
                                        <p:cTn id="105" dur="1" fill="hold">
                                          <p:stCondLst>
                                            <p:cond delay="0"/>
                                          </p:stCondLst>
                                        </p:cTn>
                                        <p:tgtEl>
                                          <p:spTgt spid="32"/>
                                        </p:tgtEl>
                                        <p:attrNameLst>
                                          <p:attrName>style.visibility</p:attrName>
                                        </p:attrNameLst>
                                      </p:cBhvr>
                                      <p:to>
                                        <p:strVal val="visible"/>
                                      </p:to>
                                    </p:set>
                                  </p:childTnLst>
                                </p:cTn>
                              </p:par>
                            </p:childTnLst>
                          </p:cTn>
                        </p:par>
                      </p:childTnLst>
                    </p:cTn>
                  </p:par>
                  <p:par>
                    <p:cTn id="106" fill="hold">
                      <p:stCondLst>
                        <p:cond delay="indefinite"/>
                      </p:stCondLst>
                      <p:childTnLst>
                        <p:par>
                          <p:cTn id="107" fill="hold">
                            <p:stCondLst>
                              <p:cond delay="0"/>
                            </p:stCondLst>
                            <p:childTnLst>
                              <p:par>
                                <p:cTn id="108" presetID="1" presetClass="entr" presetSubtype="0" fill="hold" grpId="0" nodeType="clickEffect">
                                  <p:stCondLst>
                                    <p:cond delay="0"/>
                                  </p:stCondLst>
                                  <p:childTnLst>
                                    <p:set>
                                      <p:cBhvr>
                                        <p:cTn id="109" dur="1" fill="hold">
                                          <p:stCondLst>
                                            <p:cond delay="0"/>
                                          </p:stCondLst>
                                        </p:cTn>
                                        <p:tgtEl>
                                          <p:spTgt spid="33"/>
                                        </p:tgtEl>
                                        <p:attrNameLst>
                                          <p:attrName>style.visibility</p:attrName>
                                        </p:attrNameLst>
                                      </p:cBhvr>
                                      <p:to>
                                        <p:strVal val="visible"/>
                                      </p:to>
                                    </p:set>
                                  </p:childTnLst>
                                </p:cTn>
                              </p:par>
                              <p:par>
                                <p:cTn id="110" presetID="1" presetClass="entr" presetSubtype="0" fill="hold" nodeType="withEffect">
                                  <p:stCondLst>
                                    <p:cond delay="0"/>
                                  </p:stCondLst>
                                  <p:childTnLst>
                                    <p:set>
                                      <p:cBhvr>
                                        <p:cTn id="111" dur="1" fill="hold">
                                          <p:stCondLst>
                                            <p:cond delay="0"/>
                                          </p:stCondLst>
                                        </p:cTn>
                                        <p:tgtEl>
                                          <p:spTgt spid="35"/>
                                        </p:tgtEl>
                                        <p:attrNameLst>
                                          <p:attrName>style.visibility</p:attrName>
                                        </p:attrNameLst>
                                      </p:cBhvr>
                                      <p:to>
                                        <p:strVal val="visible"/>
                                      </p:to>
                                    </p:set>
                                  </p:childTnLst>
                                </p:cTn>
                              </p:par>
                            </p:childTnLst>
                          </p:cTn>
                        </p:par>
                      </p:childTnLst>
                    </p:cTn>
                  </p:par>
                  <p:par>
                    <p:cTn id="112" fill="hold">
                      <p:stCondLst>
                        <p:cond delay="indefinite"/>
                      </p:stCondLst>
                      <p:childTnLst>
                        <p:par>
                          <p:cTn id="113" fill="hold">
                            <p:stCondLst>
                              <p:cond delay="0"/>
                            </p:stCondLst>
                            <p:childTnLst>
                              <p:par>
                                <p:cTn id="114" presetID="10" presetClass="exit" presetSubtype="0" fill="hold" grpId="1" nodeType="clickEffect">
                                  <p:stCondLst>
                                    <p:cond delay="0"/>
                                  </p:stCondLst>
                                  <p:childTnLst>
                                    <p:animEffect transition="out" filter="fade">
                                      <p:cBhvr>
                                        <p:cTn id="115" dur="500"/>
                                        <p:tgtEl>
                                          <p:spTgt spid="32"/>
                                        </p:tgtEl>
                                      </p:cBhvr>
                                    </p:animEffect>
                                    <p:set>
                                      <p:cBhvr>
                                        <p:cTn id="116" dur="1" fill="hold">
                                          <p:stCondLst>
                                            <p:cond delay="499"/>
                                          </p:stCondLst>
                                        </p:cTn>
                                        <p:tgtEl>
                                          <p:spTgt spid="32"/>
                                        </p:tgtEl>
                                        <p:attrNameLst>
                                          <p:attrName>style.visibility</p:attrName>
                                        </p:attrNameLst>
                                      </p:cBhvr>
                                      <p:to>
                                        <p:strVal val="hidden"/>
                                      </p:to>
                                    </p:set>
                                  </p:childTnLst>
                                </p:cTn>
                              </p:par>
                              <p:par>
                                <p:cTn id="117" presetID="10" presetClass="exit" presetSubtype="0" fill="hold" grpId="1" nodeType="withEffect">
                                  <p:stCondLst>
                                    <p:cond delay="0"/>
                                  </p:stCondLst>
                                  <p:childTnLst>
                                    <p:animEffect transition="out" filter="fade">
                                      <p:cBhvr>
                                        <p:cTn id="118" dur="500"/>
                                        <p:tgtEl>
                                          <p:spTgt spid="33"/>
                                        </p:tgtEl>
                                      </p:cBhvr>
                                    </p:animEffect>
                                    <p:set>
                                      <p:cBhvr>
                                        <p:cTn id="119" dur="1" fill="hold">
                                          <p:stCondLst>
                                            <p:cond delay="499"/>
                                          </p:stCondLst>
                                        </p:cTn>
                                        <p:tgtEl>
                                          <p:spTgt spid="33"/>
                                        </p:tgtEl>
                                        <p:attrNameLst>
                                          <p:attrName>style.visibility</p:attrName>
                                        </p:attrNameLst>
                                      </p:cBhvr>
                                      <p:to>
                                        <p:strVal val="hidden"/>
                                      </p:to>
                                    </p:set>
                                  </p:childTnLst>
                                </p:cTn>
                              </p:par>
                              <p:par>
                                <p:cTn id="120" presetID="10" presetClass="exit" presetSubtype="0" fill="hold" grpId="1" nodeType="withEffect">
                                  <p:stCondLst>
                                    <p:cond delay="0"/>
                                  </p:stCondLst>
                                  <p:childTnLst>
                                    <p:animEffect transition="out" filter="fade">
                                      <p:cBhvr>
                                        <p:cTn id="121" dur="500"/>
                                        <p:tgtEl>
                                          <p:spTgt spid="34"/>
                                        </p:tgtEl>
                                      </p:cBhvr>
                                    </p:animEffect>
                                    <p:set>
                                      <p:cBhvr>
                                        <p:cTn id="122" dur="1" fill="hold">
                                          <p:stCondLst>
                                            <p:cond delay="499"/>
                                          </p:stCondLst>
                                        </p:cTn>
                                        <p:tgtEl>
                                          <p:spTgt spid="34"/>
                                        </p:tgtEl>
                                        <p:attrNameLst>
                                          <p:attrName>style.visibility</p:attrName>
                                        </p:attrNameLst>
                                      </p:cBhvr>
                                      <p:to>
                                        <p:strVal val="hidden"/>
                                      </p:to>
                                    </p:set>
                                  </p:childTnLst>
                                </p:cTn>
                              </p:par>
                              <p:par>
                                <p:cTn id="123" presetID="10" presetClass="exit" presetSubtype="0" fill="hold" nodeType="withEffect">
                                  <p:stCondLst>
                                    <p:cond delay="0"/>
                                  </p:stCondLst>
                                  <p:childTnLst>
                                    <p:animEffect transition="out" filter="fade">
                                      <p:cBhvr>
                                        <p:cTn id="124" dur="500"/>
                                        <p:tgtEl>
                                          <p:spTgt spid="35"/>
                                        </p:tgtEl>
                                      </p:cBhvr>
                                    </p:animEffect>
                                    <p:set>
                                      <p:cBhvr>
                                        <p:cTn id="125" dur="1" fill="hold">
                                          <p:stCondLst>
                                            <p:cond delay="499"/>
                                          </p:stCondLst>
                                        </p:cTn>
                                        <p:tgtEl>
                                          <p:spTgt spid="35"/>
                                        </p:tgtEl>
                                        <p:attrNameLst>
                                          <p:attrName>style.visibility</p:attrName>
                                        </p:attrNameLst>
                                      </p:cBhvr>
                                      <p:to>
                                        <p:strVal val="hidden"/>
                                      </p:to>
                                    </p:set>
                                  </p:childTnLst>
                                </p:cTn>
                              </p:par>
                            </p:childTnLst>
                          </p:cTn>
                        </p:par>
                      </p:childTnLst>
                    </p:cTn>
                  </p:par>
                  <p:par>
                    <p:cTn id="126" fill="hold">
                      <p:stCondLst>
                        <p:cond delay="indefinite"/>
                      </p:stCondLst>
                      <p:childTnLst>
                        <p:par>
                          <p:cTn id="127" fill="hold">
                            <p:stCondLst>
                              <p:cond delay="0"/>
                            </p:stCondLst>
                            <p:childTnLst>
                              <p:par>
                                <p:cTn id="128" presetID="1" presetClass="entr" presetSubtype="0" fill="hold" grpId="0" nodeType="clickEffect">
                                  <p:stCondLst>
                                    <p:cond delay="0"/>
                                  </p:stCondLst>
                                  <p:childTnLst>
                                    <p:set>
                                      <p:cBhvr>
                                        <p:cTn id="129" dur="1" fill="hold">
                                          <p:stCondLst>
                                            <p:cond delay="0"/>
                                          </p:stCondLst>
                                        </p:cTn>
                                        <p:tgtEl>
                                          <p:spTgt spid="43"/>
                                        </p:tgtEl>
                                        <p:attrNameLst>
                                          <p:attrName>style.visibility</p:attrName>
                                        </p:attrNameLst>
                                      </p:cBhvr>
                                      <p:to>
                                        <p:strVal val="visible"/>
                                      </p:to>
                                    </p:set>
                                  </p:childTnLst>
                                </p:cTn>
                              </p:par>
                            </p:childTnLst>
                          </p:cTn>
                        </p:par>
                      </p:childTnLst>
                    </p:cTn>
                  </p:par>
                  <p:par>
                    <p:cTn id="130" fill="hold">
                      <p:stCondLst>
                        <p:cond delay="indefinite"/>
                      </p:stCondLst>
                      <p:childTnLst>
                        <p:par>
                          <p:cTn id="131" fill="hold">
                            <p:stCondLst>
                              <p:cond delay="0"/>
                            </p:stCondLst>
                            <p:childTnLst>
                              <p:par>
                                <p:cTn id="132" presetID="1" presetClass="entr" presetSubtype="0" fill="hold" grpId="0" nodeType="clickEffect">
                                  <p:stCondLst>
                                    <p:cond delay="0"/>
                                  </p:stCondLst>
                                  <p:childTnLst>
                                    <p:set>
                                      <p:cBhvr>
                                        <p:cTn id="133" dur="1" fill="hold">
                                          <p:stCondLst>
                                            <p:cond delay="0"/>
                                          </p:stCondLst>
                                        </p:cTn>
                                        <p:tgtEl>
                                          <p:spTgt spid="46"/>
                                        </p:tgtEl>
                                        <p:attrNameLst>
                                          <p:attrName>style.visibility</p:attrName>
                                        </p:attrNameLst>
                                      </p:cBhvr>
                                      <p:to>
                                        <p:strVal val="visible"/>
                                      </p:to>
                                    </p:set>
                                  </p:childTnLst>
                                </p:cTn>
                              </p:par>
                              <p:par>
                                <p:cTn id="134" presetID="1" presetClass="entr" presetSubtype="0" fill="hold" grpId="0" nodeType="withEffect">
                                  <p:stCondLst>
                                    <p:cond delay="0"/>
                                  </p:stCondLst>
                                  <p:childTnLst>
                                    <p:set>
                                      <p:cBhvr>
                                        <p:cTn id="135" dur="1" fill="hold">
                                          <p:stCondLst>
                                            <p:cond delay="0"/>
                                          </p:stCondLst>
                                        </p:cTn>
                                        <p:tgtEl>
                                          <p:spTgt spid="47"/>
                                        </p:tgtEl>
                                        <p:attrNameLst>
                                          <p:attrName>style.visibility</p:attrName>
                                        </p:attrNameLst>
                                      </p:cBhvr>
                                      <p:to>
                                        <p:strVal val="visible"/>
                                      </p:to>
                                    </p:set>
                                  </p:childTnLst>
                                  <p:subTnLst>
                                    <p:set>
                                      <p:cBhvr override="childStyle">
                                        <p:cTn dur="1" fill="hold" display="0" masterRel="nextClick" afterEffect="1"/>
                                        <p:tgtEl>
                                          <p:spTgt spid="47"/>
                                        </p:tgtEl>
                                        <p:attrNameLst>
                                          <p:attrName>style.visibility</p:attrName>
                                        </p:attrNameLst>
                                      </p:cBhvr>
                                      <p:to>
                                        <p:strVal val="hidden"/>
                                      </p:to>
                                    </p:set>
                                  </p:subTnLst>
                                </p:cTn>
                              </p:par>
                              <p:par>
                                <p:cTn id="136" presetID="1" presetClass="entr" presetSubtype="0" fill="hold" grpId="0" nodeType="withEffect">
                                  <p:stCondLst>
                                    <p:cond delay="0"/>
                                  </p:stCondLst>
                                  <p:childTnLst>
                                    <p:set>
                                      <p:cBhvr>
                                        <p:cTn id="137" dur="1" fill="hold">
                                          <p:stCondLst>
                                            <p:cond delay="0"/>
                                          </p:stCondLst>
                                        </p:cTn>
                                        <p:tgtEl>
                                          <p:spTgt spid="48"/>
                                        </p:tgtEl>
                                        <p:attrNameLst>
                                          <p:attrName>style.visibility</p:attrName>
                                        </p:attrNameLst>
                                      </p:cBhvr>
                                      <p:to>
                                        <p:strVal val="visible"/>
                                      </p:to>
                                    </p:set>
                                  </p:childTnLst>
                                  <p:subTnLst>
                                    <p:set>
                                      <p:cBhvr override="childStyle">
                                        <p:cTn dur="1" fill="hold" display="0" masterRel="nextClick" afterEffect="1"/>
                                        <p:tgtEl>
                                          <p:spTgt spid="48"/>
                                        </p:tgtEl>
                                        <p:attrNameLst>
                                          <p:attrName>style.visibility</p:attrName>
                                        </p:attrNameLst>
                                      </p:cBhvr>
                                      <p:to>
                                        <p:strVal val="hidden"/>
                                      </p:to>
                                    </p:set>
                                  </p:subTnLst>
                                </p:cTn>
                              </p:par>
                              <p:par>
                                <p:cTn id="138" presetID="1" presetClass="entr" presetSubtype="0" fill="hold" grpId="0" nodeType="withEffect">
                                  <p:stCondLst>
                                    <p:cond delay="0"/>
                                  </p:stCondLst>
                                  <p:childTnLst>
                                    <p:set>
                                      <p:cBhvr>
                                        <p:cTn id="139" dur="1" fill="hold">
                                          <p:stCondLst>
                                            <p:cond delay="0"/>
                                          </p:stCondLst>
                                        </p:cTn>
                                        <p:tgtEl>
                                          <p:spTgt spid="49"/>
                                        </p:tgtEl>
                                        <p:attrNameLst>
                                          <p:attrName>style.visibility</p:attrName>
                                        </p:attrNameLst>
                                      </p:cBhvr>
                                      <p:to>
                                        <p:strVal val="visible"/>
                                      </p:to>
                                    </p:set>
                                  </p:childTnLst>
                                  <p:subTnLst>
                                    <p:set>
                                      <p:cBhvr override="childStyle">
                                        <p:cTn dur="1" fill="hold" display="0" masterRel="nextClick" afterEffect="1"/>
                                        <p:tgtEl>
                                          <p:spTgt spid="49"/>
                                        </p:tgtEl>
                                        <p:attrNameLst>
                                          <p:attrName>style.visibility</p:attrName>
                                        </p:attrNameLst>
                                      </p:cBhvr>
                                      <p:to>
                                        <p:strVal val="hidden"/>
                                      </p:to>
                                    </p:set>
                                  </p:subTnLst>
                                </p:cTn>
                              </p:par>
                            </p:childTnLst>
                          </p:cTn>
                        </p:par>
                      </p:childTnLst>
                    </p:cTn>
                  </p:par>
                  <p:par>
                    <p:cTn id="140" fill="hold">
                      <p:stCondLst>
                        <p:cond delay="indefinite"/>
                      </p:stCondLst>
                      <p:childTnLst>
                        <p:par>
                          <p:cTn id="141" fill="hold">
                            <p:stCondLst>
                              <p:cond delay="0"/>
                            </p:stCondLst>
                            <p:childTnLst>
                              <p:par>
                                <p:cTn id="142" presetID="1" presetClass="entr" presetSubtype="0" fill="hold" grpId="0" nodeType="clickEffect">
                                  <p:stCondLst>
                                    <p:cond delay="0"/>
                                  </p:stCondLst>
                                  <p:childTnLst>
                                    <p:set>
                                      <p:cBhvr>
                                        <p:cTn id="143" dur="1" fill="hold">
                                          <p:stCondLst>
                                            <p:cond delay="0"/>
                                          </p:stCondLst>
                                        </p:cTn>
                                        <p:tgtEl>
                                          <p:spTgt spid="50"/>
                                        </p:tgtEl>
                                        <p:attrNameLst>
                                          <p:attrName>style.visibility</p:attrName>
                                        </p:attrNameLst>
                                      </p:cBhvr>
                                      <p:to>
                                        <p:strVal val="visible"/>
                                      </p:to>
                                    </p:set>
                                  </p:childTnLst>
                                </p:cTn>
                              </p:par>
                            </p:childTnLst>
                          </p:cTn>
                        </p:par>
                      </p:childTnLst>
                    </p:cTn>
                  </p:par>
                  <p:par>
                    <p:cTn id="144" fill="hold">
                      <p:stCondLst>
                        <p:cond delay="indefinite"/>
                      </p:stCondLst>
                      <p:childTnLst>
                        <p:par>
                          <p:cTn id="145" fill="hold">
                            <p:stCondLst>
                              <p:cond delay="0"/>
                            </p:stCondLst>
                            <p:childTnLst>
                              <p:par>
                                <p:cTn id="146" presetID="1" presetClass="entr" presetSubtype="0" fill="hold" grpId="0" nodeType="clickEffect">
                                  <p:stCondLst>
                                    <p:cond delay="0"/>
                                  </p:stCondLst>
                                  <p:childTnLst>
                                    <p:set>
                                      <p:cBhvr>
                                        <p:cTn id="147" dur="1" fill="hold">
                                          <p:stCondLst>
                                            <p:cond delay="0"/>
                                          </p:stCondLst>
                                        </p:cTn>
                                        <p:tgtEl>
                                          <p:spTgt spid="51"/>
                                        </p:tgtEl>
                                        <p:attrNameLst>
                                          <p:attrName>style.visibility</p:attrName>
                                        </p:attrNameLst>
                                      </p:cBhvr>
                                      <p:to>
                                        <p:strVal val="visible"/>
                                      </p:to>
                                    </p:set>
                                  </p:childTnLst>
                                </p:cTn>
                              </p:par>
                              <p:par>
                                <p:cTn id="148" presetID="1" presetClass="entr" presetSubtype="0" fill="hold" nodeType="withEffect">
                                  <p:stCondLst>
                                    <p:cond delay="0"/>
                                  </p:stCondLst>
                                  <p:childTnLst>
                                    <p:set>
                                      <p:cBhvr>
                                        <p:cTn id="149" dur="1" fill="hold">
                                          <p:stCondLst>
                                            <p:cond delay="0"/>
                                          </p:stCondLst>
                                        </p:cTn>
                                        <p:tgtEl>
                                          <p:spTgt spid="52"/>
                                        </p:tgtEl>
                                        <p:attrNameLst>
                                          <p:attrName>style.visibility</p:attrName>
                                        </p:attrNameLst>
                                      </p:cBhvr>
                                      <p:to>
                                        <p:strVal val="visible"/>
                                      </p:to>
                                    </p:set>
                                  </p:childTnLst>
                                </p:cTn>
                              </p:par>
                            </p:childTnLst>
                          </p:cTn>
                        </p:par>
                      </p:childTnLst>
                    </p:cTn>
                  </p:par>
                  <p:par>
                    <p:cTn id="150" fill="hold">
                      <p:stCondLst>
                        <p:cond delay="indefinite"/>
                      </p:stCondLst>
                      <p:childTnLst>
                        <p:par>
                          <p:cTn id="151" fill="hold">
                            <p:stCondLst>
                              <p:cond delay="0"/>
                            </p:stCondLst>
                            <p:childTnLst>
                              <p:par>
                                <p:cTn id="152" presetID="10" presetClass="exit" presetSubtype="0" fill="hold" nodeType="clickEffect">
                                  <p:stCondLst>
                                    <p:cond delay="0"/>
                                  </p:stCondLst>
                                  <p:childTnLst>
                                    <p:animEffect transition="out" filter="fade">
                                      <p:cBhvr>
                                        <p:cTn id="153" dur="500"/>
                                        <p:tgtEl>
                                          <p:spTgt spid="52"/>
                                        </p:tgtEl>
                                      </p:cBhvr>
                                    </p:animEffect>
                                    <p:set>
                                      <p:cBhvr>
                                        <p:cTn id="154" dur="1" fill="hold">
                                          <p:stCondLst>
                                            <p:cond delay="499"/>
                                          </p:stCondLst>
                                        </p:cTn>
                                        <p:tgtEl>
                                          <p:spTgt spid="52"/>
                                        </p:tgtEl>
                                        <p:attrNameLst>
                                          <p:attrName>style.visibility</p:attrName>
                                        </p:attrNameLst>
                                      </p:cBhvr>
                                      <p:to>
                                        <p:strVal val="hidden"/>
                                      </p:to>
                                    </p:set>
                                  </p:childTnLst>
                                </p:cTn>
                              </p:par>
                              <p:par>
                                <p:cTn id="155" presetID="10" presetClass="exit" presetSubtype="0" fill="hold" grpId="1" nodeType="withEffect">
                                  <p:stCondLst>
                                    <p:cond delay="0"/>
                                  </p:stCondLst>
                                  <p:childTnLst>
                                    <p:animEffect transition="out" filter="fade">
                                      <p:cBhvr>
                                        <p:cTn id="156" dur="500"/>
                                        <p:tgtEl>
                                          <p:spTgt spid="30"/>
                                        </p:tgtEl>
                                      </p:cBhvr>
                                    </p:animEffect>
                                    <p:set>
                                      <p:cBhvr>
                                        <p:cTn id="157" dur="1" fill="hold">
                                          <p:stCondLst>
                                            <p:cond delay="499"/>
                                          </p:stCondLst>
                                        </p:cTn>
                                        <p:tgtEl>
                                          <p:spTgt spid="30"/>
                                        </p:tgtEl>
                                        <p:attrNameLst>
                                          <p:attrName>style.visibility</p:attrName>
                                        </p:attrNameLst>
                                      </p:cBhvr>
                                      <p:to>
                                        <p:strVal val="hidden"/>
                                      </p:to>
                                    </p:set>
                                  </p:childTnLst>
                                </p:cTn>
                              </p:par>
                              <p:par>
                                <p:cTn id="158" presetID="10" presetClass="exit" presetSubtype="0" fill="hold" grpId="1" nodeType="withEffect">
                                  <p:stCondLst>
                                    <p:cond delay="0"/>
                                  </p:stCondLst>
                                  <p:childTnLst>
                                    <p:animEffect transition="out" filter="fade">
                                      <p:cBhvr>
                                        <p:cTn id="159" dur="500"/>
                                        <p:tgtEl>
                                          <p:spTgt spid="43"/>
                                        </p:tgtEl>
                                      </p:cBhvr>
                                    </p:animEffect>
                                    <p:set>
                                      <p:cBhvr>
                                        <p:cTn id="160" dur="1" fill="hold">
                                          <p:stCondLst>
                                            <p:cond delay="499"/>
                                          </p:stCondLst>
                                        </p:cTn>
                                        <p:tgtEl>
                                          <p:spTgt spid="43"/>
                                        </p:tgtEl>
                                        <p:attrNameLst>
                                          <p:attrName>style.visibility</p:attrName>
                                        </p:attrNameLst>
                                      </p:cBhvr>
                                      <p:to>
                                        <p:strVal val="hidden"/>
                                      </p:to>
                                    </p:set>
                                  </p:childTnLst>
                                </p:cTn>
                              </p:par>
                              <p:par>
                                <p:cTn id="161" presetID="10" presetClass="exit" presetSubtype="0" fill="hold" grpId="1" nodeType="withEffect">
                                  <p:stCondLst>
                                    <p:cond delay="0"/>
                                  </p:stCondLst>
                                  <p:childTnLst>
                                    <p:animEffect transition="out" filter="fade">
                                      <p:cBhvr>
                                        <p:cTn id="162" dur="500"/>
                                        <p:tgtEl>
                                          <p:spTgt spid="51"/>
                                        </p:tgtEl>
                                      </p:cBhvr>
                                    </p:animEffect>
                                    <p:set>
                                      <p:cBhvr>
                                        <p:cTn id="163" dur="1" fill="hold">
                                          <p:stCondLst>
                                            <p:cond delay="499"/>
                                          </p:stCondLst>
                                        </p:cTn>
                                        <p:tgtEl>
                                          <p:spTgt spid="51"/>
                                        </p:tgtEl>
                                        <p:attrNameLst>
                                          <p:attrName>style.visibility</p:attrName>
                                        </p:attrNameLst>
                                      </p:cBhvr>
                                      <p:to>
                                        <p:strVal val="hidden"/>
                                      </p:to>
                                    </p:set>
                                  </p:childTnLst>
                                </p:cTn>
                              </p:par>
                              <p:par>
                                <p:cTn id="164" presetID="10" presetClass="exit" presetSubtype="0" fill="hold" grpId="1" nodeType="withEffect">
                                  <p:stCondLst>
                                    <p:cond delay="0"/>
                                  </p:stCondLst>
                                  <p:childTnLst>
                                    <p:animEffect transition="out" filter="fade">
                                      <p:cBhvr>
                                        <p:cTn id="165" dur="500"/>
                                        <p:tgtEl>
                                          <p:spTgt spid="46"/>
                                        </p:tgtEl>
                                      </p:cBhvr>
                                    </p:animEffect>
                                    <p:set>
                                      <p:cBhvr>
                                        <p:cTn id="166" dur="1" fill="hold">
                                          <p:stCondLst>
                                            <p:cond delay="499"/>
                                          </p:stCondLst>
                                        </p:cTn>
                                        <p:tgtEl>
                                          <p:spTgt spid="46"/>
                                        </p:tgtEl>
                                        <p:attrNameLst>
                                          <p:attrName>style.visibility</p:attrName>
                                        </p:attrNameLst>
                                      </p:cBhvr>
                                      <p:to>
                                        <p:strVal val="hidden"/>
                                      </p:to>
                                    </p:set>
                                  </p:childTnLst>
                                </p:cTn>
                              </p:par>
                              <p:par>
                                <p:cTn id="167" presetID="10" presetClass="exit" presetSubtype="0" fill="hold" grpId="1" nodeType="withEffect">
                                  <p:stCondLst>
                                    <p:cond delay="0"/>
                                  </p:stCondLst>
                                  <p:childTnLst>
                                    <p:animEffect transition="out" filter="fade">
                                      <p:cBhvr>
                                        <p:cTn id="168" dur="500"/>
                                        <p:tgtEl>
                                          <p:spTgt spid="31"/>
                                        </p:tgtEl>
                                      </p:cBhvr>
                                    </p:animEffect>
                                    <p:set>
                                      <p:cBhvr>
                                        <p:cTn id="169" dur="1" fill="hold">
                                          <p:stCondLst>
                                            <p:cond delay="499"/>
                                          </p:stCondLst>
                                        </p:cTn>
                                        <p:tgtEl>
                                          <p:spTgt spid="31"/>
                                        </p:tgtEl>
                                        <p:attrNameLst>
                                          <p:attrName>style.visibility</p:attrName>
                                        </p:attrNameLst>
                                      </p:cBhvr>
                                      <p:to>
                                        <p:strVal val="hidden"/>
                                      </p:to>
                                    </p:set>
                                  </p:childTnLst>
                                </p:cTn>
                              </p:par>
                              <p:par>
                                <p:cTn id="170" presetID="10" presetClass="exit" presetSubtype="0" fill="hold" grpId="1" nodeType="withEffect">
                                  <p:stCondLst>
                                    <p:cond delay="0"/>
                                  </p:stCondLst>
                                  <p:childTnLst>
                                    <p:animEffect transition="out" filter="fade">
                                      <p:cBhvr>
                                        <p:cTn id="171" dur="500"/>
                                        <p:tgtEl>
                                          <p:spTgt spid="49"/>
                                        </p:tgtEl>
                                      </p:cBhvr>
                                    </p:animEffect>
                                    <p:set>
                                      <p:cBhvr>
                                        <p:cTn id="172" dur="1" fill="hold">
                                          <p:stCondLst>
                                            <p:cond delay="499"/>
                                          </p:stCondLst>
                                        </p:cTn>
                                        <p:tgtEl>
                                          <p:spTgt spid="49"/>
                                        </p:tgtEl>
                                        <p:attrNameLst>
                                          <p:attrName>style.visibility</p:attrName>
                                        </p:attrNameLst>
                                      </p:cBhvr>
                                      <p:to>
                                        <p:strVal val="hidden"/>
                                      </p:to>
                                    </p:set>
                                  </p:childTnLst>
                                </p:cTn>
                              </p:par>
                              <p:par>
                                <p:cTn id="173" presetID="10" presetClass="exit" presetSubtype="0" fill="hold" grpId="1" nodeType="withEffect">
                                  <p:stCondLst>
                                    <p:cond delay="0"/>
                                  </p:stCondLst>
                                  <p:childTnLst>
                                    <p:animEffect transition="out" filter="fade">
                                      <p:cBhvr>
                                        <p:cTn id="174" dur="500"/>
                                        <p:tgtEl>
                                          <p:spTgt spid="50"/>
                                        </p:tgtEl>
                                      </p:cBhvr>
                                    </p:animEffect>
                                    <p:set>
                                      <p:cBhvr>
                                        <p:cTn id="175" dur="1" fill="hold">
                                          <p:stCondLst>
                                            <p:cond delay="499"/>
                                          </p:stCondLst>
                                        </p:cTn>
                                        <p:tgtEl>
                                          <p:spTgt spid="50"/>
                                        </p:tgtEl>
                                        <p:attrNameLst>
                                          <p:attrName>style.visibility</p:attrName>
                                        </p:attrNameLst>
                                      </p:cBhvr>
                                      <p:to>
                                        <p:strVal val="hidden"/>
                                      </p:to>
                                    </p:set>
                                  </p:childTnLst>
                                </p:cTn>
                              </p:par>
                            </p:childTnLst>
                          </p:cTn>
                        </p:par>
                      </p:childTnLst>
                    </p:cTn>
                  </p:par>
                  <p:par>
                    <p:cTn id="176" fill="hold">
                      <p:stCondLst>
                        <p:cond delay="indefinite"/>
                      </p:stCondLst>
                      <p:childTnLst>
                        <p:par>
                          <p:cTn id="177" fill="hold">
                            <p:stCondLst>
                              <p:cond delay="0"/>
                            </p:stCondLst>
                            <p:childTnLst>
                              <p:par>
                                <p:cTn id="178" presetID="1" presetClass="entr" presetSubtype="0" fill="hold" grpId="0" nodeType="clickEffect">
                                  <p:stCondLst>
                                    <p:cond delay="0"/>
                                  </p:stCondLst>
                                  <p:childTnLst>
                                    <p:set>
                                      <p:cBhvr>
                                        <p:cTn id="179" dur="1" fill="hold">
                                          <p:stCondLst>
                                            <p:cond delay="0"/>
                                          </p:stCondLst>
                                        </p:cTn>
                                        <p:tgtEl>
                                          <p:spTgt spid="53"/>
                                        </p:tgtEl>
                                        <p:attrNameLst>
                                          <p:attrName>style.visibility</p:attrName>
                                        </p:attrNameLst>
                                      </p:cBhvr>
                                      <p:to>
                                        <p:strVal val="visible"/>
                                      </p:to>
                                    </p:set>
                                  </p:childTnLst>
                                </p:cTn>
                              </p:par>
                            </p:childTnLst>
                          </p:cTn>
                        </p:par>
                      </p:childTnLst>
                    </p:cTn>
                  </p:par>
                  <p:par>
                    <p:cTn id="180" fill="hold">
                      <p:stCondLst>
                        <p:cond delay="indefinite"/>
                      </p:stCondLst>
                      <p:childTnLst>
                        <p:par>
                          <p:cTn id="181" fill="hold">
                            <p:stCondLst>
                              <p:cond delay="0"/>
                            </p:stCondLst>
                            <p:childTnLst>
                              <p:par>
                                <p:cTn id="182" presetID="1" presetClass="entr" presetSubtype="0" fill="hold" grpId="0" nodeType="clickEffect">
                                  <p:stCondLst>
                                    <p:cond delay="0"/>
                                  </p:stCondLst>
                                  <p:childTnLst>
                                    <p:set>
                                      <p:cBhvr>
                                        <p:cTn id="183" dur="1" fill="hold">
                                          <p:stCondLst>
                                            <p:cond delay="0"/>
                                          </p:stCondLst>
                                        </p:cTn>
                                        <p:tgtEl>
                                          <p:spTgt spid="54"/>
                                        </p:tgtEl>
                                        <p:attrNameLst>
                                          <p:attrName>style.visibility</p:attrName>
                                        </p:attrNameLst>
                                      </p:cBhvr>
                                      <p:to>
                                        <p:strVal val="visible"/>
                                      </p:to>
                                    </p:set>
                                  </p:childTnLst>
                                </p:cTn>
                              </p:par>
                              <p:par>
                                <p:cTn id="184" presetID="1" presetClass="entr" presetSubtype="0" fill="hold" grpId="0" nodeType="withEffect">
                                  <p:stCondLst>
                                    <p:cond delay="0"/>
                                  </p:stCondLst>
                                  <p:childTnLst>
                                    <p:set>
                                      <p:cBhvr>
                                        <p:cTn id="185" dur="1" fill="hold">
                                          <p:stCondLst>
                                            <p:cond delay="0"/>
                                          </p:stCondLst>
                                        </p:cTn>
                                        <p:tgtEl>
                                          <p:spTgt spid="59"/>
                                        </p:tgtEl>
                                        <p:attrNameLst>
                                          <p:attrName>style.visibility</p:attrName>
                                        </p:attrNameLst>
                                      </p:cBhvr>
                                      <p:to>
                                        <p:strVal val="visible"/>
                                      </p:to>
                                    </p:set>
                                  </p:childTnLst>
                                  <p:subTnLst>
                                    <p:set>
                                      <p:cBhvr override="childStyle">
                                        <p:cTn dur="1" fill="hold" display="0" masterRel="nextClick" afterEffect="1"/>
                                        <p:tgtEl>
                                          <p:spTgt spid="59"/>
                                        </p:tgtEl>
                                        <p:attrNameLst>
                                          <p:attrName>style.visibility</p:attrName>
                                        </p:attrNameLst>
                                      </p:cBhvr>
                                      <p:to>
                                        <p:strVal val="hidden"/>
                                      </p:to>
                                    </p:set>
                                  </p:subTnLst>
                                </p:cTn>
                              </p:par>
                              <p:par>
                                <p:cTn id="186" presetID="1" presetClass="entr" presetSubtype="0" fill="hold" grpId="0" nodeType="withEffect">
                                  <p:stCondLst>
                                    <p:cond delay="0"/>
                                  </p:stCondLst>
                                  <p:childTnLst>
                                    <p:set>
                                      <p:cBhvr>
                                        <p:cTn id="187" dur="1" fill="hold">
                                          <p:stCondLst>
                                            <p:cond delay="0"/>
                                          </p:stCondLst>
                                        </p:cTn>
                                        <p:tgtEl>
                                          <p:spTgt spid="60"/>
                                        </p:tgtEl>
                                        <p:attrNameLst>
                                          <p:attrName>style.visibility</p:attrName>
                                        </p:attrNameLst>
                                      </p:cBhvr>
                                      <p:to>
                                        <p:strVal val="visible"/>
                                      </p:to>
                                    </p:set>
                                  </p:childTnLst>
                                  <p:subTnLst>
                                    <p:set>
                                      <p:cBhvr override="childStyle">
                                        <p:cTn dur="1" fill="hold" display="0" masterRel="nextClick" afterEffect="1"/>
                                        <p:tgtEl>
                                          <p:spTgt spid="60"/>
                                        </p:tgtEl>
                                        <p:attrNameLst>
                                          <p:attrName>style.visibility</p:attrName>
                                        </p:attrNameLst>
                                      </p:cBhvr>
                                      <p:to>
                                        <p:strVal val="hidden"/>
                                      </p:to>
                                    </p:set>
                                  </p:subTnLst>
                                </p:cTn>
                              </p:par>
                              <p:par>
                                <p:cTn id="188" presetID="1" presetClass="entr" presetSubtype="0" fill="hold" grpId="0" nodeType="withEffect">
                                  <p:stCondLst>
                                    <p:cond delay="0"/>
                                  </p:stCondLst>
                                  <p:childTnLst>
                                    <p:set>
                                      <p:cBhvr>
                                        <p:cTn id="189" dur="1" fill="hold">
                                          <p:stCondLst>
                                            <p:cond delay="0"/>
                                          </p:stCondLst>
                                        </p:cTn>
                                        <p:tgtEl>
                                          <p:spTgt spid="63"/>
                                        </p:tgtEl>
                                        <p:attrNameLst>
                                          <p:attrName>style.visibility</p:attrName>
                                        </p:attrNameLst>
                                      </p:cBhvr>
                                      <p:to>
                                        <p:strVal val="visible"/>
                                      </p:to>
                                    </p:set>
                                  </p:childTnLst>
                                  <p:subTnLst>
                                    <p:set>
                                      <p:cBhvr override="childStyle">
                                        <p:cTn dur="1" fill="hold" display="0" masterRel="nextClick" afterEffect="1"/>
                                        <p:tgtEl>
                                          <p:spTgt spid="63"/>
                                        </p:tgtEl>
                                        <p:attrNameLst>
                                          <p:attrName>style.visibility</p:attrName>
                                        </p:attrNameLst>
                                      </p:cBhvr>
                                      <p:to>
                                        <p:strVal val="hidden"/>
                                      </p:to>
                                    </p:set>
                                  </p:subTnLst>
                                </p:cTn>
                              </p:par>
                            </p:childTnLst>
                          </p:cTn>
                        </p:par>
                      </p:childTnLst>
                    </p:cTn>
                  </p:par>
                  <p:par>
                    <p:cTn id="190" fill="hold">
                      <p:stCondLst>
                        <p:cond delay="indefinite"/>
                      </p:stCondLst>
                      <p:childTnLst>
                        <p:par>
                          <p:cTn id="191" fill="hold">
                            <p:stCondLst>
                              <p:cond delay="0"/>
                            </p:stCondLst>
                            <p:childTnLst>
                              <p:par>
                                <p:cTn id="192" presetID="1" presetClass="entr" presetSubtype="0" fill="hold" grpId="0" nodeType="clickEffect">
                                  <p:stCondLst>
                                    <p:cond delay="0"/>
                                  </p:stCondLst>
                                  <p:childTnLst>
                                    <p:set>
                                      <p:cBhvr>
                                        <p:cTn id="193" dur="1" fill="hold">
                                          <p:stCondLst>
                                            <p:cond delay="0"/>
                                          </p:stCondLst>
                                        </p:cTn>
                                        <p:tgtEl>
                                          <p:spTgt spid="55"/>
                                        </p:tgtEl>
                                        <p:attrNameLst>
                                          <p:attrName>style.visibility</p:attrName>
                                        </p:attrNameLst>
                                      </p:cBhvr>
                                      <p:to>
                                        <p:strVal val="visible"/>
                                      </p:to>
                                    </p:set>
                                  </p:childTnLst>
                                </p:cTn>
                              </p:par>
                            </p:childTnLst>
                          </p:cTn>
                        </p:par>
                      </p:childTnLst>
                    </p:cTn>
                  </p:par>
                  <p:par>
                    <p:cTn id="194" fill="hold">
                      <p:stCondLst>
                        <p:cond delay="indefinite"/>
                      </p:stCondLst>
                      <p:childTnLst>
                        <p:par>
                          <p:cTn id="195" fill="hold">
                            <p:stCondLst>
                              <p:cond delay="0"/>
                            </p:stCondLst>
                            <p:childTnLst>
                              <p:par>
                                <p:cTn id="196" presetID="1" presetClass="entr" presetSubtype="0" fill="hold" grpId="0" nodeType="clickEffect">
                                  <p:stCondLst>
                                    <p:cond delay="0"/>
                                  </p:stCondLst>
                                  <p:childTnLst>
                                    <p:set>
                                      <p:cBhvr>
                                        <p:cTn id="197" dur="1" fill="hold">
                                          <p:stCondLst>
                                            <p:cond delay="0"/>
                                          </p:stCondLst>
                                        </p:cTn>
                                        <p:tgtEl>
                                          <p:spTgt spid="56"/>
                                        </p:tgtEl>
                                        <p:attrNameLst>
                                          <p:attrName>style.visibility</p:attrName>
                                        </p:attrNameLst>
                                      </p:cBhvr>
                                      <p:to>
                                        <p:strVal val="visible"/>
                                      </p:to>
                                    </p:set>
                                  </p:childTnLst>
                                </p:cTn>
                              </p:par>
                              <p:par>
                                <p:cTn id="198" presetID="1" presetClass="entr" presetSubtype="0" fill="hold" grpId="0" nodeType="withEffect">
                                  <p:stCondLst>
                                    <p:cond delay="0"/>
                                  </p:stCondLst>
                                  <p:childTnLst>
                                    <p:set>
                                      <p:cBhvr>
                                        <p:cTn id="199" dur="1" fill="hold">
                                          <p:stCondLst>
                                            <p:cond delay="0"/>
                                          </p:stCondLst>
                                        </p:cTn>
                                        <p:tgtEl>
                                          <p:spTgt spid="64"/>
                                        </p:tgtEl>
                                        <p:attrNameLst>
                                          <p:attrName>style.visibility</p:attrName>
                                        </p:attrNameLst>
                                      </p:cBhvr>
                                      <p:to>
                                        <p:strVal val="visible"/>
                                      </p:to>
                                    </p:set>
                                  </p:childTnLst>
                                  <p:subTnLst>
                                    <p:set>
                                      <p:cBhvr override="childStyle">
                                        <p:cTn dur="1" fill="hold" display="0" masterRel="nextClick" afterEffect="1"/>
                                        <p:tgtEl>
                                          <p:spTgt spid="64"/>
                                        </p:tgtEl>
                                        <p:attrNameLst>
                                          <p:attrName>style.visibility</p:attrName>
                                        </p:attrNameLst>
                                      </p:cBhvr>
                                      <p:to>
                                        <p:strVal val="hidden"/>
                                      </p:to>
                                    </p:set>
                                  </p:subTnLst>
                                </p:cTn>
                              </p:par>
                              <p:par>
                                <p:cTn id="200" presetID="1" presetClass="entr" presetSubtype="0" fill="hold" grpId="0" nodeType="withEffect">
                                  <p:stCondLst>
                                    <p:cond delay="0"/>
                                  </p:stCondLst>
                                  <p:childTnLst>
                                    <p:set>
                                      <p:cBhvr>
                                        <p:cTn id="201" dur="1" fill="hold">
                                          <p:stCondLst>
                                            <p:cond delay="0"/>
                                          </p:stCondLst>
                                        </p:cTn>
                                        <p:tgtEl>
                                          <p:spTgt spid="61"/>
                                        </p:tgtEl>
                                        <p:attrNameLst>
                                          <p:attrName>style.visibility</p:attrName>
                                        </p:attrNameLst>
                                      </p:cBhvr>
                                      <p:to>
                                        <p:strVal val="visible"/>
                                      </p:to>
                                    </p:set>
                                  </p:childTnLst>
                                  <p:subTnLst>
                                    <p:set>
                                      <p:cBhvr override="childStyle">
                                        <p:cTn dur="1" fill="hold" display="0" masterRel="nextClick" afterEffect="1"/>
                                        <p:tgtEl>
                                          <p:spTgt spid="61"/>
                                        </p:tgtEl>
                                        <p:attrNameLst>
                                          <p:attrName>style.visibility</p:attrName>
                                        </p:attrNameLst>
                                      </p:cBhvr>
                                      <p:to>
                                        <p:strVal val="hidden"/>
                                      </p:to>
                                    </p:set>
                                  </p:subTnLst>
                                </p:cTn>
                              </p:par>
                              <p:par>
                                <p:cTn id="202" presetID="1" presetClass="entr" presetSubtype="0" fill="hold" grpId="0" nodeType="withEffect">
                                  <p:stCondLst>
                                    <p:cond delay="0"/>
                                  </p:stCondLst>
                                  <p:childTnLst>
                                    <p:set>
                                      <p:cBhvr>
                                        <p:cTn id="203" dur="1" fill="hold">
                                          <p:stCondLst>
                                            <p:cond delay="0"/>
                                          </p:stCondLst>
                                        </p:cTn>
                                        <p:tgtEl>
                                          <p:spTgt spid="62"/>
                                        </p:tgtEl>
                                        <p:attrNameLst>
                                          <p:attrName>style.visibility</p:attrName>
                                        </p:attrNameLst>
                                      </p:cBhvr>
                                      <p:to>
                                        <p:strVal val="visible"/>
                                      </p:to>
                                    </p:set>
                                  </p:childTnLst>
                                  <p:subTnLst>
                                    <p:set>
                                      <p:cBhvr override="childStyle">
                                        <p:cTn dur="1" fill="hold" display="0" masterRel="nextClick" afterEffect="1"/>
                                        <p:tgtEl>
                                          <p:spTgt spid="62"/>
                                        </p:tgtEl>
                                        <p:attrNameLst>
                                          <p:attrName>style.visibility</p:attrName>
                                        </p:attrNameLst>
                                      </p:cBhvr>
                                      <p:to>
                                        <p:strVal val="hidden"/>
                                      </p:to>
                                    </p:set>
                                  </p:subTnLst>
                                </p:cTn>
                              </p:par>
                            </p:childTnLst>
                          </p:cTn>
                        </p:par>
                      </p:childTnLst>
                    </p:cTn>
                  </p:par>
                  <p:par>
                    <p:cTn id="204" fill="hold">
                      <p:stCondLst>
                        <p:cond delay="indefinite"/>
                      </p:stCondLst>
                      <p:childTnLst>
                        <p:par>
                          <p:cTn id="205" fill="hold">
                            <p:stCondLst>
                              <p:cond delay="0"/>
                            </p:stCondLst>
                            <p:childTnLst>
                              <p:par>
                                <p:cTn id="206" presetID="1" presetClass="entr" presetSubtype="0" fill="hold" grpId="0" nodeType="clickEffect">
                                  <p:stCondLst>
                                    <p:cond delay="0"/>
                                  </p:stCondLst>
                                  <p:childTnLst>
                                    <p:set>
                                      <p:cBhvr>
                                        <p:cTn id="207" dur="1" fill="hold">
                                          <p:stCondLst>
                                            <p:cond delay="0"/>
                                          </p:stCondLst>
                                        </p:cTn>
                                        <p:tgtEl>
                                          <p:spTgt spid="57"/>
                                        </p:tgtEl>
                                        <p:attrNameLst>
                                          <p:attrName>style.visibility</p:attrName>
                                        </p:attrNameLst>
                                      </p:cBhvr>
                                      <p:to>
                                        <p:strVal val="visible"/>
                                      </p:to>
                                    </p:set>
                                  </p:childTnLst>
                                </p:cTn>
                              </p:par>
                            </p:childTnLst>
                          </p:cTn>
                        </p:par>
                      </p:childTnLst>
                    </p:cTn>
                  </p:par>
                  <p:par>
                    <p:cTn id="208" fill="hold">
                      <p:stCondLst>
                        <p:cond delay="indefinite"/>
                      </p:stCondLst>
                      <p:childTnLst>
                        <p:par>
                          <p:cTn id="209" fill="hold">
                            <p:stCondLst>
                              <p:cond delay="0"/>
                            </p:stCondLst>
                            <p:childTnLst>
                              <p:par>
                                <p:cTn id="210" presetID="1" presetClass="entr" presetSubtype="0" fill="hold" grpId="0" nodeType="clickEffect">
                                  <p:stCondLst>
                                    <p:cond delay="0"/>
                                  </p:stCondLst>
                                  <p:childTnLst>
                                    <p:set>
                                      <p:cBhvr>
                                        <p:cTn id="211" dur="1" fill="hold">
                                          <p:stCondLst>
                                            <p:cond delay="0"/>
                                          </p:stCondLst>
                                        </p:cTn>
                                        <p:tgtEl>
                                          <p:spTgt spid="58"/>
                                        </p:tgtEl>
                                        <p:attrNameLst>
                                          <p:attrName>style.visibility</p:attrName>
                                        </p:attrNameLst>
                                      </p:cBhvr>
                                      <p:to>
                                        <p:strVal val="visible"/>
                                      </p:to>
                                    </p:set>
                                  </p:childTnLst>
                                </p:cTn>
                              </p:par>
                            </p:childTnLst>
                          </p:cTn>
                        </p:par>
                      </p:childTnLst>
                    </p:cTn>
                  </p:par>
                  <p:par>
                    <p:cTn id="212" fill="hold">
                      <p:stCondLst>
                        <p:cond delay="indefinite"/>
                      </p:stCondLst>
                      <p:childTnLst>
                        <p:par>
                          <p:cTn id="213" fill="hold">
                            <p:stCondLst>
                              <p:cond delay="0"/>
                            </p:stCondLst>
                            <p:childTnLst>
                              <p:par>
                                <p:cTn id="214" presetID="1" presetClass="entr" presetSubtype="0" fill="hold" nodeType="clickEffect">
                                  <p:stCondLst>
                                    <p:cond delay="0"/>
                                  </p:stCondLst>
                                  <p:childTnLst>
                                    <p:set>
                                      <p:cBhvr>
                                        <p:cTn id="215" dur="1" fill="hold">
                                          <p:stCondLst>
                                            <p:cond delay="0"/>
                                          </p:stCondLst>
                                        </p:cTn>
                                        <p:tgtEl>
                                          <p:spTgt spid="1027"/>
                                        </p:tgtEl>
                                        <p:attrNameLst>
                                          <p:attrName>style.visibility</p:attrName>
                                        </p:attrNameLst>
                                      </p:cBhvr>
                                      <p:to>
                                        <p:strVal val="visible"/>
                                      </p:to>
                                    </p:set>
                                  </p:childTnLst>
                                </p:cTn>
                              </p:par>
                              <p:par>
                                <p:cTn id="216" presetID="1" presetClass="entr" presetSubtype="0" fill="hold" grpId="0" nodeType="withEffect">
                                  <p:stCondLst>
                                    <p:cond delay="0"/>
                                  </p:stCondLst>
                                  <p:childTnLst>
                                    <p:set>
                                      <p:cBhvr>
                                        <p:cTn id="217" dur="1" fill="hold">
                                          <p:stCondLst>
                                            <p:cond delay="0"/>
                                          </p:stCondLst>
                                        </p:cTn>
                                        <p:tgtEl>
                                          <p:spTgt spid="65"/>
                                        </p:tgtEl>
                                        <p:attrNameLst>
                                          <p:attrName>style.visibility</p:attrName>
                                        </p:attrNameLst>
                                      </p:cBhvr>
                                      <p:to>
                                        <p:strVal val="visible"/>
                                      </p:to>
                                    </p:set>
                                  </p:childTnLst>
                                </p:cTn>
                              </p:par>
                              <p:par>
                                <p:cTn id="218" presetID="1" presetClass="entr" presetSubtype="0" fill="hold" grpId="0" nodeType="withEffect">
                                  <p:stCondLst>
                                    <p:cond delay="0"/>
                                  </p:stCondLst>
                                  <p:childTnLst>
                                    <p:set>
                                      <p:cBhvr>
                                        <p:cTn id="219" dur="1" fill="hold">
                                          <p:stCondLst>
                                            <p:cond delay="0"/>
                                          </p:stCondLst>
                                        </p:cTn>
                                        <p:tgtEl>
                                          <p:spTgt spid="66"/>
                                        </p:tgtEl>
                                        <p:attrNameLst>
                                          <p:attrName>style.visibility</p:attrName>
                                        </p:attrNameLst>
                                      </p:cBhvr>
                                      <p:to>
                                        <p:strVal val="visible"/>
                                      </p:to>
                                    </p:set>
                                  </p:childTnLst>
                                </p:cTn>
                              </p:par>
                            </p:childTnLst>
                          </p:cTn>
                        </p:par>
                      </p:childTnLst>
                    </p:cTn>
                  </p:par>
                  <p:par>
                    <p:cTn id="220" fill="hold">
                      <p:stCondLst>
                        <p:cond delay="indefinite"/>
                      </p:stCondLst>
                      <p:childTnLst>
                        <p:par>
                          <p:cTn id="221" fill="hold">
                            <p:stCondLst>
                              <p:cond delay="0"/>
                            </p:stCondLst>
                            <p:childTnLst>
                              <p:par>
                                <p:cTn id="222" presetID="10" presetClass="exit" presetSubtype="0" fill="hold" grpId="1" nodeType="clickEffect">
                                  <p:stCondLst>
                                    <p:cond delay="0"/>
                                  </p:stCondLst>
                                  <p:childTnLst>
                                    <p:animEffect transition="out" filter="fade">
                                      <p:cBhvr>
                                        <p:cTn id="223" dur="500"/>
                                        <p:tgtEl>
                                          <p:spTgt spid="54"/>
                                        </p:tgtEl>
                                      </p:cBhvr>
                                    </p:animEffect>
                                    <p:set>
                                      <p:cBhvr>
                                        <p:cTn id="224" dur="1" fill="hold">
                                          <p:stCondLst>
                                            <p:cond delay="499"/>
                                          </p:stCondLst>
                                        </p:cTn>
                                        <p:tgtEl>
                                          <p:spTgt spid="54"/>
                                        </p:tgtEl>
                                        <p:attrNameLst>
                                          <p:attrName>style.visibility</p:attrName>
                                        </p:attrNameLst>
                                      </p:cBhvr>
                                      <p:to>
                                        <p:strVal val="hidden"/>
                                      </p:to>
                                    </p:set>
                                  </p:childTnLst>
                                </p:cTn>
                              </p:par>
                              <p:par>
                                <p:cTn id="225" presetID="10" presetClass="exit" presetSubtype="0" fill="hold" grpId="1" nodeType="withEffect">
                                  <p:stCondLst>
                                    <p:cond delay="0"/>
                                  </p:stCondLst>
                                  <p:childTnLst>
                                    <p:animEffect transition="out" filter="fade">
                                      <p:cBhvr>
                                        <p:cTn id="226" dur="500"/>
                                        <p:tgtEl>
                                          <p:spTgt spid="56"/>
                                        </p:tgtEl>
                                      </p:cBhvr>
                                    </p:animEffect>
                                    <p:set>
                                      <p:cBhvr>
                                        <p:cTn id="227" dur="1" fill="hold">
                                          <p:stCondLst>
                                            <p:cond delay="499"/>
                                          </p:stCondLst>
                                        </p:cTn>
                                        <p:tgtEl>
                                          <p:spTgt spid="56"/>
                                        </p:tgtEl>
                                        <p:attrNameLst>
                                          <p:attrName>style.visibility</p:attrName>
                                        </p:attrNameLst>
                                      </p:cBhvr>
                                      <p:to>
                                        <p:strVal val="hidden"/>
                                      </p:to>
                                    </p:set>
                                  </p:childTnLst>
                                </p:cTn>
                              </p:par>
                              <p:par>
                                <p:cTn id="228" presetID="10" presetClass="exit" presetSubtype="0" fill="hold" grpId="1" nodeType="withEffect">
                                  <p:stCondLst>
                                    <p:cond delay="0"/>
                                  </p:stCondLst>
                                  <p:childTnLst>
                                    <p:animEffect transition="out" filter="fade">
                                      <p:cBhvr>
                                        <p:cTn id="229" dur="500"/>
                                        <p:tgtEl>
                                          <p:spTgt spid="53"/>
                                        </p:tgtEl>
                                      </p:cBhvr>
                                    </p:animEffect>
                                    <p:set>
                                      <p:cBhvr>
                                        <p:cTn id="230" dur="1" fill="hold">
                                          <p:stCondLst>
                                            <p:cond delay="499"/>
                                          </p:stCondLst>
                                        </p:cTn>
                                        <p:tgtEl>
                                          <p:spTgt spid="53"/>
                                        </p:tgtEl>
                                        <p:attrNameLst>
                                          <p:attrName>style.visibility</p:attrName>
                                        </p:attrNameLst>
                                      </p:cBhvr>
                                      <p:to>
                                        <p:strVal val="hidden"/>
                                      </p:to>
                                    </p:set>
                                  </p:childTnLst>
                                </p:cTn>
                              </p:par>
                              <p:par>
                                <p:cTn id="231" presetID="10" presetClass="exit" presetSubtype="0" fill="hold" grpId="1" nodeType="withEffect">
                                  <p:stCondLst>
                                    <p:cond delay="0"/>
                                  </p:stCondLst>
                                  <p:childTnLst>
                                    <p:animEffect transition="out" filter="fade">
                                      <p:cBhvr>
                                        <p:cTn id="232" dur="500"/>
                                        <p:tgtEl>
                                          <p:spTgt spid="57"/>
                                        </p:tgtEl>
                                      </p:cBhvr>
                                    </p:animEffect>
                                    <p:set>
                                      <p:cBhvr>
                                        <p:cTn id="233" dur="1" fill="hold">
                                          <p:stCondLst>
                                            <p:cond delay="499"/>
                                          </p:stCondLst>
                                        </p:cTn>
                                        <p:tgtEl>
                                          <p:spTgt spid="57"/>
                                        </p:tgtEl>
                                        <p:attrNameLst>
                                          <p:attrName>style.visibility</p:attrName>
                                        </p:attrNameLst>
                                      </p:cBhvr>
                                      <p:to>
                                        <p:strVal val="hidden"/>
                                      </p:to>
                                    </p:set>
                                  </p:childTnLst>
                                </p:cTn>
                              </p:par>
                              <p:par>
                                <p:cTn id="234" presetID="10" presetClass="exit" presetSubtype="0" fill="hold" grpId="1" nodeType="withEffect">
                                  <p:stCondLst>
                                    <p:cond delay="0"/>
                                  </p:stCondLst>
                                  <p:childTnLst>
                                    <p:animEffect transition="out" filter="fade">
                                      <p:cBhvr>
                                        <p:cTn id="235" dur="500"/>
                                        <p:tgtEl>
                                          <p:spTgt spid="55"/>
                                        </p:tgtEl>
                                      </p:cBhvr>
                                    </p:animEffect>
                                    <p:set>
                                      <p:cBhvr>
                                        <p:cTn id="236" dur="1" fill="hold">
                                          <p:stCondLst>
                                            <p:cond delay="499"/>
                                          </p:stCondLst>
                                        </p:cTn>
                                        <p:tgtEl>
                                          <p:spTgt spid="55"/>
                                        </p:tgtEl>
                                        <p:attrNameLst>
                                          <p:attrName>style.visibility</p:attrName>
                                        </p:attrNameLst>
                                      </p:cBhvr>
                                      <p:to>
                                        <p:strVal val="hidden"/>
                                      </p:to>
                                    </p:set>
                                  </p:childTnLst>
                                </p:cTn>
                              </p:par>
                              <p:par>
                                <p:cTn id="237" presetID="10" presetClass="exit" presetSubtype="0" fill="hold" grpId="1" nodeType="withEffect">
                                  <p:stCondLst>
                                    <p:cond delay="0"/>
                                  </p:stCondLst>
                                  <p:childTnLst>
                                    <p:animEffect transition="out" filter="fade">
                                      <p:cBhvr>
                                        <p:cTn id="238" dur="500"/>
                                        <p:tgtEl>
                                          <p:spTgt spid="59"/>
                                        </p:tgtEl>
                                      </p:cBhvr>
                                    </p:animEffect>
                                    <p:set>
                                      <p:cBhvr>
                                        <p:cTn id="239" dur="1" fill="hold">
                                          <p:stCondLst>
                                            <p:cond delay="499"/>
                                          </p:stCondLst>
                                        </p:cTn>
                                        <p:tgtEl>
                                          <p:spTgt spid="59"/>
                                        </p:tgtEl>
                                        <p:attrNameLst>
                                          <p:attrName>style.visibility</p:attrName>
                                        </p:attrNameLst>
                                      </p:cBhvr>
                                      <p:to>
                                        <p:strVal val="hidden"/>
                                      </p:to>
                                    </p:set>
                                  </p:childTnLst>
                                </p:cTn>
                              </p:par>
                              <p:par>
                                <p:cTn id="240" presetID="10" presetClass="exit" presetSubtype="0" fill="hold" grpId="1" nodeType="withEffect">
                                  <p:stCondLst>
                                    <p:cond delay="0"/>
                                  </p:stCondLst>
                                  <p:childTnLst>
                                    <p:animEffect transition="out" filter="fade">
                                      <p:cBhvr>
                                        <p:cTn id="241" dur="500"/>
                                        <p:tgtEl>
                                          <p:spTgt spid="58"/>
                                        </p:tgtEl>
                                      </p:cBhvr>
                                    </p:animEffect>
                                    <p:set>
                                      <p:cBhvr>
                                        <p:cTn id="242" dur="1" fill="hold">
                                          <p:stCondLst>
                                            <p:cond delay="499"/>
                                          </p:stCondLst>
                                        </p:cTn>
                                        <p:tgtEl>
                                          <p:spTgt spid="58"/>
                                        </p:tgtEl>
                                        <p:attrNameLst>
                                          <p:attrName>style.visibility</p:attrName>
                                        </p:attrNameLst>
                                      </p:cBhvr>
                                      <p:to>
                                        <p:strVal val="hidden"/>
                                      </p:to>
                                    </p:set>
                                  </p:childTnLst>
                                </p:cTn>
                              </p:par>
                              <p:par>
                                <p:cTn id="243" presetID="10" presetClass="exit" presetSubtype="0" fill="hold" grpId="1" nodeType="withEffect">
                                  <p:stCondLst>
                                    <p:cond delay="0"/>
                                  </p:stCondLst>
                                  <p:childTnLst>
                                    <p:animEffect transition="out" filter="fade">
                                      <p:cBhvr>
                                        <p:cTn id="244" dur="500"/>
                                        <p:tgtEl>
                                          <p:spTgt spid="61"/>
                                        </p:tgtEl>
                                      </p:cBhvr>
                                    </p:animEffect>
                                    <p:set>
                                      <p:cBhvr>
                                        <p:cTn id="245" dur="1" fill="hold">
                                          <p:stCondLst>
                                            <p:cond delay="499"/>
                                          </p:stCondLst>
                                        </p:cTn>
                                        <p:tgtEl>
                                          <p:spTgt spid="61"/>
                                        </p:tgtEl>
                                        <p:attrNameLst>
                                          <p:attrName>style.visibility</p:attrName>
                                        </p:attrNameLst>
                                      </p:cBhvr>
                                      <p:to>
                                        <p:strVal val="hidden"/>
                                      </p:to>
                                    </p:set>
                                  </p:childTnLst>
                                </p:cTn>
                              </p:par>
                              <p:par>
                                <p:cTn id="246" presetID="10" presetClass="exit" presetSubtype="0" fill="hold" grpId="1" nodeType="withEffect">
                                  <p:stCondLst>
                                    <p:cond delay="0"/>
                                  </p:stCondLst>
                                  <p:childTnLst>
                                    <p:animEffect transition="out" filter="fade">
                                      <p:cBhvr>
                                        <p:cTn id="247" dur="500"/>
                                        <p:tgtEl>
                                          <p:spTgt spid="65"/>
                                        </p:tgtEl>
                                      </p:cBhvr>
                                    </p:animEffect>
                                    <p:set>
                                      <p:cBhvr>
                                        <p:cTn id="248" dur="1" fill="hold">
                                          <p:stCondLst>
                                            <p:cond delay="499"/>
                                          </p:stCondLst>
                                        </p:cTn>
                                        <p:tgtEl>
                                          <p:spTgt spid="65"/>
                                        </p:tgtEl>
                                        <p:attrNameLst>
                                          <p:attrName>style.visibility</p:attrName>
                                        </p:attrNameLst>
                                      </p:cBhvr>
                                      <p:to>
                                        <p:strVal val="hidden"/>
                                      </p:to>
                                    </p:set>
                                  </p:childTnLst>
                                </p:cTn>
                              </p:par>
                              <p:par>
                                <p:cTn id="249" presetID="10" presetClass="exit" presetSubtype="0" fill="hold" grpId="1" nodeType="withEffect">
                                  <p:stCondLst>
                                    <p:cond delay="0"/>
                                  </p:stCondLst>
                                  <p:childTnLst>
                                    <p:animEffect transition="out" filter="fade">
                                      <p:cBhvr>
                                        <p:cTn id="250" dur="500"/>
                                        <p:tgtEl>
                                          <p:spTgt spid="66"/>
                                        </p:tgtEl>
                                      </p:cBhvr>
                                    </p:animEffect>
                                    <p:set>
                                      <p:cBhvr>
                                        <p:cTn id="251" dur="1" fill="hold">
                                          <p:stCondLst>
                                            <p:cond delay="499"/>
                                          </p:stCondLst>
                                        </p:cTn>
                                        <p:tgtEl>
                                          <p:spTgt spid="6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animBg="1"/>
      <p:bldP spid="8" grpId="1" animBg="1"/>
      <p:bldP spid="9" grpId="0" animBg="1"/>
      <p:bldP spid="13" grpId="0" animBg="1"/>
      <p:bldP spid="14" grpId="0" animBg="1"/>
      <p:bldP spid="14" grpId="1" animBg="1"/>
      <p:bldP spid="15" grpId="0" animBg="1"/>
      <p:bldP spid="15" grpId="1" animBg="1"/>
      <p:bldP spid="16" grpId="0" animBg="1"/>
      <p:bldP spid="16" grpId="1" animBg="1"/>
      <p:bldP spid="18" grpId="0" animBg="1"/>
      <p:bldP spid="18" grpId="1" animBg="1"/>
      <p:bldP spid="19" grpId="0" animBg="1"/>
      <p:bldP spid="19" grpId="1" animBg="1"/>
      <p:bldP spid="20" grpId="0" animBg="1"/>
      <p:bldP spid="21" grpId="0" animBg="1"/>
      <p:bldP spid="26" grpId="0" animBg="1"/>
      <p:bldP spid="26" grpId="1" animBg="1"/>
      <p:bldP spid="27" grpId="0" animBg="1"/>
      <p:bldP spid="27" grpId="1" animBg="1"/>
      <p:bldP spid="30" grpId="0" animBg="1"/>
      <p:bldP spid="30" grpId="1" animBg="1"/>
      <p:bldP spid="31" grpId="0" animBg="1"/>
      <p:bldP spid="31" grpId="1" animBg="1"/>
      <p:bldP spid="32" grpId="0" animBg="1"/>
      <p:bldP spid="32" grpId="1" animBg="1"/>
      <p:bldP spid="33" grpId="0" animBg="1"/>
      <p:bldP spid="33" grpId="1" animBg="1"/>
      <p:bldP spid="34" grpId="0" animBg="1"/>
      <p:bldP spid="34" grpId="1" animBg="1"/>
      <p:bldP spid="36" grpId="0" animBg="1"/>
      <p:bldP spid="37" grpId="0" animBg="1"/>
      <p:bldP spid="43" grpId="0" animBg="1"/>
      <p:bldP spid="43" grpId="1" animBg="1"/>
      <p:bldP spid="46" grpId="0" animBg="1"/>
      <p:bldP spid="46" grpId="1" animBg="1"/>
      <p:bldP spid="47" grpId="0" animBg="1"/>
      <p:bldP spid="48" grpId="0" animBg="1"/>
      <p:bldP spid="49" grpId="0" animBg="1"/>
      <p:bldP spid="49" grpId="1" animBg="1"/>
      <p:bldP spid="50" grpId="0" animBg="1"/>
      <p:bldP spid="50" grpId="1" animBg="1"/>
      <p:bldP spid="51" grpId="0" animBg="1"/>
      <p:bldP spid="51" grpId="1" animBg="1"/>
      <p:bldP spid="53" grpId="0" animBg="1"/>
      <p:bldP spid="53" grpId="1" animBg="1"/>
      <p:bldP spid="54" grpId="0" animBg="1"/>
      <p:bldP spid="54" grpId="1" animBg="1"/>
      <p:bldP spid="55" grpId="0" animBg="1"/>
      <p:bldP spid="55" grpId="1" animBg="1"/>
      <p:bldP spid="56" grpId="0" animBg="1"/>
      <p:bldP spid="56" grpId="1" animBg="1"/>
      <p:bldP spid="57" grpId="0" animBg="1"/>
      <p:bldP spid="57" grpId="1" animBg="1"/>
      <p:bldP spid="58" grpId="0" animBg="1"/>
      <p:bldP spid="58" grpId="1" animBg="1"/>
      <p:bldP spid="59" grpId="0" animBg="1"/>
      <p:bldP spid="59" grpId="1" animBg="1"/>
      <p:bldP spid="60" grpId="0" animBg="1"/>
      <p:bldP spid="61" grpId="0" animBg="1"/>
      <p:bldP spid="61" grpId="1" animBg="1"/>
      <p:bldP spid="62" grpId="0" animBg="1"/>
      <p:bldP spid="63" grpId="0" animBg="1"/>
      <p:bldP spid="64" grpId="0" animBg="1"/>
      <p:bldP spid="65" grpId="0" animBg="1"/>
      <p:bldP spid="65" grpId="1" animBg="1"/>
      <p:bldP spid="66" grpId="0" animBg="1"/>
      <p:bldP spid="66" grpId="1" animBg="1"/>
    </p:bldLst>
  </p:timing>
</p:sld>
</file>

<file path=ppt/tags/tag1.xml><?xml version="1.0" encoding="utf-8"?>
<p:tagLst xmlns:a="http://schemas.openxmlformats.org/drawingml/2006/main" xmlns:r="http://schemas.openxmlformats.org/officeDocument/2006/relationships" xmlns:p="http://schemas.openxmlformats.org/presentationml/2006/main">
  <p:tag name="RNRSTYLE" val="Indezine_SM_Title"/>
</p:tagLst>
</file>

<file path=ppt/tags/tag2.xml><?xml version="1.0" encoding="utf-8"?>
<p:tagLst xmlns:a="http://schemas.openxmlformats.org/drawingml/2006/main" xmlns:r="http://schemas.openxmlformats.org/officeDocument/2006/relationships" xmlns:p="http://schemas.openxmlformats.org/presentationml/2006/main">
  <p:tag name="RNRSTYLE" val="Indezine_SM_Text"/>
</p:tagLst>
</file>

<file path=ppt/tags/tag3.xml><?xml version="1.0" encoding="utf-8"?>
<p:tagLst xmlns:a="http://schemas.openxmlformats.org/drawingml/2006/main" xmlns:r="http://schemas.openxmlformats.org/officeDocument/2006/relationships" xmlns:p="http://schemas.openxmlformats.org/presentationml/2006/main">
  <p:tag name="RNRSTYLE" val="Indezine_TM_Title"/>
</p:tagLst>
</file>

<file path=ppt/tags/tag4.xml><?xml version="1.0" encoding="utf-8"?>
<p:tagLst xmlns:a="http://schemas.openxmlformats.org/drawingml/2006/main" xmlns:r="http://schemas.openxmlformats.org/officeDocument/2006/relationships" xmlns:p="http://schemas.openxmlformats.org/presentationml/2006/main">
  <p:tag name="RNRSTYLE" val="Indezine_TM_Text"/>
</p:tagLst>
</file>

<file path=ppt/tags/tag5.xml><?xml version="1.0" encoding="utf-8"?>
<p:tagLst xmlns:a="http://schemas.openxmlformats.org/drawingml/2006/main" xmlns:r="http://schemas.openxmlformats.org/officeDocument/2006/relationships" xmlns:p="http://schemas.openxmlformats.org/presentationml/2006/main">
  <p:tag name="RNRSTYLE" val="Indezine_SM2_Title"/>
</p:tagLst>
</file>

<file path=ppt/tags/tag6.xml><?xml version="1.0" encoding="utf-8"?>
<p:tagLst xmlns:a="http://schemas.openxmlformats.org/drawingml/2006/main" xmlns:r="http://schemas.openxmlformats.org/officeDocument/2006/relationships" xmlns:p="http://schemas.openxmlformats.org/presentationml/2006/main">
  <p:tag name="RNRSTYLE" val="Indezine_SM2_Text"/>
</p:tagLst>
</file>

<file path=ppt/tags/tag7.xml><?xml version="1.0" encoding="utf-8"?>
<p:tagLst xmlns:a="http://schemas.openxmlformats.org/drawingml/2006/main" xmlns:r="http://schemas.openxmlformats.org/officeDocument/2006/relationships" xmlns:p="http://schemas.openxmlformats.org/presentationml/2006/main">
  <p:tag name="RNRSTYLE" val="Indezine_TM2_Title"/>
</p:tagLst>
</file>

<file path=ppt/tags/tag8.xml><?xml version="1.0" encoding="utf-8"?>
<p:tagLst xmlns:a="http://schemas.openxmlformats.org/drawingml/2006/main" xmlns:r="http://schemas.openxmlformats.org/officeDocument/2006/relationships" xmlns:p="http://schemas.openxmlformats.org/presentationml/2006/main">
  <p:tag name="RNRSTYLE" val="Indezine_TM2_Text"/>
</p:tagLst>
</file>

<file path=ppt/theme/theme1.xml><?xml version="1.0" encoding="utf-8"?>
<a:theme xmlns:a="http://schemas.openxmlformats.org/drawingml/2006/main" name="med_0056_slide">
  <a:themeElements>
    <a:clrScheme name="Default Design 2">
      <a:dk1>
        <a:srgbClr val="000000"/>
      </a:dk1>
      <a:lt1>
        <a:srgbClr val="66CCFF"/>
      </a:lt1>
      <a:dk2>
        <a:srgbClr val="000000"/>
      </a:dk2>
      <a:lt2>
        <a:srgbClr val="CCCCCC"/>
      </a:lt2>
      <a:accent1>
        <a:srgbClr val="2B6A3D"/>
      </a:accent1>
      <a:accent2>
        <a:srgbClr val="384F8C"/>
      </a:accent2>
      <a:accent3>
        <a:srgbClr val="B8E2FF"/>
      </a:accent3>
      <a:accent4>
        <a:srgbClr val="000000"/>
      </a:accent4>
      <a:accent5>
        <a:srgbClr val="ACB9AF"/>
      </a:accent5>
      <a:accent6>
        <a:srgbClr val="32477E"/>
      </a:accent6>
      <a:hlink>
        <a:srgbClr val="6B612B"/>
      </a:hlink>
      <a:folHlink>
        <a:srgbClr val="32647D"/>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he-IL"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he-IL"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Default Design 1">
        <a:dk1>
          <a:srgbClr val="000000"/>
        </a:dk1>
        <a:lt1>
          <a:srgbClr val="66CCFF"/>
        </a:lt1>
        <a:dk2>
          <a:srgbClr val="000000"/>
        </a:dk2>
        <a:lt2>
          <a:srgbClr val="CCCCCC"/>
        </a:lt2>
        <a:accent1>
          <a:srgbClr val="406E85"/>
        </a:accent1>
        <a:accent2>
          <a:srgbClr val="0081C2"/>
        </a:accent2>
        <a:accent3>
          <a:srgbClr val="B8E2FF"/>
        </a:accent3>
        <a:accent4>
          <a:srgbClr val="000000"/>
        </a:accent4>
        <a:accent5>
          <a:srgbClr val="AFBAC2"/>
        </a:accent5>
        <a:accent6>
          <a:srgbClr val="0074B0"/>
        </a:accent6>
        <a:hlink>
          <a:srgbClr val="005885"/>
        </a:hlink>
        <a:folHlink>
          <a:srgbClr val="006CA4"/>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66CCFF"/>
        </a:lt1>
        <a:dk2>
          <a:srgbClr val="000000"/>
        </a:dk2>
        <a:lt2>
          <a:srgbClr val="CCCCCC"/>
        </a:lt2>
        <a:accent1>
          <a:srgbClr val="2B6A3D"/>
        </a:accent1>
        <a:accent2>
          <a:srgbClr val="384F8C"/>
        </a:accent2>
        <a:accent3>
          <a:srgbClr val="B8E2FF"/>
        </a:accent3>
        <a:accent4>
          <a:srgbClr val="000000"/>
        </a:accent4>
        <a:accent5>
          <a:srgbClr val="ACB9AF"/>
        </a:accent5>
        <a:accent6>
          <a:srgbClr val="32477E"/>
        </a:accent6>
        <a:hlink>
          <a:srgbClr val="6B612B"/>
        </a:hlink>
        <a:folHlink>
          <a:srgbClr val="32647D"/>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66CCFF"/>
        </a:lt1>
        <a:dk2>
          <a:srgbClr val="000000"/>
        </a:dk2>
        <a:lt2>
          <a:srgbClr val="CCCCCC"/>
        </a:lt2>
        <a:accent1>
          <a:srgbClr val="32647D"/>
        </a:accent1>
        <a:accent2>
          <a:srgbClr val="7D4B45"/>
        </a:accent2>
        <a:accent3>
          <a:srgbClr val="B8E2FF"/>
        </a:accent3>
        <a:accent4>
          <a:srgbClr val="000000"/>
        </a:accent4>
        <a:accent5>
          <a:srgbClr val="ADB8BF"/>
        </a:accent5>
        <a:accent6>
          <a:srgbClr val="71433E"/>
        </a:accent6>
        <a:hlink>
          <a:srgbClr val="606328"/>
        </a:hlink>
        <a:folHlink>
          <a:srgbClr val="774B7D"/>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66CCFF"/>
        </a:lt1>
        <a:dk2>
          <a:srgbClr val="000000"/>
        </a:dk2>
        <a:lt2>
          <a:srgbClr val="CCCCCC"/>
        </a:lt2>
        <a:accent1>
          <a:srgbClr val="606328"/>
        </a:accent1>
        <a:accent2>
          <a:srgbClr val="32647D"/>
        </a:accent2>
        <a:accent3>
          <a:srgbClr val="B8E2FF"/>
        </a:accent3>
        <a:accent4>
          <a:srgbClr val="000000"/>
        </a:accent4>
        <a:accent5>
          <a:srgbClr val="B6B7AC"/>
        </a:accent5>
        <a:accent6>
          <a:srgbClr val="2C5A71"/>
        </a:accent6>
        <a:hlink>
          <a:srgbClr val="7D5738"/>
        </a:hlink>
        <a:folHlink>
          <a:srgbClr val="774B7D"/>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CCCCCC"/>
        </a:lt2>
        <a:accent1>
          <a:srgbClr val="406E85"/>
        </a:accent1>
        <a:accent2>
          <a:srgbClr val="0081C2"/>
        </a:accent2>
        <a:accent3>
          <a:srgbClr val="FFFFFF"/>
        </a:accent3>
        <a:accent4>
          <a:srgbClr val="000000"/>
        </a:accent4>
        <a:accent5>
          <a:srgbClr val="AFBAC2"/>
        </a:accent5>
        <a:accent6>
          <a:srgbClr val="0074B0"/>
        </a:accent6>
        <a:hlink>
          <a:srgbClr val="005885"/>
        </a:hlink>
        <a:folHlink>
          <a:srgbClr val="006CA4"/>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CCCCCC"/>
        </a:lt2>
        <a:accent1>
          <a:srgbClr val="2B6A3D"/>
        </a:accent1>
        <a:accent2>
          <a:srgbClr val="384F8C"/>
        </a:accent2>
        <a:accent3>
          <a:srgbClr val="FFFFFF"/>
        </a:accent3>
        <a:accent4>
          <a:srgbClr val="000000"/>
        </a:accent4>
        <a:accent5>
          <a:srgbClr val="ACB9AF"/>
        </a:accent5>
        <a:accent6>
          <a:srgbClr val="32477E"/>
        </a:accent6>
        <a:hlink>
          <a:srgbClr val="6B612B"/>
        </a:hlink>
        <a:folHlink>
          <a:srgbClr val="32647D"/>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CCCCCC"/>
        </a:lt2>
        <a:accent1>
          <a:srgbClr val="32647D"/>
        </a:accent1>
        <a:accent2>
          <a:srgbClr val="7D4B45"/>
        </a:accent2>
        <a:accent3>
          <a:srgbClr val="FFFFFF"/>
        </a:accent3>
        <a:accent4>
          <a:srgbClr val="000000"/>
        </a:accent4>
        <a:accent5>
          <a:srgbClr val="ADB8BF"/>
        </a:accent5>
        <a:accent6>
          <a:srgbClr val="71433E"/>
        </a:accent6>
        <a:hlink>
          <a:srgbClr val="606328"/>
        </a:hlink>
        <a:folHlink>
          <a:srgbClr val="774B7D"/>
        </a:folHlink>
      </a:clrScheme>
      <a:clrMap bg1="lt1" tx1="dk1" bg2="lt2" tx2="dk2" accent1="accent1" accent2="accent2" accent3="accent3" accent4="accent4" accent5="accent5" accent6="accent6" hlink="hlink" folHlink="folHlink"/>
    </a:extraClrScheme>
    <a:extraClrScheme>
      <a:clrScheme name="Default Design 8">
        <a:dk1>
          <a:srgbClr val="000000"/>
        </a:dk1>
        <a:lt1>
          <a:srgbClr val="FFFFFF"/>
        </a:lt1>
        <a:dk2>
          <a:srgbClr val="000000"/>
        </a:dk2>
        <a:lt2>
          <a:srgbClr val="CCCCCC"/>
        </a:lt2>
        <a:accent1>
          <a:srgbClr val="606328"/>
        </a:accent1>
        <a:accent2>
          <a:srgbClr val="32647D"/>
        </a:accent2>
        <a:accent3>
          <a:srgbClr val="FFFFFF"/>
        </a:accent3>
        <a:accent4>
          <a:srgbClr val="000000"/>
        </a:accent4>
        <a:accent5>
          <a:srgbClr val="B6B7AC"/>
        </a:accent5>
        <a:accent6>
          <a:srgbClr val="2C5A71"/>
        </a:accent6>
        <a:hlink>
          <a:srgbClr val="7D5738"/>
        </a:hlink>
        <a:folHlink>
          <a:srgbClr val="774B7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Default Design">
  <a:themeElements>
    <a:clrScheme name="1_Default Design 2">
      <a:dk1>
        <a:srgbClr val="000000"/>
      </a:dk1>
      <a:lt1>
        <a:srgbClr val="66CCFF"/>
      </a:lt1>
      <a:dk2>
        <a:srgbClr val="000000"/>
      </a:dk2>
      <a:lt2>
        <a:srgbClr val="CCCCCC"/>
      </a:lt2>
      <a:accent1>
        <a:srgbClr val="2B6A3D"/>
      </a:accent1>
      <a:accent2>
        <a:srgbClr val="384F8C"/>
      </a:accent2>
      <a:accent3>
        <a:srgbClr val="B8E2FF"/>
      </a:accent3>
      <a:accent4>
        <a:srgbClr val="000000"/>
      </a:accent4>
      <a:accent5>
        <a:srgbClr val="ACB9AF"/>
      </a:accent5>
      <a:accent6>
        <a:srgbClr val="32477E"/>
      </a:accent6>
      <a:hlink>
        <a:srgbClr val="6B612B"/>
      </a:hlink>
      <a:folHlink>
        <a:srgbClr val="32647D"/>
      </a:folHlink>
    </a:clrScheme>
    <a:fontScheme name="1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he-IL"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he-IL"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1_Default Design 1">
        <a:dk1>
          <a:srgbClr val="000000"/>
        </a:dk1>
        <a:lt1>
          <a:srgbClr val="66CCFF"/>
        </a:lt1>
        <a:dk2>
          <a:srgbClr val="000000"/>
        </a:dk2>
        <a:lt2>
          <a:srgbClr val="CCCCCC"/>
        </a:lt2>
        <a:accent1>
          <a:srgbClr val="406E85"/>
        </a:accent1>
        <a:accent2>
          <a:srgbClr val="0081C2"/>
        </a:accent2>
        <a:accent3>
          <a:srgbClr val="B8E2FF"/>
        </a:accent3>
        <a:accent4>
          <a:srgbClr val="000000"/>
        </a:accent4>
        <a:accent5>
          <a:srgbClr val="AFBAC2"/>
        </a:accent5>
        <a:accent6>
          <a:srgbClr val="0074B0"/>
        </a:accent6>
        <a:hlink>
          <a:srgbClr val="005885"/>
        </a:hlink>
        <a:folHlink>
          <a:srgbClr val="006CA4"/>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66CCFF"/>
        </a:lt1>
        <a:dk2>
          <a:srgbClr val="000000"/>
        </a:dk2>
        <a:lt2>
          <a:srgbClr val="CCCCCC"/>
        </a:lt2>
        <a:accent1>
          <a:srgbClr val="2B6A3D"/>
        </a:accent1>
        <a:accent2>
          <a:srgbClr val="384F8C"/>
        </a:accent2>
        <a:accent3>
          <a:srgbClr val="B8E2FF"/>
        </a:accent3>
        <a:accent4>
          <a:srgbClr val="000000"/>
        </a:accent4>
        <a:accent5>
          <a:srgbClr val="ACB9AF"/>
        </a:accent5>
        <a:accent6>
          <a:srgbClr val="32477E"/>
        </a:accent6>
        <a:hlink>
          <a:srgbClr val="6B612B"/>
        </a:hlink>
        <a:folHlink>
          <a:srgbClr val="32647D"/>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66CCFF"/>
        </a:lt1>
        <a:dk2>
          <a:srgbClr val="000000"/>
        </a:dk2>
        <a:lt2>
          <a:srgbClr val="CCCCCC"/>
        </a:lt2>
        <a:accent1>
          <a:srgbClr val="32647D"/>
        </a:accent1>
        <a:accent2>
          <a:srgbClr val="7D4B45"/>
        </a:accent2>
        <a:accent3>
          <a:srgbClr val="B8E2FF"/>
        </a:accent3>
        <a:accent4>
          <a:srgbClr val="000000"/>
        </a:accent4>
        <a:accent5>
          <a:srgbClr val="ADB8BF"/>
        </a:accent5>
        <a:accent6>
          <a:srgbClr val="71433E"/>
        </a:accent6>
        <a:hlink>
          <a:srgbClr val="606328"/>
        </a:hlink>
        <a:folHlink>
          <a:srgbClr val="774B7D"/>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66CCFF"/>
        </a:lt1>
        <a:dk2>
          <a:srgbClr val="000000"/>
        </a:dk2>
        <a:lt2>
          <a:srgbClr val="CCCCCC"/>
        </a:lt2>
        <a:accent1>
          <a:srgbClr val="606328"/>
        </a:accent1>
        <a:accent2>
          <a:srgbClr val="32647D"/>
        </a:accent2>
        <a:accent3>
          <a:srgbClr val="B8E2FF"/>
        </a:accent3>
        <a:accent4>
          <a:srgbClr val="000000"/>
        </a:accent4>
        <a:accent5>
          <a:srgbClr val="B6B7AC"/>
        </a:accent5>
        <a:accent6>
          <a:srgbClr val="2C5A71"/>
        </a:accent6>
        <a:hlink>
          <a:srgbClr val="7D5738"/>
        </a:hlink>
        <a:folHlink>
          <a:srgbClr val="774B7D"/>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FF"/>
        </a:lt1>
        <a:dk2>
          <a:srgbClr val="000000"/>
        </a:dk2>
        <a:lt2>
          <a:srgbClr val="CCCCCC"/>
        </a:lt2>
        <a:accent1>
          <a:srgbClr val="406E85"/>
        </a:accent1>
        <a:accent2>
          <a:srgbClr val="0081C2"/>
        </a:accent2>
        <a:accent3>
          <a:srgbClr val="FFFFFF"/>
        </a:accent3>
        <a:accent4>
          <a:srgbClr val="000000"/>
        </a:accent4>
        <a:accent5>
          <a:srgbClr val="AFBAC2"/>
        </a:accent5>
        <a:accent6>
          <a:srgbClr val="0074B0"/>
        </a:accent6>
        <a:hlink>
          <a:srgbClr val="005885"/>
        </a:hlink>
        <a:folHlink>
          <a:srgbClr val="006CA4"/>
        </a:folHlink>
      </a:clrScheme>
      <a:clrMap bg1="lt1" tx1="dk1" bg2="lt2" tx2="dk2" accent1="accent1" accent2="accent2" accent3="accent3" accent4="accent4" accent5="accent5" accent6="accent6" hlink="hlink" folHlink="folHlink"/>
    </a:extraClrScheme>
    <a:extraClrScheme>
      <a:clrScheme name="1_Default Design 6">
        <a:dk1>
          <a:srgbClr val="000000"/>
        </a:dk1>
        <a:lt1>
          <a:srgbClr val="FFFFFF"/>
        </a:lt1>
        <a:dk2>
          <a:srgbClr val="000000"/>
        </a:dk2>
        <a:lt2>
          <a:srgbClr val="CCCCCC"/>
        </a:lt2>
        <a:accent1>
          <a:srgbClr val="2B6A3D"/>
        </a:accent1>
        <a:accent2>
          <a:srgbClr val="384F8C"/>
        </a:accent2>
        <a:accent3>
          <a:srgbClr val="FFFFFF"/>
        </a:accent3>
        <a:accent4>
          <a:srgbClr val="000000"/>
        </a:accent4>
        <a:accent5>
          <a:srgbClr val="ACB9AF"/>
        </a:accent5>
        <a:accent6>
          <a:srgbClr val="32477E"/>
        </a:accent6>
        <a:hlink>
          <a:srgbClr val="6B612B"/>
        </a:hlink>
        <a:folHlink>
          <a:srgbClr val="32647D"/>
        </a:folHlink>
      </a:clrScheme>
      <a:clrMap bg1="lt1" tx1="dk1" bg2="lt2" tx2="dk2" accent1="accent1" accent2="accent2" accent3="accent3" accent4="accent4" accent5="accent5" accent6="accent6" hlink="hlink" folHlink="folHlink"/>
    </a:extraClrScheme>
    <a:extraClrScheme>
      <a:clrScheme name="1_Default Design 7">
        <a:dk1>
          <a:srgbClr val="000000"/>
        </a:dk1>
        <a:lt1>
          <a:srgbClr val="FFFFFF"/>
        </a:lt1>
        <a:dk2>
          <a:srgbClr val="000000"/>
        </a:dk2>
        <a:lt2>
          <a:srgbClr val="CCCCCC"/>
        </a:lt2>
        <a:accent1>
          <a:srgbClr val="32647D"/>
        </a:accent1>
        <a:accent2>
          <a:srgbClr val="7D4B45"/>
        </a:accent2>
        <a:accent3>
          <a:srgbClr val="FFFFFF"/>
        </a:accent3>
        <a:accent4>
          <a:srgbClr val="000000"/>
        </a:accent4>
        <a:accent5>
          <a:srgbClr val="ADB8BF"/>
        </a:accent5>
        <a:accent6>
          <a:srgbClr val="71433E"/>
        </a:accent6>
        <a:hlink>
          <a:srgbClr val="606328"/>
        </a:hlink>
        <a:folHlink>
          <a:srgbClr val="774B7D"/>
        </a:folHlink>
      </a:clrScheme>
      <a:clrMap bg1="lt1" tx1="dk1" bg2="lt2" tx2="dk2" accent1="accent1" accent2="accent2" accent3="accent3" accent4="accent4" accent5="accent5" accent6="accent6" hlink="hlink" folHlink="folHlink"/>
    </a:extraClrScheme>
    <a:extraClrScheme>
      <a:clrScheme name="1_Default Design 8">
        <a:dk1>
          <a:srgbClr val="000000"/>
        </a:dk1>
        <a:lt1>
          <a:srgbClr val="FFFFFF"/>
        </a:lt1>
        <a:dk2>
          <a:srgbClr val="000000"/>
        </a:dk2>
        <a:lt2>
          <a:srgbClr val="CCCCCC"/>
        </a:lt2>
        <a:accent1>
          <a:srgbClr val="606328"/>
        </a:accent1>
        <a:accent2>
          <a:srgbClr val="32647D"/>
        </a:accent2>
        <a:accent3>
          <a:srgbClr val="FFFFFF"/>
        </a:accent3>
        <a:accent4>
          <a:srgbClr val="000000"/>
        </a:accent4>
        <a:accent5>
          <a:srgbClr val="B6B7AC"/>
        </a:accent5>
        <a:accent6>
          <a:srgbClr val="2C5A71"/>
        </a:accent6>
        <a:hlink>
          <a:srgbClr val="7D5738"/>
        </a:hlink>
        <a:folHlink>
          <a:srgbClr val="774B7D"/>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med_0056_slide</Template>
  <TotalTime>936</TotalTime>
  <Words>1729</Words>
  <Application>Microsoft Office PowerPoint</Application>
  <PresentationFormat>On-screen Show (4:3)</PresentationFormat>
  <Paragraphs>278</Paragraphs>
  <Slides>23</Slides>
  <Notes>23</Notes>
  <HiddenSlides>0</HiddenSlides>
  <MMClips>0</MMClips>
  <ScaleCrop>false</ScaleCrop>
  <HeadingPairs>
    <vt:vector size="4" baseType="variant">
      <vt:variant>
        <vt:lpstr>Theme</vt:lpstr>
      </vt:variant>
      <vt:variant>
        <vt:i4>2</vt:i4>
      </vt:variant>
      <vt:variant>
        <vt:lpstr>Slide Titles</vt:lpstr>
      </vt:variant>
      <vt:variant>
        <vt:i4>23</vt:i4>
      </vt:variant>
    </vt:vector>
  </HeadingPairs>
  <TitlesOfParts>
    <vt:vector size="25" baseType="lpstr">
      <vt:lpstr>med_0056_slide</vt:lpstr>
      <vt:lpstr>1_Default Design</vt:lpstr>
      <vt:lpstr>מקבולBWA-Aligner  </vt:lpstr>
      <vt:lpstr>תיאור מסגרת הפרויקט </vt:lpstr>
      <vt:lpstr>תיאור מסגרת הפרויקט </vt:lpstr>
      <vt:lpstr>תיאור הבעיה</vt:lpstr>
      <vt:lpstr>תיאור הבעיה</vt:lpstr>
      <vt:lpstr>תיאור הבעיה</vt:lpstr>
      <vt:lpstr>הצעה לפתרון</vt:lpstr>
      <vt:lpstr>הצעה לפתרון</vt:lpstr>
      <vt:lpstr>הצעה לפתרון</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Avi</dc:creator>
  <cp:lastModifiedBy>Avi</cp:lastModifiedBy>
  <cp:revision>167</cp:revision>
  <dcterms:created xsi:type="dcterms:W3CDTF">2015-01-23T08:15:10Z</dcterms:created>
  <dcterms:modified xsi:type="dcterms:W3CDTF">2015-07-08T18:43:12Z</dcterms:modified>
</cp:coreProperties>
</file>