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77" r:id="rId4"/>
    <p:sldId id="354" r:id="rId5"/>
    <p:sldId id="344" r:id="rId6"/>
    <p:sldId id="345" r:id="rId7"/>
    <p:sldId id="346" r:id="rId8"/>
    <p:sldId id="351" r:id="rId9"/>
    <p:sldId id="347" r:id="rId10"/>
    <p:sldId id="348" r:id="rId11"/>
    <p:sldId id="349" r:id="rId12"/>
    <p:sldId id="350" r:id="rId13"/>
    <p:sldId id="340" r:id="rId14"/>
    <p:sldId id="352" r:id="rId15"/>
    <p:sldId id="342" r:id="rId16"/>
    <p:sldId id="341" r:id="rId17"/>
    <p:sldId id="353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NER MICHAEL LUKE" initials="TML" lastIdx="1" clrIdx="0">
    <p:extLst>
      <p:ext uri="{19B8F6BF-5375-455C-9EA6-DF929625EA0E}">
        <p15:presenceInfo xmlns:p15="http://schemas.microsoft.com/office/powerpoint/2012/main" userId="TURNER MICHAEL LUKE" providerId="None"/>
      </p:ext>
    </p:extLst>
  </p:cmAuthor>
  <p:cmAuthor id="2" name="TURNER LUKE" initials="TL" lastIdx="2" clrIdx="1">
    <p:extLst>
      <p:ext uri="{19B8F6BF-5375-455C-9EA6-DF929625EA0E}">
        <p15:presenceInfo xmlns:p15="http://schemas.microsoft.com/office/powerpoint/2012/main" userId="TURNER LU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18E8-83F0-4164-A549-3EA0FDAA5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84351-7CDC-43BB-8755-00C13EDE8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5233E-F72A-4A88-AB6D-3F255413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19C4A-24D0-4B44-A968-0E62DB01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13DCF-5940-418A-AFA5-2C9B49C6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F7AD-6CAB-4974-91AC-54B832AB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2BAF6-9D1E-466D-BE69-614F35EBB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5F4EF-930F-43F6-8F13-8A21C85C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A95-DED6-42A8-A23E-7D9490AC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B300-1344-4082-9B62-D259E34D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2CC74-C540-49F2-BA3A-0BA058E4B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76631-0BDA-477E-99F0-EA0BE2EA2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5134E-D8B0-4C05-939C-CCC3E1B1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A1EC-2E39-45D6-82F9-9211B5E9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FFD38-E79D-43D6-B714-A80CA2ED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21B9-2EF5-45F1-8948-F19F65F0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3FE5-77BF-4CBB-A35B-DFED1B2E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334E4-8EED-403E-82EB-78BD3F65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097F-3033-46AB-A7EB-D95B9D0B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BD3DF-0DB3-4431-B8BD-04A9117D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BE20-D716-4321-811F-D850EFFDD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8154-BD6A-4317-B908-C1C1CFFF0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E0F4-7B00-409C-9B71-F41E1375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28D99-E3CC-4729-B2E3-5265494E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BA9A-6B9F-4E01-968B-7C9D270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E118-5B8C-4E60-BD2A-77619A4F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9D63-B07D-4D24-B5C0-2DE9EDA6D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2717E-935E-4A4A-A8B6-2D7054E7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B2AAF-D5E2-4906-B3A2-E34FF204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5D6DC-BB26-4AB0-963C-5D56EFD7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0F45B-14BA-4616-905C-22D83CF3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B3AE-1D3B-4C82-A736-93220263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31E13-C0D0-48F8-A4BF-9B7DAC60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AADA-7852-40F5-8B38-FBEF3ADCD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1689F-6B91-4960-97F0-9E87B1B91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1D284-B82A-40FD-960A-877D620FC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3CA8D-3BF0-4B3F-80B9-6742ABD3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E42C2-6EC0-4DAE-97FE-2969503D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157EC-81C8-4D55-87DD-C534A64E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9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58A5-E2F3-4D20-B968-97D4BB65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2783B-1CD8-4969-A9AE-80CECAC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14935-3880-44E1-AF2D-A7EFF031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A1B6E-A532-4D75-B52E-61F4E415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A4AC7-7493-4434-8B4B-B07A52D9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F5252-5363-4AB7-8251-C6F2B76E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5A866-668C-4C46-92C3-43C73EDF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C4C0-6801-40ED-B6CA-9C54687E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03F85-CBAE-4503-9940-E1CEA9AB1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70C4E-BF27-42D5-8F07-0F22330D9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8FF05-07AE-4EA4-9DE1-AEAE4C2F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F18E-9B6F-46F1-B7E4-7E1E937C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C19C-EA0D-4AED-A649-C3F39A11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2EBB-3848-4135-AE8D-3D00112A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CECD1-CEF8-4229-AB71-27BCE3BC6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0236E-2285-4313-86A0-315C372B9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16E77-1D19-414D-AB15-7C977D3E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2F256-8A61-4730-B369-09CDC4CFCD4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6185C-1005-4ED2-9B9E-1FF75015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46364-4FD8-4CFF-AC59-676002FD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4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27C25-6CB2-4937-A2D6-9E7071B9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046D8-C724-440B-90A1-5D972F58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DEED-87BD-4115-AFF9-A60E9E3B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2F256-8A61-4730-B369-09CDC4CFCD4E}" type="datetimeFigureOut">
              <a:rPr lang="en-US" smtClean="0"/>
              <a:t>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8E1A8-EABB-4338-B652-18D985A9B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8FB9-90C5-4E7D-AE62-8B20EACBE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C827-66BC-4C1B-B954-1B51F9A8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9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apeli.com/cheat_sheets/Python_Format_Strings.docset/Contents/Resources/Documents/inde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thworks.com/help/matlab/ref/fprintf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9ED1-9EDB-45FB-8BFE-11AF481F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46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CBE255</a:t>
            </a:r>
            <a:br>
              <a:rPr lang="en-US" dirty="0"/>
            </a:br>
            <a:r>
              <a:rPr lang="en-US" dirty="0"/>
              <a:t>Discussion 5</a:t>
            </a:r>
            <a:br>
              <a:rPr lang="en-US" dirty="0"/>
            </a:br>
            <a:r>
              <a:rPr lang="en-US" dirty="0"/>
              <a:t>2/25/21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D94F7-EA1F-42CB-83B7-08F34C125F92}"/>
              </a:ext>
            </a:extLst>
          </p:cNvPr>
          <p:cNvSpPr txBox="1"/>
          <p:nvPr/>
        </p:nvSpPr>
        <p:spPr>
          <a:xfrm>
            <a:off x="2746131" y="4180742"/>
            <a:ext cx="669973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Turner Luke</a:t>
            </a:r>
          </a:p>
          <a:p>
            <a:endParaRPr lang="en-US" dirty="0"/>
          </a:p>
          <a:p>
            <a:r>
              <a:rPr lang="en-US" dirty="0"/>
              <a:t>* If you are not registered for this discussion, let me know so I can send you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12037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CCA0-1E08-4CA0-A2E5-44BBBBD9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.format() string method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2C34-8E68-422A-AA77-25D2112E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9B4EA-41E5-418B-8106-E127C37B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40" y="1376607"/>
            <a:ext cx="7621518" cy="3070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30D5E6-E425-4CD0-ADB0-F57EAD0EED37}"/>
              </a:ext>
            </a:extLst>
          </p:cNvPr>
          <p:cNvSpPr txBox="1"/>
          <p:nvPr/>
        </p:nvSpPr>
        <p:spPr>
          <a:xfrm>
            <a:off x="838200" y="4581927"/>
            <a:ext cx="90657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not everything!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https://kapeli.com/cheat_sheets/Python_Format_Strings.docset/Contents/Resources/Documents/index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0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DE85-F371-4E2D-827D-6A628D75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A795-B39A-4DBF-BA06-474391D8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language of choice print:</a:t>
            </a:r>
          </a:p>
          <a:p>
            <a:pPr lvl="1"/>
            <a:r>
              <a:rPr lang="en-US" dirty="0"/>
              <a:t>Pi with 5 sig figs</a:t>
            </a:r>
          </a:p>
          <a:p>
            <a:pPr lvl="1"/>
            <a:r>
              <a:rPr lang="en-US" dirty="0"/>
              <a:t>The speed of light in exponential form with 4 sig figs</a:t>
            </a:r>
          </a:p>
          <a:p>
            <a:pPr lvl="1"/>
            <a:r>
              <a:rPr lang="en-US" dirty="0"/>
              <a:t>Your age as an integer</a:t>
            </a:r>
          </a:p>
          <a:p>
            <a:pPr lvl="1"/>
            <a:r>
              <a:rPr lang="en-US" dirty="0"/>
              <a:t>Your age as a binary number</a:t>
            </a:r>
          </a:p>
          <a:p>
            <a:pPr lvl="1"/>
            <a:r>
              <a:rPr lang="en-US" dirty="0"/>
              <a:t>A string of the most recent book you read</a:t>
            </a:r>
          </a:p>
        </p:txBody>
      </p:sp>
    </p:spTree>
    <p:extLst>
      <p:ext uri="{BB962C8B-B14F-4D97-AF65-F5344CB8AC3E}">
        <p14:creationId xmlns:p14="http://schemas.microsoft.com/office/powerpoint/2010/main" val="188320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0625-27B4-40A9-8C7D-B75AC050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E00370-7941-4182-98F1-F882265F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6" y="321019"/>
            <a:ext cx="6053504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pi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299792458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age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book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"Crime and Punishment"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"pi is approximately : {:.5g}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"The speed of light is {:.3E}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"I am {:g} years old, which is {:b} in binary.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     "The most recent book I read was {}."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book))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pi is approximately : 3.1416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The speed of light is 2.998E+08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I am 22 years old, which is 10110 in binary.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A9B7C6"/>
                </a:solidFill>
                <a:latin typeface="JetBrains Mono"/>
              </a:rPr>
              <a:t>The most recent book I read was Crime and Punishment.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19551-DB19-4152-9D0E-0765901D7622}"/>
              </a:ext>
            </a:extLst>
          </p:cNvPr>
          <p:cNvSpPr txBox="1"/>
          <p:nvPr/>
        </p:nvSpPr>
        <p:spPr>
          <a:xfrm>
            <a:off x="6355415" y="795125"/>
            <a:ext cx="609526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299792458;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age = 22;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book =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"Crime and Punishment"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fprintf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"pi is approximately %.4f\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nThe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speed of light is %.4E\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nI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am %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years old, which is %s in binary.\</a:t>
            </a:r>
            <a:r>
              <a:rPr lang="en-US" sz="18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nThe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 most recent book I read was %s.\n"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pi, C, age, dec2bin(age), book);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pi is approximately 3.1416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 speed of light is 2.9979E+08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 am 22 years old, which is 10110 in binary.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 most recent book I read was Crime and Punishment.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5243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8ACF-3E3E-4815-9BEA-66819781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-57165"/>
            <a:ext cx="10515600" cy="1325563"/>
          </a:xfrm>
        </p:spPr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1E53-04A5-4553-9DA3-08B9744D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9" y="998689"/>
            <a:ext cx="10515600" cy="4351338"/>
          </a:xfrm>
        </p:spPr>
        <p:txBody>
          <a:bodyPr/>
          <a:lstStyle/>
          <a:p>
            <a:r>
              <a:rPr lang="en-US" dirty="0"/>
              <a:t>From Dr. Dahlke’s tutorial 3_10_1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A5AEF-CEAC-4DFF-BDA0-70E622CB7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14" y="1507973"/>
            <a:ext cx="8722107" cy="46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0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8F26-F3B6-4445-BF01-CEEB6D6F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1D9C-7C5B-408B-91D3-4A81DEE4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6600A2-EB94-4098-B454-AAED1006E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36" y="2629750"/>
            <a:ext cx="6963506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exponent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(number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power):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result = number ** power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 = exponent(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160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CA3C-9891-40BE-AFFB-9C964DFD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F702-1603-456D-A882-4559AE22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572770" cy="18200309"/>
          </a:xfrm>
        </p:spPr>
        <p:txBody>
          <a:bodyPr/>
          <a:lstStyle/>
          <a:p>
            <a:r>
              <a:rPr lang="en-US" dirty="0"/>
              <a:t>What is the output of this script?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41F68C-BDCE-40FC-8EE9-7DA7590AA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519" y="2593434"/>
            <a:ext cx="3464169" cy="40318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func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b):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** b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 =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func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a)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(c)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60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480747-EBF0-43EC-85F7-CD7E582A932A}"/>
              </a:ext>
            </a:extLst>
          </p:cNvPr>
          <p:cNvSpPr/>
          <p:nvPr/>
        </p:nvSpPr>
        <p:spPr>
          <a:xfrm>
            <a:off x="74735" y="76933"/>
            <a:ext cx="5697415" cy="6534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51DB8-530A-4BA6-AA4B-70972C3ADA90}"/>
              </a:ext>
            </a:extLst>
          </p:cNvPr>
          <p:cNvSpPr txBox="1"/>
          <p:nvPr/>
        </p:nvSpPr>
        <p:spPr>
          <a:xfrm>
            <a:off x="329712" y="325315"/>
            <a:ext cx="5766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Script Workspace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015DF0-4B60-40DB-860C-8C3DB9672695}"/>
              </a:ext>
            </a:extLst>
          </p:cNvPr>
          <p:cNvSpPr/>
          <p:nvPr/>
        </p:nvSpPr>
        <p:spPr>
          <a:xfrm>
            <a:off x="6350977" y="76933"/>
            <a:ext cx="5360378" cy="65348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179AD-2950-4EB5-83F8-69BA362111BD}"/>
              </a:ext>
            </a:extLst>
          </p:cNvPr>
          <p:cNvSpPr txBox="1"/>
          <p:nvPr/>
        </p:nvSpPr>
        <p:spPr>
          <a:xfrm>
            <a:off x="6625004" y="364881"/>
            <a:ext cx="3459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Workspace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F197E52-49E9-4780-8FED-0E692E56D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47" y="1074161"/>
            <a:ext cx="2233246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A9B7C6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EDEEF-E11C-4579-AA9D-9CDBE3781AF8}"/>
              </a:ext>
            </a:extLst>
          </p:cNvPr>
          <p:cNvSpPr txBox="1"/>
          <p:nvPr/>
        </p:nvSpPr>
        <p:spPr>
          <a:xfrm>
            <a:off x="6673361" y="2351942"/>
            <a:ext cx="42774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 the first argument passed to the variable “a”</a:t>
            </a:r>
          </a:p>
          <a:p>
            <a:endParaRPr lang="en-US" dirty="0"/>
          </a:p>
          <a:p>
            <a:r>
              <a:rPr lang="en-US" dirty="0"/>
              <a:t>Assign the second argument passed to the variable “b”</a:t>
            </a:r>
          </a:p>
          <a:p>
            <a:endParaRPr lang="en-US" dirty="0"/>
          </a:p>
          <a:p>
            <a:r>
              <a:rPr lang="en-US" dirty="0"/>
              <a:t>a = 3</a:t>
            </a:r>
          </a:p>
          <a:p>
            <a:r>
              <a:rPr lang="en-US" dirty="0"/>
              <a:t>b = 2</a:t>
            </a:r>
          </a:p>
          <a:p>
            <a:endParaRPr lang="en-US" dirty="0"/>
          </a:p>
          <a:p>
            <a:r>
              <a:rPr lang="en-US" dirty="0"/>
              <a:t>Calculate “result”</a:t>
            </a:r>
          </a:p>
          <a:p>
            <a:r>
              <a:rPr lang="en-US" dirty="0"/>
              <a:t>Result = 9</a:t>
            </a:r>
          </a:p>
          <a:p>
            <a:endParaRPr lang="en-US" dirty="0"/>
          </a:p>
          <a:p>
            <a:r>
              <a:rPr lang="en-US" dirty="0"/>
              <a:t>Return result</a:t>
            </a:r>
          </a:p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FB2CEBF-D394-446C-A691-0F3EC1BB4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361" y="850580"/>
            <a:ext cx="4683318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func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(a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b):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result = a**b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endParaRPr kumimoji="0" lang="en-US" altLang="en-US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98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824F-D0D8-4C1A-8FEF-E41BE0FE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for Repeating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1413-9906-4B05-9BCF-E255235EC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 : </a:t>
            </a:r>
          </a:p>
          <a:p>
            <a:r>
              <a:rPr lang="en-US" dirty="0"/>
              <a:t>Creates a multiplication table from the inputs - column , row , and </a:t>
            </a:r>
            <a:r>
              <a:rPr lang="en-US" dirty="0" err="1"/>
              <a:t>remove_evens</a:t>
            </a:r>
            <a:endParaRPr lang="en-US" dirty="0"/>
          </a:p>
          <a:p>
            <a:pPr lvl="1"/>
            <a:r>
              <a:rPr lang="en-US" dirty="0" err="1"/>
              <a:t>Colums</a:t>
            </a:r>
            <a:r>
              <a:rPr lang="en-US" dirty="0"/>
              <a:t> is the integer number of columns</a:t>
            </a:r>
          </a:p>
          <a:p>
            <a:pPr lvl="1"/>
            <a:r>
              <a:rPr lang="en-US" dirty="0"/>
              <a:t>Row is the integer number of rows</a:t>
            </a:r>
          </a:p>
          <a:p>
            <a:pPr lvl="1"/>
            <a:r>
              <a:rPr lang="en-US" dirty="0" err="1"/>
              <a:t>Remove_evens</a:t>
            </a:r>
            <a:r>
              <a:rPr lang="en-US" dirty="0"/>
              <a:t> is a Boolean instructing if you should remove even values from your table</a:t>
            </a:r>
          </a:p>
          <a:p>
            <a:r>
              <a:rPr lang="en-US" dirty="0"/>
              <a:t>Call this function multiple times with different variable names</a:t>
            </a:r>
          </a:p>
          <a:p>
            <a:r>
              <a:rPr lang="en-US" dirty="0"/>
              <a:t>Call this function with random inputs</a:t>
            </a:r>
          </a:p>
        </p:txBody>
      </p:sp>
    </p:spTree>
    <p:extLst>
      <p:ext uri="{BB962C8B-B14F-4D97-AF65-F5344CB8AC3E}">
        <p14:creationId xmlns:p14="http://schemas.microsoft.com/office/powerpoint/2010/main" val="742705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6186-0CBD-40E9-9D74-32DF17EC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0AFD-1EF7-4CE6-9B69-08A4E2C4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22" y="1817674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7521FC-4894-409D-A8F6-124029D6E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" y="218040"/>
            <a:ext cx="5939204" cy="60016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random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multiplication_table_creator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remove_evens=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False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rows = np.array([np.arange(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row+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)]).T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cols = np.arange(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col+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tab = rows * cols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remove_evens: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tab[tab%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tab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rem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table1 = multiplication_table_creator(a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rem)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Q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34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 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table2 = multiplication_table_creator(Q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Z = random.randint(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random.randint(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table3 = multiplication_table_creator(Z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True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2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67FE-871F-44D8-9403-8FCA82AD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Excel and Text/CSV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C353-F5DD-4F38-9F53-436A64CDF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  <a:p>
            <a:r>
              <a:rPr lang="en-US" dirty="0"/>
              <a:t>A = </a:t>
            </a:r>
            <a:r>
              <a:rPr lang="en-US" dirty="0" err="1"/>
              <a:t>readmatrix</a:t>
            </a:r>
            <a:r>
              <a:rPr lang="en-US" dirty="0"/>
              <a:t>(filename)</a:t>
            </a:r>
          </a:p>
          <a:p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/>
              <a:t>“pandas” module</a:t>
            </a:r>
          </a:p>
          <a:p>
            <a:r>
              <a:rPr lang="en-US" dirty="0"/>
              <a:t>A = </a:t>
            </a:r>
            <a:r>
              <a:rPr lang="en-US" dirty="0" err="1"/>
              <a:t>pandas.read_excel</a:t>
            </a:r>
            <a:r>
              <a:rPr lang="en-US" dirty="0"/>
              <a:t>(‘name’)</a:t>
            </a:r>
          </a:p>
          <a:p>
            <a:r>
              <a:rPr lang="en-US" dirty="0"/>
              <a:t>https://pandas.pydata.org/pandas-docs/stable/reference/api/pandas.read_excel.html</a:t>
            </a:r>
          </a:p>
        </p:txBody>
      </p:sp>
    </p:spTree>
    <p:extLst>
      <p:ext uri="{BB962C8B-B14F-4D97-AF65-F5344CB8AC3E}">
        <p14:creationId xmlns:p14="http://schemas.microsoft.com/office/powerpoint/2010/main" val="201086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ED30-2B84-4D04-93DC-615D80F0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57F9-1E7C-4C52-9AEB-610401C0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3 is due tomorrow (Feb 26)</a:t>
            </a:r>
          </a:p>
          <a:p>
            <a:r>
              <a:rPr lang="en-US" dirty="0"/>
              <a:t>Project 1 is due on March 5</a:t>
            </a:r>
            <a:r>
              <a:rPr lang="en-US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11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A078-092D-45AA-9053-642FCA67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91076-48A0-4383-A1B2-38F55C599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You’ve collected a dataset of x and y</a:t>
                </a:r>
              </a:p>
              <a:p>
                <a:pPr lvl="1"/>
                <a:r>
                  <a:rPr lang="en-US" dirty="0"/>
                  <a:t>“Sigmoid_Data.xlsx”</a:t>
                </a:r>
              </a:p>
              <a:p>
                <a:r>
                  <a:rPr lang="en-US" dirty="0"/>
                  <a:t>You see at high and low x the value of y is 1, and it transitions to the two around x=0</a:t>
                </a:r>
              </a:p>
              <a:p>
                <a:r>
                  <a:rPr lang="en-US" dirty="0"/>
                  <a:t>You suspect this data might show a sigmoidal relationship</a:t>
                </a:r>
              </a:p>
              <a:p>
                <a:r>
                  <a:rPr lang="en-US" dirty="0"/>
                  <a:t>Plot the datapoints with a sigmoid curve to see how well your suspicion holds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91076-48A0-4383-A1B2-38F55C599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67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2BC2-29BE-4B2A-AA04-FF139201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389B-6F28-456C-9FAA-A86CC2CB3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readmatrix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“sigmoid_data.xlsx"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xdata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A(:,2);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ydata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A(:,3);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sv-SE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xplt = min(xdata): .01 : max(xdata);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yplt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exp(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xplt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./ (1 + exp(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xplt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xdata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ydata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'r.'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xplt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yplt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'b'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46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BC4B-2EF1-4745-93D1-A793E7FB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92" y="18255"/>
            <a:ext cx="10515600" cy="1325563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E1C19-3EB8-4649-859F-6F39AEE8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6E8AB6-9BEB-4810-AF2C-5BAE269E9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965" y="511709"/>
            <a:ext cx="6626109" cy="600164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matplotlib.pyplot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pandas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pd.read_excel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"sigmoid_data.xlsx"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ydat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'y'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xdat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'x'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xplt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xdat.min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xdat.max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yplt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np.exp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xplt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/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np.exp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xplt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xdat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ydat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'r.'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xplt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yplt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'b-'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plt.show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150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D2A1-35AD-443D-B70B-FA726D75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Excel, Text, CSV,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55786-CD1B-4BF8-87A2-F71507A8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  <a:p>
            <a:r>
              <a:rPr lang="en-US" dirty="0" err="1"/>
              <a:t>writematrix</a:t>
            </a:r>
            <a:r>
              <a:rPr lang="en-US" dirty="0"/>
              <a:t>(A, filename)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</a:t>
            </a:r>
          </a:p>
          <a:p>
            <a:r>
              <a:rPr lang="en-US" dirty="0" err="1"/>
              <a:t>df.to_excel</a:t>
            </a:r>
            <a:r>
              <a:rPr lang="en-US" dirty="0"/>
              <a:t>(“Filename.xlsx”)</a:t>
            </a:r>
          </a:p>
          <a:p>
            <a:pPr lvl="1"/>
            <a:r>
              <a:rPr lang="en-US" dirty="0"/>
              <a:t>“df” is a pandas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to_excel</a:t>
            </a:r>
            <a:r>
              <a:rPr lang="en-US" dirty="0"/>
              <a:t> is a method belonging to the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datastructure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7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59C2-2F6C-444B-A6AD-325D5B78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B73C-2057-435C-ABC4-CAB272EA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fake dataset (like I did for the sigmoid function)</a:t>
            </a:r>
          </a:p>
          <a:p>
            <a:r>
              <a:rPr lang="en-US" dirty="0"/>
              <a:t>Calculate a perfect function and introduce noise with random deviation</a:t>
            </a:r>
          </a:p>
          <a:p>
            <a:r>
              <a:rPr lang="en-US" dirty="0"/>
              <a:t>Write the result to an excel file</a:t>
            </a:r>
          </a:p>
        </p:txBody>
      </p:sp>
    </p:spTree>
    <p:extLst>
      <p:ext uri="{BB962C8B-B14F-4D97-AF65-F5344CB8AC3E}">
        <p14:creationId xmlns:p14="http://schemas.microsoft.com/office/powerpoint/2010/main" val="543769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AFEF-95E4-44A0-9ECC-3472293B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39" y="84648"/>
            <a:ext cx="10515600" cy="1325563"/>
          </a:xfrm>
        </p:spPr>
        <p:txBody>
          <a:bodyPr/>
          <a:lstStyle/>
          <a:p>
            <a:r>
              <a:rPr lang="en-US" dirty="0"/>
              <a:t>How I Created the Fake Sigmoid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493B-A411-4817-8325-D7B225DA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C33A79-9AEC-4E9C-B493-08650B033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622" y="1456018"/>
            <a:ext cx="4898781" cy="50167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pandas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matplotlib.pyplot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x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np.linspace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np.exp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 /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np.exp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(x)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 +=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np.random.uniform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.1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.1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y.shape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plt.plot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y)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plt.show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pd.DataFrame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'x'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'y'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y})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df.to_excel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"Sigmoid_Data.xlsx"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005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61E7-9586-4C35-887C-A2EE48E0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373674"/>
            <a:ext cx="10515600" cy="819882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256F-5ACF-49C5-83CF-2B6A8D9A6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258"/>
            <a:ext cx="10515600" cy="485775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Questions?</a:t>
            </a:r>
          </a:p>
          <a:p>
            <a:r>
              <a:rPr lang="en-US" dirty="0"/>
              <a:t>String Formatting</a:t>
            </a:r>
          </a:p>
          <a:p>
            <a:r>
              <a:rPr lang="en-US" dirty="0"/>
              <a:t>Function Clarifications</a:t>
            </a:r>
          </a:p>
          <a:p>
            <a:r>
              <a:rPr lang="en-US" dirty="0"/>
              <a:t>Function Examples</a:t>
            </a:r>
          </a:p>
          <a:p>
            <a:r>
              <a:rPr lang="en-US" dirty="0"/>
              <a:t>Data Importing</a:t>
            </a:r>
          </a:p>
          <a:p>
            <a:r>
              <a:rPr lang="en-US" dirty="0"/>
              <a:t>Data Importing Example (MATLAB &amp; Python)</a:t>
            </a:r>
          </a:p>
          <a:p>
            <a:r>
              <a:rPr lang="en-US" dirty="0"/>
              <a:t>Data Exporting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21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2478-6BEB-4D73-AD8F-08A4CE21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89EC-C21B-437A-9106-99B9FE987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635"/>
            <a:ext cx="10515600" cy="5073160"/>
          </a:xfrm>
        </p:spPr>
        <p:txBody>
          <a:bodyPr>
            <a:normAutofit/>
          </a:bodyPr>
          <a:lstStyle/>
          <a:p>
            <a:r>
              <a:rPr lang="en-US" dirty="0"/>
              <a:t>Last time we used error() to throw a custom error string</a:t>
            </a:r>
          </a:p>
          <a:p>
            <a:r>
              <a:rPr lang="en-US" dirty="0"/>
              <a:t>In your project we don’t want you to terminate your program early if unnecessary</a:t>
            </a:r>
          </a:p>
          <a:p>
            <a:r>
              <a:rPr lang="en-US" dirty="0"/>
              <a:t>Instead use the </a:t>
            </a:r>
            <a:r>
              <a:rPr lang="en-US" dirty="0" err="1"/>
              <a:t>disp</a:t>
            </a:r>
            <a:r>
              <a:rPr lang="en-US" dirty="0"/>
              <a:t>() function with some conditions to inform the user when their inputs don’t work but you still want to proceed</a:t>
            </a:r>
          </a:p>
          <a:p>
            <a:endParaRPr lang="en-US" sz="1050" dirty="0"/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Error messages: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You should anticipate the user inputting the wrong things. If the user inputs something silly, like rule -42, you should display an error message that states that the rule number is incorrect for excellence. For minimally acceptable, you can have a generic error message that can be displayed if any of the inputs are wrong ("You have an input that is not allowed")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2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9CDA-8232-48A6-BA2C-C6C28467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99CE5-A70D-40DA-8AB2-C140393B4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38800"/>
            <a:ext cx="10467120" cy="668215"/>
          </a:xfrm>
        </p:spPr>
        <p:txBody>
          <a:bodyPr/>
          <a:lstStyle/>
          <a:p>
            <a:r>
              <a:rPr lang="en-US" b="0" dirty="0"/>
              <a:t>We want a better way to report values than the </a:t>
            </a:r>
            <a:r>
              <a:rPr lang="en-US" b="0" dirty="0" err="1"/>
              <a:t>disp</a:t>
            </a:r>
            <a:r>
              <a:rPr lang="en-US" b="0" dirty="0"/>
              <a:t>() or print()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6A7F2-B9AB-4C9B-A2B1-4A88108DD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4956" y="2083045"/>
            <a:ext cx="5157787" cy="36845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MATLAB</a:t>
            </a:r>
          </a:p>
          <a:p>
            <a:r>
              <a:rPr lang="en-US" dirty="0"/>
              <a:t>Format data to text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(“formatSpec”,A1,…,An)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A1,…,An </a:t>
            </a:r>
            <a:r>
              <a:rPr lang="en-US" dirty="0"/>
              <a:t>: The arguments to be formatted to the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formatSpec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/>
              <a:t> string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formatSpec</a:t>
            </a:r>
            <a:r>
              <a:rPr lang="en-US" dirty="0"/>
              <a:t> : A string containing “instructions” on what to print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F5E28-5271-4830-9080-6DD115A9D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3342"/>
            <a:ext cx="5183188" cy="4066321"/>
          </a:xfrm>
        </p:spPr>
        <p:txBody>
          <a:bodyPr>
            <a:normAutofit fontScale="92500"/>
          </a:bodyPr>
          <a:lstStyle/>
          <a:p>
            <a:r>
              <a:rPr lang="en-US" dirty="0"/>
              <a:t>Python</a:t>
            </a:r>
          </a:p>
          <a:p>
            <a:r>
              <a:rPr lang="en-US" dirty="0"/>
              <a:t>Option 1 : The modulus operator on strings (%)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formatSpec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% (A1, A2,…, An)</a:t>
            </a:r>
          </a:p>
          <a:p>
            <a:r>
              <a:rPr lang="en-US" dirty="0"/>
              <a:t>Option 2 : the .format() string method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formatSpec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”.format(A1,A2,…An)</a:t>
            </a:r>
          </a:p>
        </p:txBody>
      </p:sp>
    </p:spTree>
    <p:extLst>
      <p:ext uri="{BB962C8B-B14F-4D97-AF65-F5344CB8AC3E}">
        <p14:creationId xmlns:p14="http://schemas.microsoft.com/office/powerpoint/2010/main" val="79908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2F0B-D79A-4679-9E8F-4E2972DA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-207369"/>
            <a:ext cx="10515600" cy="1325563"/>
          </a:xfrm>
        </p:spPr>
        <p:txBody>
          <a:bodyPr/>
          <a:lstStyle/>
          <a:p>
            <a:r>
              <a:rPr lang="en-US" dirty="0"/>
              <a:t>% -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089F4-CBE8-4E73-AA18-DB9C07CD6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595"/>
            <a:ext cx="10515600" cy="529436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https://www.mathworks.com/help/matlab/ref/fprintf.html</a:t>
            </a:r>
            <a:endParaRPr lang="en-US" dirty="0"/>
          </a:p>
          <a:p>
            <a:r>
              <a:rPr lang="en-US" dirty="0"/>
              <a:t>MATLAB </a:t>
            </a:r>
            <a:r>
              <a:rPr lang="en-US" dirty="0" err="1"/>
              <a:t>fprintf</a:t>
            </a:r>
            <a:r>
              <a:rPr lang="en-US" dirty="0"/>
              <a:t> and the python modulo(%) operation are the same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7FE22-CA17-4861-8C8B-728753CA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7" y="1808855"/>
            <a:ext cx="9596040" cy="493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6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4213-38D4-4B9A-A6AA-6C8FAC73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865"/>
            <a:ext cx="10515600" cy="778121"/>
          </a:xfrm>
        </p:spPr>
        <p:txBody>
          <a:bodyPr>
            <a:normAutofit/>
          </a:bodyPr>
          <a:lstStyle/>
          <a:p>
            <a:r>
              <a:rPr lang="en-US" dirty="0"/>
              <a:t>% - formatting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0AC2-A826-4203-95F5-A635E519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562"/>
            <a:ext cx="10515600" cy="4761401"/>
          </a:xfrm>
        </p:spPr>
        <p:txBody>
          <a:bodyPr/>
          <a:lstStyle/>
          <a:p>
            <a:r>
              <a:rPr lang="en-US" dirty="0"/>
              <a:t>MATLAB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(“formatSpec”,A1,…,An)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Returns and prints the formatted string (You don’t have to assign a variable to the formatted string if you only want to print)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(“formatSpec”,A1,…,An)</a:t>
            </a:r>
          </a:p>
          <a:p>
            <a:pPr lvl="2"/>
            <a:r>
              <a:rPr lang="en-US" dirty="0"/>
              <a:t>Only returns the formatted string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formatSpec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% (A1,…,An)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dirty="0">
                <a:cs typeface="Courier New" panose="02070309020205020404" pitchFamily="49" charset="0"/>
              </a:rPr>
              <a:t>is an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like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+,-,*,&amp;,!=,==,**,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There is no logical use for the remainder of division of a string, so % formats a string when it’s first argument is a string and the second is a list/tuple with the same number of elements as %’s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formatSpec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string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087D-98A7-444D-AD15-B004BC16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C812F-6C06-4C01-9718-AD901D678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95" y="1794852"/>
            <a:ext cx="11838843" cy="435133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(“The pressure was observed to be %f MPA”, 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print(“The pressure was observed to be %f” % (P)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Precision Specification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(“The pressure was observed to be %.3f MPA, P)</a:t>
            </a:r>
          </a:p>
        </p:txBody>
      </p:sp>
    </p:spTree>
    <p:extLst>
      <p:ext uri="{BB962C8B-B14F-4D97-AF65-F5344CB8AC3E}">
        <p14:creationId xmlns:p14="http://schemas.microsoft.com/office/powerpoint/2010/main" val="24236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DD3D-D8BF-4F38-8411-6554C204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.format() string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5F0C-DAE8-426F-8C4C-F2EB64228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2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{} is the formatting identifier instead of %</a:t>
            </a:r>
          </a:p>
          <a:p>
            <a:r>
              <a:rPr lang="en-US" dirty="0"/>
              <a:t>In order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Repeated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variable names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B52BD34-4405-4CE8-960F-69617F545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39" y="2892193"/>
            <a:ext cx="9005694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my_string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 is {}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is {}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is {}"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c)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3F73B4-0399-4668-A499-2CAFEAE3A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39" y="4436622"/>
            <a:ext cx="9407960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my_string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"a is {0}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is {1}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is still {0}"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.format(a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b)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DA8CCF9-90DB-49D1-8F4A-409AE45B3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39" y="5908100"/>
            <a:ext cx="7084568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my_string =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f"a is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}\n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b is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}\n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c is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{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}\n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endParaRPr kumimoji="0" lang="en-US" altLang="en-US" sz="6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5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22396</TotalTime>
  <Words>1825</Words>
  <Application>Microsoft Office PowerPoint</Application>
  <PresentationFormat>Widescreen</PresentationFormat>
  <Paragraphs>181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Helvetica Neue</vt:lpstr>
      <vt:lpstr>JetBrains Mono</vt:lpstr>
      <vt:lpstr>Times New Roman</vt:lpstr>
      <vt:lpstr>Office Theme</vt:lpstr>
      <vt:lpstr>CBE255 Discussion 5 2/25/21</vt:lpstr>
      <vt:lpstr>Reminders</vt:lpstr>
      <vt:lpstr>Agenda</vt:lpstr>
      <vt:lpstr>Project 1 Errors</vt:lpstr>
      <vt:lpstr>String Formatting</vt:lpstr>
      <vt:lpstr>% - formatting</vt:lpstr>
      <vt:lpstr>% - formatting continued</vt:lpstr>
      <vt:lpstr>% formatting</vt:lpstr>
      <vt:lpstr>Python .format() string method</vt:lpstr>
      <vt:lpstr>Python .format() string method continued</vt:lpstr>
      <vt:lpstr>String Formatting Example</vt:lpstr>
      <vt:lpstr>PowerPoint Presentation</vt:lpstr>
      <vt:lpstr>Variable Scope</vt:lpstr>
      <vt:lpstr>A simple function</vt:lpstr>
      <vt:lpstr>Scope Question</vt:lpstr>
      <vt:lpstr>PowerPoint Presentation</vt:lpstr>
      <vt:lpstr>Functions are for Repeating Code!</vt:lpstr>
      <vt:lpstr>PowerPoint Presentation</vt:lpstr>
      <vt:lpstr>Reading Data from Excel and Text/CSV files</vt:lpstr>
      <vt:lpstr>Reading Data Example</vt:lpstr>
      <vt:lpstr>MATLAB</vt:lpstr>
      <vt:lpstr>Python</vt:lpstr>
      <vt:lpstr>Writing Data to Excel, Text, CSV, etc.</vt:lpstr>
      <vt:lpstr>Writing Data Example</vt:lpstr>
      <vt:lpstr>How I Created the Fake Sigmoid Dataset: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CBE255 Discussion 1</dc:title>
  <dc:creator>TURNER MICHAEL LUKE</dc:creator>
  <cp:lastModifiedBy>TURNER LUKE</cp:lastModifiedBy>
  <cp:revision>163</cp:revision>
  <dcterms:created xsi:type="dcterms:W3CDTF">2021-01-19T19:19:36Z</dcterms:created>
  <dcterms:modified xsi:type="dcterms:W3CDTF">2021-02-25T18:03:14Z</dcterms:modified>
</cp:coreProperties>
</file>