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81"/>
  </p:normalViewPr>
  <p:slideViewPr>
    <p:cSldViewPr snapToGrid="0">
      <p:cViewPr varScale="1">
        <p:scale>
          <a:sx n="76" d="100"/>
          <a:sy n="76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6" y="3786575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XAMPP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connect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MySQL Database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PhpMyAdmin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CSV-file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Warehouse and Data Mart 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Working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(e.g. PowerPoint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{F6F94027-4ACA-FA4D-A11F-D1C91941AAB5}tf16401378</Template>
  <TotalTime>0</TotalTime>
  <Words>442</Words>
  <Application>Microsoft Macintosh PowerPoint</Application>
  <PresentationFormat>Breitbild</PresentationFormat>
  <Paragraphs>78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Onur Yavuz</dc:creator>
  <cp:lastModifiedBy>Microsoft Office User</cp:lastModifiedBy>
  <cp:revision>50</cp:revision>
  <dcterms:created xsi:type="dcterms:W3CDTF">2020-01-13T14:42:23Z</dcterms:created>
  <dcterms:modified xsi:type="dcterms:W3CDTF">2020-01-13T22:40:23Z</dcterms:modified>
</cp:coreProperties>
</file>