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1814"/>
  </p:normalViewPr>
  <p:slideViewPr>
    <p:cSldViewPr snapToGrid="0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15.01.20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4" y="4067929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CSV-file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Warehouse and Data Mart 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GitHub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Working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(e.g. PowerPoint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{F6F94027-4ACA-FA4D-A11F-D1C91941AAB5}tf16401378</Template>
  <TotalTime>0</TotalTime>
  <Words>437</Words>
  <Application>Microsoft Macintosh PowerPoint</Application>
  <PresentationFormat>Breitbild</PresentationFormat>
  <Paragraphs>79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Microsoft Office User</cp:lastModifiedBy>
  <cp:revision>53</cp:revision>
  <dcterms:created xsi:type="dcterms:W3CDTF">2020-01-13T14:42:23Z</dcterms:created>
  <dcterms:modified xsi:type="dcterms:W3CDTF">2020-01-15T14:24:37Z</dcterms:modified>
</cp:coreProperties>
</file>