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4" r:id="rId6"/>
    <p:sldId id="265" r:id="rId7"/>
    <p:sldId id="266" r:id="rId8"/>
    <p:sldId id="268" r:id="rId9"/>
    <p:sldId id="261" r:id="rId10"/>
    <p:sldId id="263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759ED-F6C6-48C5-BB5A-8FE94EC7C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4D34A8-9915-4DE9-9FC0-773B3EA95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33F56F-0FC8-42B6-9D02-F2342B2A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F42D9D-2B7D-46AF-A440-039DB04B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8C4915-570E-40B9-9FC0-C005118E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6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57D805-2D92-4F5F-9E96-057FC9E7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B3DE83-A486-4E32-94BD-89296B72A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7500E6-09EA-479F-9383-E9BE429D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387A1D-F263-4CE8-A47B-BBC5D1D3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D159A0-6FA1-430D-B819-1BEAB51C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28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A30632-D504-4A32-962C-8701C25A9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F81770-2BD7-4AEC-A096-77200D704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A0E073-9269-4202-A617-2CDF21A2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DA7BD8-F35D-444A-BE42-6A801850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8AADCA-4E01-48C2-AB0C-D5FD8018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58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F42AF-D285-4A37-98EA-638E0C03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AD6C2B-E447-4871-A15F-DF82A9B99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224712-BA58-4FCE-BA3A-B6436636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4E2ADB-8B76-4ECF-87E6-B54E36DB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6DA8BC-2AE8-4E4B-B506-345F5616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22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0FC83-2C50-4DDA-B0BB-9CBA5368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12DB3D-CD76-4A35-B426-F11240352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18818B-D1E1-433C-BAD2-B7D686B2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ED0433-4D89-4C66-B20C-C9F0CD1F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6587A5-0320-4062-97FC-BE33DBC5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62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CAE38-64CC-4E44-A669-19009499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4F411F-C803-4131-8A7A-85EDBF21E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649EB1-CF64-4FFD-BE41-793C3E51E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8EE11C-B20C-40C8-BDC4-89F63A10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8727E7-BD28-4F39-82FC-942928A2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A7AF2F-0E6C-48C9-AC98-7BCE6CF6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84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CE6DD-85E8-4A99-A1D7-9CC0AD37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4F373E-777B-4FCB-997B-C8E7F1AC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F13167-F25F-430F-AC6B-FAECB8F85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7F4914-0D60-4D48-80A0-13BA9AB3D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8CE60A-1E41-4F5D-A458-8755058CD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E0EB10-0409-414A-BD4A-EBFFCC4D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32B9D4-A9E0-40FA-9991-981D1032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F3BB9F-CA5A-48FA-B527-FF97B5CE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04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F1D-5A79-4AB9-952E-C0471B28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4F9877-8C18-4633-8EF0-014A7D96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79EBCE-3877-4C24-9A4E-B723D261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90BE2A-D95D-4DB9-B464-932E47A1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76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7D6CDB-D1E8-4DC8-89D8-A65BDC3E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2DF0-C845-4824-BD62-09EB13FD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FDCF5B-4C10-4EAE-AF2D-6298D7A6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08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E12E0-9D19-47D7-B390-818A3CCA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22E4E-C6C6-4DD7-B588-1C5DE2C5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72B3FF-015C-4A9B-9C8D-6C0AAD2D4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AD374E-6176-418B-B737-C5685118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1AA16B-705C-45CF-919E-AC08BE6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35134E-395B-43EB-B400-B2FBEC5E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97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F0331-38D7-417B-927F-777E891F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5BA3DC-1C94-43DE-B663-63E86945A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68EF79-B6A3-4F05-9405-CCF30DBF8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5E3EF3-6E2A-426E-8EBE-743A9A6C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4E91D7-E944-4175-AC89-5E03622F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A9CD80-9A1B-4774-98C7-0475EFE3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0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B4F040E-4B7A-479D-B39F-C8B48B8E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BA16A4-79F8-4FDA-AF09-EF3ADF3EF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D96A1C-3C1D-46B5-A6CD-BB4BA3BCD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BF3A7-44E9-42CF-B74C-8A75C5603B59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961847-7F80-4116-885A-06111E75C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D9235B-E403-4A8F-9925-AB7154B2B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83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178" y="1351005"/>
            <a:ext cx="10280822" cy="1162179"/>
          </a:xfrm>
        </p:spPr>
        <p:txBody>
          <a:bodyPr>
            <a:normAutofit fontScale="90000"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Data Warehousing Laboratory Project </a:t>
            </a:r>
            <a:b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 CRISP-DM </a:t>
            </a:r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soccer</a:t>
            </a:r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 statistics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BEAB14-F554-4B58-B88F-936F424E6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397" y="3252790"/>
            <a:ext cx="2457206" cy="195172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C8516C2-BAFF-4E58-AD52-5F03708726F9}"/>
              </a:ext>
            </a:extLst>
          </p:cNvPr>
          <p:cNvSpPr/>
          <p:nvPr/>
        </p:nvSpPr>
        <p:spPr>
          <a:xfrm>
            <a:off x="3641123" y="2513184"/>
            <a:ext cx="78506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Onur Yavuz, Eugenio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Donaque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, Artur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Baliet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, Hannes Daniel </a:t>
            </a:r>
          </a:p>
        </p:txBody>
      </p:sp>
    </p:spTree>
    <p:extLst>
      <p:ext uri="{BB962C8B-B14F-4D97-AF65-F5344CB8AC3E}">
        <p14:creationId xmlns:p14="http://schemas.microsoft.com/office/powerpoint/2010/main" val="302605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Data Mart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02AF40A-65CE-4F29-9A2E-D2421AC30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384" y="749642"/>
            <a:ext cx="7035887" cy="564358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7CAA314-2270-4419-B605-C6B98BB583C8}"/>
              </a:ext>
            </a:extLst>
          </p:cNvPr>
          <p:cNvSpPr txBox="1"/>
          <p:nvPr/>
        </p:nvSpPr>
        <p:spPr>
          <a:xfrm>
            <a:off x="5568778" y="6393231"/>
            <a:ext cx="21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Figure 3: Data Mart </a:t>
            </a:r>
          </a:p>
        </p:txBody>
      </p:sp>
    </p:spTree>
    <p:extLst>
      <p:ext uri="{BB962C8B-B14F-4D97-AF65-F5344CB8AC3E}">
        <p14:creationId xmlns:p14="http://schemas.microsoft.com/office/powerpoint/2010/main" val="9753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61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D89152E-3164-4710-B793-0E481CFE2CD9}"/>
              </a:ext>
            </a:extLst>
          </p:cNvPr>
          <p:cNvSpPr txBox="1"/>
          <p:nvPr/>
        </p:nvSpPr>
        <p:spPr>
          <a:xfrm>
            <a:off x="908848" y="1937179"/>
            <a:ext cx="5486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CRISP-DM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Concept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Solution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</a:p>
          <a:p>
            <a:pPr marL="342900" indent="-342900"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30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2F4690-D9ED-42C5-8D52-F588C5EB2F75}"/>
              </a:ext>
            </a:extLst>
          </p:cNvPr>
          <p:cNvSpPr txBox="1"/>
          <p:nvPr/>
        </p:nvSpPr>
        <p:spPr>
          <a:xfrm>
            <a:off x="1021492" y="2529016"/>
            <a:ext cx="9407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Football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popular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sport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planet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games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previous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seasons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compared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follow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was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out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huge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solved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CRISP-DM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8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CRISP-DM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4A25E43-90E6-4CE8-8F86-73203B978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47" y="882643"/>
            <a:ext cx="5082103" cy="509271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1A11979-A8AE-4218-AAC9-CCA4F85F562F}"/>
              </a:ext>
            </a:extLst>
          </p:cNvPr>
          <p:cNvSpPr txBox="1"/>
          <p:nvPr/>
        </p:nvSpPr>
        <p:spPr>
          <a:xfrm>
            <a:off x="4687327" y="6087762"/>
            <a:ext cx="28173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Figure 1: Crisp-DM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https://statistik-dresden.de/archives/1128</a:t>
            </a:r>
          </a:p>
        </p:txBody>
      </p:sp>
    </p:spTree>
    <p:extLst>
      <p:ext uri="{BB962C8B-B14F-4D97-AF65-F5344CB8AC3E}">
        <p14:creationId xmlns:p14="http://schemas.microsoft.com/office/powerpoint/2010/main" val="28637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6849"/>
            <a:ext cx="5936795" cy="429012"/>
          </a:xfrm>
        </p:spPr>
        <p:txBody>
          <a:bodyPr>
            <a:noAutofit/>
          </a:bodyPr>
          <a:lstStyle/>
          <a:p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Business Understanding Phase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1021492" y="2636108"/>
            <a:ext cx="621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: Soccer statistics about </a:t>
            </a:r>
            <a:r>
              <a:rPr lang="de-DE" dirty="0" err="1"/>
              <a:t>the</a:t>
            </a:r>
            <a:r>
              <a:rPr lang="de-DE" dirty="0"/>
              <a:t> Bundesliga in Germany</a:t>
            </a:r>
          </a:p>
          <a:p>
            <a:endParaRPr lang="de-DE" dirty="0"/>
          </a:p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: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Performance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team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924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6849"/>
            <a:ext cx="5936795" cy="429012"/>
          </a:xfrm>
        </p:spPr>
        <p:txBody>
          <a:bodyPr>
            <a:noAutofit/>
          </a:bodyPr>
          <a:lstStyle/>
          <a:p>
            <a:r>
              <a:rPr lang="de-DE" sz="2400" b="1">
                <a:latin typeface="Arial" panose="020B0604020202020204" pitchFamily="34" charset="0"/>
                <a:cs typeface="Arial" panose="020B0604020202020204" pitchFamily="34" charset="0"/>
              </a:rPr>
              <a:t>Data Understanding Phase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947352" y="1869989"/>
            <a:ext cx="94899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Open Data: http://www.football-data.co.uk/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last 10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seasons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German Bundesliga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including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various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a separate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 descr="Ein Bild, das Screenshot, Wasser, groß, Personen enthält.&#10;&#10;Automatisch generierte Beschreibung">
            <a:extLst>
              <a:ext uri="{FF2B5EF4-FFF2-40B4-BE49-F238E27FC236}">
                <a16:creationId xmlns:a16="http://schemas.microsoft.com/office/drawing/2014/main" id="{D0DDA3DA-B30C-4F03-B5D6-005BB4911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68" y="3113904"/>
            <a:ext cx="4885036" cy="363538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71F809F-894C-434A-B628-FF0CB4E5B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97" y="3838832"/>
            <a:ext cx="5379308" cy="292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0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848498" y="1013254"/>
            <a:ext cx="9489989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XAMPP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connect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MySQL Database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PhpMyAdmin 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new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database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Latex  perform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analytic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report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Microsoft Excel 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convert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 CSV-file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MySQL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Workbench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design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Data Warehouse and Data Mart 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90254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59027" y="1046849"/>
            <a:ext cx="5936795" cy="429012"/>
          </a:xfrm>
        </p:spPr>
        <p:txBody>
          <a:bodyPr>
            <a:noAutofit/>
          </a:bodyPr>
          <a:lstStyle/>
          <a:p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Phase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172995" y="1919416"/>
            <a:ext cx="948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and -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Cleansing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C039438-7CCF-4504-8EF3-C60441311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656" y="1693763"/>
            <a:ext cx="8012349" cy="500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Star Schema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535A4A-85E9-4B1B-B6BD-24A5216F9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422" y="667263"/>
            <a:ext cx="6944497" cy="559949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D024712-EA85-4558-8B3B-B99CAF87ECC2}"/>
              </a:ext>
            </a:extLst>
          </p:cNvPr>
          <p:cNvSpPr txBox="1"/>
          <p:nvPr/>
        </p:nvSpPr>
        <p:spPr>
          <a:xfrm>
            <a:off x="5577016" y="6367849"/>
            <a:ext cx="233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Figure 2: Star Schema</a:t>
            </a:r>
          </a:p>
        </p:txBody>
      </p:sp>
    </p:spTree>
    <p:extLst>
      <p:ext uri="{BB962C8B-B14F-4D97-AF65-F5344CB8AC3E}">
        <p14:creationId xmlns:p14="http://schemas.microsoft.com/office/powerpoint/2010/main" val="10258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Breitbild</PresentationFormat>
  <Paragraphs>59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Data Warehousing Laboratory Project  following the CRISP-DM through the example  of soccer statistics</vt:lpstr>
      <vt:lpstr>Structure</vt:lpstr>
      <vt:lpstr>Introduction</vt:lpstr>
      <vt:lpstr>CRISP-DM</vt:lpstr>
      <vt:lpstr>Business Understanding Phase</vt:lpstr>
      <vt:lpstr>Data Understanding Phase</vt:lpstr>
      <vt:lpstr>PowerPoint-Präsentation</vt:lpstr>
      <vt:lpstr>Data Preparation Phase</vt:lpstr>
      <vt:lpstr>Star Schema</vt:lpstr>
      <vt:lpstr>Data Mart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Onur Yavuz</dc:creator>
  <cp:lastModifiedBy>Onur Yavuz</cp:lastModifiedBy>
  <cp:revision>41</cp:revision>
  <dcterms:created xsi:type="dcterms:W3CDTF">2020-01-13T14:42:23Z</dcterms:created>
  <dcterms:modified xsi:type="dcterms:W3CDTF">2020-01-13T16:56:54Z</dcterms:modified>
</cp:coreProperties>
</file>