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9" r:id="rId9"/>
    <p:sldId id="268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1781"/>
  </p:normalViewPr>
  <p:slideViewPr>
    <p:cSldViewPr snapToGrid="0">
      <p:cViewPr varScale="1">
        <p:scale>
          <a:sx n="76" d="100"/>
          <a:sy n="76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343-8C03-C846-9B19-EBE2DBE83594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0F18-5B78-A24D-B5E4-E4AF3DDF4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5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XAMPP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...</a:t>
            </a:r>
          </a:p>
          <a:p>
            <a:r>
              <a:rPr lang="de-DE" dirty="0"/>
              <a:t>In </a:t>
            </a:r>
            <a:r>
              <a:rPr lang="de-DE" dirty="0" err="1"/>
              <a:t>php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endParaRPr lang="de-DE" dirty="0"/>
          </a:p>
          <a:p>
            <a:r>
              <a:rPr lang="de-DE" dirty="0"/>
              <a:t>Latex </a:t>
            </a:r>
            <a:r>
              <a:rPr lang="de-DE" dirty="0" err="1"/>
              <a:t>is</a:t>
            </a:r>
            <a:r>
              <a:rPr lang="de-DE" dirty="0"/>
              <a:t> an....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...</a:t>
            </a:r>
          </a:p>
          <a:p>
            <a:r>
              <a:rPr lang="de-DE" dirty="0"/>
              <a:t>Excel was a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micros</a:t>
            </a:r>
            <a:r>
              <a:rPr lang="de-DE" dirty="0"/>
              <a:t>....</a:t>
            </a:r>
          </a:p>
          <a:p>
            <a:r>
              <a:rPr lang="de-DE" dirty="0"/>
              <a:t>MySQL was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phpmy</a:t>
            </a:r>
            <a:r>
              <a:rPr lang="de-DE" dirty="0"/>
              <a:t>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Phase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Divison</a:t>
            </a:r>
            <a:r>
              <a:rPr lang="de-DE" dirty="0"/>
              <a:t>, Date, </a:t>
            </a:r>
            <a:r>
              <a:rPr lang="de-DE" dirty="0" err="1"/>
              <a:t>HomeTeam</a:t>
            </a:r>
            <a:r>
              <a:rPr lang="de-DE" dirty="0"/>
              <a:t>, </a:t>
            </a:r>
            <a:r>
              <a:rPr lang="de-DE" dirty="0" err="1"/>
              <a:t>AwayTeam</a:t>
            </a:r>
            <a:r>
              <a:rPr lang="de-DE" dirty="0"/>
              <a:t>, </a:t>
            </a:r>
            <a:r>
              <a:rPr lang="de-DE" dirty="0" err="1"/>
              <a:t>Full</a:t>
            </a:r>
            <a:r>
              <a:rPr lang="de-DE" dirty="0"/>
              <a:t> Time </a:t>
            </a:r>
            <a:r>
              <a:rPr lang="de-DE" dirty="0" err="1"/>
              <a:t>Away</a:t>
            </a:r>
            <a:r>
              <a:rPr lang="de-DE" dirty="0"/>
              <a:t> Goals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 The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AwayTeam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also </a:t>
            </a:r>
            <a:r>
              <a:rPr lang="de-DE" dirty="0" err="1"/>
              <a:t>for</a:t>
            </a:r>
            <a:endParaRPr lang="de-DE" dirty="0"/>
          </a:p>
          <a:p>
            <a:r>
              <a:rPr lang="de-DE" dirty="0" err="1"/>
              <a:t>HomeTeam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Time Home Goals,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(H=Home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D=Draw, A=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Excel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After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1119701"/>
            <a:ext cx="7568196" cy="533785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Times" pitchFamily="2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84" y="4067929"/>
            <a:ext cx="2189895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1213338" y="2975791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Times" pitchFamily="2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Times" pitchFamily="2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Structure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1383632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problem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06" y="1596090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sz="28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   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Times" pitchFamily="2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Times" pitchFamily="2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0631" y="942587"/>
            <a:ext cx="5936795" cy="56968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topic</a:t>
            </a:r>
            <a:r>
              <a:rPr lang="de-DE" dirty="0">
                <a:latin typeface="Times" pitchFamily="2" charset="0"/>
              </a:rPr>
              <a:t>: Soccer statistics about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Bundesliga in Germany</a:t>
            </a:r>
          </a:p>
          <a:p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goal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Understand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Performance </a:t>
            </a:r>
            <a:r>
              <a:rPr lang="de-DE" dirty="0" err="1">
                <a:latin typeface="Times" pitchFamily="2" charset="0"/>
              </a:rPr>
              <a:t>development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a </a:t>
            </a:r>
            <a:r>
              <a:rPr lang="de-DE" dirty="0" err="1">
                <a:latin typeface="Times" pitchFamily="2" charset="0"/>
              </a:rPr>
              <a:t>team</a:t>
            </a:r>
            <a:r>
              <a:rPr lang="de-DE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Times" pitchFamily="2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" pitchFamily="2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CSV-files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PhpMyAdmin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DWH/ DM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D53FF-F670-F146-9BD5-ACB5399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GitHub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24E298-7988-0E4D-8CCC-313798DF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606" r="12090" b="11012"/>
          <a:stretch/>
        </p:blipFill>
        <p:spPr>
          <a:xfrm>
            <a:off x="5947724" y="2850015"/>
            <a:ext cx="4838810" cy="27093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52623C-68F9-AF41-8FC9-9C22667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65" y="2890385"/>
            <a:ext cx="3055602" cy="1077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057A8D-C290-C441-B71E-5DC9E2C68261}"/>
              </a:ext>
            </a:extLst>
          </p:cNvPr>
          <p:cNvSpPr txBox="1"/>
          <p:nvPr/>
        </p:nvSpPr>
        <p:spPr>
          <a:xfrm>
            <a:off x="1651865" y="1793467"/>
            <a:ext cx="948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Source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code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management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Work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efficently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team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01128" y="1953283"/>
            <a:ext cx="948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Cleansing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Compress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CSV in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Upload all Seasons (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csv.zip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{F6F94027-4ACA-FA4D-A11F-D1C91941AAB5}tf16401378</Template>
  <TotalTime>0</TotalTime>
  <Words>459</Words>
  <Application>Microsoft Macintosh PowerPoint</Application>
  <PresentationFormat>Breitbild</PresentationFormat>
  <Paragraphs>82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MS Shell Dlg 2</vt:lpstr>
      <vt:lpstr>Times</vt:lpstr>
      <vt:lpstr>Times New Roman</vt:lpstr>
      <vt:lpstr>Wingdings</vt:lpstr>
      <vt:lpstr>Wingdings 3</vt:lpstr>
      <vt:lpstr>Madison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GitHub</vt:lpstr>
      <vt:lpstr>Data Preparation Phase</vt:lpstr>
      <vt:lpstr>Star Schema</vt:lpstr>
      <vt:lpstr>Data Mart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Onur Yavuz</dc:creator>
  <cp:lastModifiedBy>Microsoft Office User</cp:lastModifiedBy>
  <cp:revision>57</cp:revision>
  <dcterms:created xsi:type="dcterms:W3CDTF">2020-01-13T14:42:23Z</dcterms:created>
  <dcterms:modified xsi:type="dcterms:W3CDTF">2020-01-15T22:51:37Z</dcterms:modified>
</cp:coreProperties>
</file>