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16"/>
  </p:notes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69" r:id="rId9"/>
    <p:sldId id="268" r:id="rId10"/>
    <p:sldId id="261" r:id="rId11"/>
    <p:sldId id="263" r:id="rId12"/>
    <p:sldId id="270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81"/>
  </p:normalViewPr>
  <p:slideViewPr>
    <p:cSldViewPr snapToGrid="0">
      <p:cViewPr varScale="1">
        <p:scale>
          <a:sx n="58" d="100"/>
          <a:sy n="58" d="100"/>
        </p:scale>
        <p:origin x="15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81343-8C03-C846-9B19-EBE2DBE83594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0F18-5B78-A24D-B5E4-E4AF3DDF4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5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8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61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4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843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0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22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7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17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5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1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42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7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1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3ABF3A7-44E9-42CF-B74C-8A75C5603B59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9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338" y="1119701"/>
            <a:ext cx="7568196" cy="533785"/>
          </a:xfrm>
        </p:spPr>
        <p:txBody>
          <a:bodyPr>
            <a:normAutofit fontScale="90000"/>
          </a:bodyPr>
          <a:lstStyle/>
          <a:p>
            <a:pPr algn="l"/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Data Warehousing Laboratory Project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example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Times" pitchFamily="2" charset="0"/>
                <a:cs typeface="Arial" panose="020B0604020202020204" pitchFamily="34" charset="0"/>
              </a:rPr>
              <a:t>soccer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statistics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BEAB14-F554-4B58-B88F-936F424E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184" y="4067929"/>
            <a:ext cx="2189895" cy="195172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C8516C2-BAFF-4E58-AD52-5F03708726F9}"/>
              </a:ext>
            </a:extLst>
          </p:cNvPr>
          <p:cNvSpPr/>
          <p:nvPr/>
        </p:nvSpPr>
        <p:spPr>
          <a:xfrm>
            <a:off x="1213338" y="2975791"/>
            <a:ext cx="7850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>
                <a:latin typeface="Times" pitchFamily="2" charset="0"/>
                <a:cs typeface="Arial" panose="020B0604020202020204" pitchFamily="34" charset="0"/>
              </a:rPr>
              <a:t>Students</a:t>
            </a:r>
            <a:r>
              <a:rPr lang="de-DE" sz="1200" b="1" dirty="0">
                <a:latin typeface="Times" pitchFamily="2" charset="0"/>
                <a:cs typeface="Arial" panose="020B0604020202020204" pitchFamily="34" charset="0"/>
              </a:rPr>
              <a:t>: 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Onur Yavuz, Eugenio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Donaque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Artur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Baliet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Hannes Daniel </a:t>
            </a:r>
          </a:p>
        </p:txBody>
      </p:sp>
    </p:spTree>
    <p:extLst>
      <p:ext uri="{BB962C8B-B14F-4D97-AF65-F5344CB8AC3E}">
        <p14:creationId xmlns:p14="http://schemas.microsoft.com/office/powerpoint/2010/main" val="302605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>
                <a:latin typeface="Times" pitchFamily="2" charset="0"/>
                <a:cs typeface="Arial" panose="020B0604020202020204" pitchFamily="34" charset="0"/>
              </a:rPr>
              <a:t>Star Schema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535A4A-85E9-4B1B-B6BD-24A5216F9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422" y="667263"/>
            <a:ext cx="6944497" cy="55994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024712-EA85-4558-8B3B-B99CAF87ECC2}"/>
              </a:ext>
            </a:extLst>
          </p:cNvPr>
          <p:cNvSpPr txBox="1"/>
          <p:nvPr/>
        </p:nvSpPr>
        <p:spPr>
          <a:xfrm>
            <a:off x="5577016" y="6367849"/>
            <a:ext cx="233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2: Star Schema</a:t>
            </a:r>
          </a:p>
        </p:txBody>
      </p:sp>
    </p:spTree>
    <p:extLst>
      <p:ext uri="{BB962C8B-B14F-4D97-AF65-F5344CB8AC3E}">
        <p14:creationId xmlns:p14="http://schemas.microsoft.com/office/powerpoint/2010/main" val="10258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>
                <a:latin typeface="Times" pitchFamily="2" charset="0"/>
                <a:cs typeface="Arial" panose="020B0604020202020204" pitchFamily="34" charset="0"/>
              </a:rPr>
              <a:t>Data Mart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2AF40A-65CE-4F29-9A2E-D2421A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84" y="749642"/>
            <a:ext cx="7035887" cy="564358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7CAA314-2270-4419-B605-C6B98BB583C8}"/>
              </a:ext>
            </a:extLst>
          </p:cNvPr>
          <p:cNvSpPr txBox="1"/>
          <p:nvPr/>
        </p:nvSpPr>
        <p:spPr>
          <a:xfrm>
            <a:off x="5568778" y="6393231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" pitchFamily="2" charset="0"/>
              </a:rPr>
              <a:t>Figure 3: Data Mart </a:t>
            </a:r>
          </a:p>
        </p:txBody>
      </p:sp>
    </p:spTree>
    <p:extLst>
      <p:ext uri="{BB962C8B-B14F-4D97-AF65-F5344CB8AC3E}">
        <p14:creationId xmlns:p14="http://schemas.microsoft.com/office/powerpoint/2010/main" val="9753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8">
            <a:extLst>
              <a:ext uri="{FF2B5EF4-FFF2-40B4-BE49-F238E27FC236}">
                <a16:creationId xmlns:a16="http://schemas.microsoft.com/office/drawing/2014/main" id="{CD651AAC-2A8F-467F-8B5A-6FB705B1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50">
            <a:extLst>
              <a:ext uri="{FF2B5EF4-FFF2-40B4-BE49-F238E27FC236}">
                <a16:creationId xmlns:a16="http://schemas.microsoft.com/office/drawing/2014/main" id="{D15E6949-82C5-4874-974C-B459B4E1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9" name="Picture 52">
            <a:extLst>
              <a:ext uri="{FF2B5EF4-FFF2-40B4-BE49-F238E27FC236}">
                <a16:creationId xmlns:a16="http://schemas.microsoft.com/office/drawing/2014/main" id="{A84A2322-5C78-4AA2-87F3-C720A7891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0" name="Rectangle 54">
            <a:extLst>
              <a:ext uri="{FF2B5EF4-FFF2-40B4-BE49-F238E27FC236}">
                <a16:creationId xmlns:a16="http://schemas.microsoft.com/office/drawing/2014/main" id="{14EF94C0-6B0F-4FF3-9B04-E2DB6838E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249140E7-6D8D-4040-96A8-8A855D135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58">
            <a:extLst>
              <a:ext uri="{FF2B5EF4-FFF2-40B4-BE49-F238E27FC236}">
                <a16:creationId xmlns:a16="http://schemas.microsoft.com/office/drawing/2014/main" id="{E1E1801C-A590-4FD4-930F-E1813F700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20C3B-80CB-5F4C-9B2F-7AD7C94D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de-DE" sz="2800" u="sng" dirty="0">
                <a:latin typeface="+mn-lt"/>
              </a:rPr>
              <a:t>Bayern </a:t>
            </a:r>
            <a:r>
              <a:rPr lang="de-DE" sz="2800" u="sng" dirty="0" err="1">
                <a:latin typeface="+mn-lt"/>
              </a:rPr>
              <a:t>Munich</a:t>
            </a:r>
            <a:endParaRPr lang="de-DE" sz="2800" u="sng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9804E-12E4-204E-9324-7DA42598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024118" cy="641225"/>
          </a:xfrm>
        </p:spPr>
        <p:txBody>
          <a:bodyPr>
            <a:normAutofit/>
          </a:bodyPr>
          <a:lstStyle/>
          <a:p>
            <a:r>
              <a:rPr lang="de-DE" sz="1600" dirty="0"/>
              <a:t>Performance </a:t>
            </a:r>
            <a:r>
              <a:rPr lang="de-DE" sz="1600" dirty="0" err="1"/>
              <a:t>of</a:t>
            </a:r>
            <a:r>
              <a:rPr lang="de-DE" sz="1600" dirty="0"/>
              <a:t> BM </a:t>
            </a:r>
            <a:r>
              <a:rPr lang="de-DE" sz="1600" dirty="0" err="1"/>
              <a:t>depending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stadium</a:t>
            </a:r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045D76-EB8F-254E-8DDD-AFBCDB5846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7" b="2"/>
          <a:stretch/>
        </p:blipFill>
        <p:spPr>
          <a:xfrm>
            <a:off x="6452694" y="532814"/>
            <a:ext cx="5116886" cy="29528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867A2AA-0ED7-B948-901B-19553242A91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543"/>
          <a:stretch/>
        </p:blipFill>
        <p:spPr>
          <a:xfrm>
            <a:off x="776902" y="3485678"/>
            <a:ext cx="5288920" cy="30521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3" name="Rectangle 60">
            <a:extLst>
              <a:ext uri="{FF2B5EF4-FFF2-40B4-BE49-F238E27FC236}">
                <a16:creationId xmlns:a16="http://schemas.microsoft.com/office/drawing/2014/main" id="{E62CFFC8-3FFA-4A48-ADFB-440105BA9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9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847745-46C2-4F0F-A985-22BE237523B6}"/>
              </a:ext>
            </a:extLst>
          </p:cNvPr>
          <p:cNvSpPr txBox="1"/>
          <p:nvPr/>
        </p:nvSpPr>
        <p:spPr>
          <a:xfrm>
            <a:off x="1245704" y="2173357"/>
            <a:ext cx="7447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Raw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and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Easy and </a:t>
            </a:r>
            <a:r>
              <a:rPr lang="de-DE" dirty="0" err="1"/>
              <a:t>compact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football</a:t>
            </a:r>
            <a:r>
              <a:rPr lang="de-DE" dirty="0"/>
              <a:t> </a:t>
            </a:r>
            <a:r>
              <a:rPr lang="de-DE" dirty="0" err="1"/>
              <a:t>statics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Good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61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13193-A6BD-354E-B07C-113EF358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3258" y="2890385"/>
            <a:ext cx="7958331" cy="1077229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...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C115F63-DE1A-B343-AB9F-7DF2497B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36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Structure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89152E-3164-4710-B793-0E481CFE2CD9}"/>
              </a:ext>
            </a:extLst>
          </p:cNvPr>
          <p:cNvSpPr txBox="1"/>
          <p:nvPr/>
        </p:nvSpPr>
        <p:spPr>
          <a:xfrm>
            <a:off x="1383632" y="1937179"/>
            <a:ext cx="548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CRISP-DM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Concept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problem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Solution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approach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Implementation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steps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References </a:t>
            </a:r>
          </a:p>
          <a:p>
            <a:pPr marL="342900" indent="-342900">
              <a:buAutoNum type="arabicPeriod"/>
            </a:pPr>
            <a:endParaRPr lang="de-DE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0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106" y="1596090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2F4690-D9ED-42C5-8D52-F588C5EB2F75}"/>
              </a:ext>
            </a:extLst>
          </p:cNvPr>
          <p:cNvSpPr txBox="1"/>
          <p:nvPr/>
        </p:nvSpPr>
        <p:spPr>
          <a:xfrm>
            <a:off x="1021492" y="2529016"/>
            <a:ext cx="9407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Football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most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popular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sport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planet and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games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previous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   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compared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follow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development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was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enable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useful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information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out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huge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amount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We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solved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process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.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>
                <a:latin typeface="Times" pitchFamily="2" charset="0"/>
                <a:cs typeface="Arial" panose="020B0604020202020204" pitchFamily="34" charset="0"/>
              </a:rPr>
              <a:t>CRISP-DM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A25E43-90E6-4CE8-8F86-73203B97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47" y="882643"/>
            <a:ext cx="5082103" cy="5092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1A11979-A8AE-4218-AAC9-CCA4F85F562F}"/>
              </a:ext>
            </a:extLst>
          </p:cNvPr>
          <p:cNvSpPr txBox="1"/>
          <p:nvPr/>
        </p:nvSpPr>
        <p:spPr>
          <a:xfrm>
            <a:off x="4687327" y="6087762"/>
            <a:ext cx="28173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1: Crisp-DM </a:t>
            </a:r>
            <a:r>
              <a:rPr lang="de-DE" sz="1400" dirty="0" err="1">
                <a:latin typeface="Times" pitchFamily="2" charset="0"/>
                <a:cs typeface="Arial" panose="020B0604020202020204" pitchFamily="34" charset="0"/>
              </a:rPr>
              <a:t>model</a:t>
            </a:r>
            <a:endParaRPr lang="de-DE" sz="1400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sz="1100" dirty="0">
                <a:latin typeface="Times" pitchFamily="2" charset="0"/>
                <a:cs typeface="Arial" panose="020B0604020202020204" pitchFamily="34" charset="0"/>
              </a:rPr>
              <a:t>https://statistik-dresden.de/archives/1128</a:t>
            </a:r>
          </a:p>
        </p:txBody>
      </p:sp>
    </p:spTree>
    <p:extLst>
      <p:ext uri="{BB962C8B-B14F-4D97-AF65-F5344CB8AC3E}">
        <p14:creationId xmlns:p14="http://schemas.microsoft.com/office/powerpoint/2010/main" val="28637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0631" y="942587"/>
            <a:ext cx="5936795" cy="569689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Business Understanding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1021492" y="2636108"/>
            <a:ext cx="62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topic</a:t>
            </a:r>
            <a:r>
              <a:rPr lang="de-DE" dirty="0">
                <a:latin typeface="Times" pitchFamily="2" charset="0"/>
              </a:rPr>
              <a:t>: Soccer statistics about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Bundesliga in Germany</a:t>
            </a:r>
          </a:p>
          <a:p>
            <a:endParaRPr lang="de-DE" dirty="0">
              <a:latin typeface="Times" pitchFamily="2" charset="0"/>
            </a:endParaRPr>
          </a:p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goal</a:t>
            </a:r>
            <a:r>
              <a:rPr lang="de-DE" dirty="0">
                <a:latin typeface="Times" pitchFamily="2" charset="0"/>
              </a:rPr>
              <a:t>: </a:t>
            </a:r>
            <a:r>
              <a:rPr lang="de-DE" dirty="0" err="1">
                <a:latin typeface="Times" pitchFamily="2" charset="0"/>
              </a:rPr>
              <a:t>Understand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Performance </a:t>
            </a:r>
            <a:r>
              <a:rPr lang="de-DE" dirty="0" err="1">
                <a:latin typeface="Times" pitchFamily="2" charset="0"/>
              </a:rPr>
              <a:t>development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of</a:t>
            </a:r>
            <a:r>
              <a:rPr lang="de-DE" dirty="0">
                <a:latin typeface="Times" pitchFamily="2" charset="0"/>
              </a:rPr>
              <a:t> a </a:t>
            </a:r>
            <a:r>
              <a:rPr lang="de-DE" dirty="0" err="1">
                <a:latin typeface="Times" pitchFamily="2" charset="0"/>
              </a:rPr>
              <a:t>team</a:t>
            </a:r>
            <a:r>
              <a:rPr lang="de-DE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2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>
                <a:latin typeface="Times" pitchFamily="2" charset="0"/>
                <a:cs typeface="Arial" panose="020B0604020202020204" pitchFamily="34" charset="0"/>
              </a:rPr>
              <a:t>Data Understanding Phase</a:t>
            </a:r>
            <a:endParaRPr lang="de-DE" sz="24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47352" y="1869989"/>
            <a:ext cx="9489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" pitchFamily="2" charset="0"/>
                <a:cs typeface="Arial" panose="020B0604020202020204" pitchFamily="34" charset="0"/>
              </a:rPr>
              <a:t>Source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Open Data: http://www.football-data.co.uk/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last 10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German Bundesliga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including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current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various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statistical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a separate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file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					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row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  <p:pic>
        <p:nvPicPr>
          <p:cNvPr id="3" name="Grafik 2" descr="Ein Bild, das Screenshot, Wasser, groß, Personen enthält.&#10;&#10;Automatisch generierte Beschreibung">
            <a:extLst>
              <a:ext uri="{FF2B5EF4-FFF2-40B4-BE49-F238E27FC236}">
                <a16:creationId xmlns:a16="http://schemas.microsoft.com/office/drawing/2014/main" id="{D0DDA3DA-B30C-4F03-B5D6-005BB491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68" y="3113904"/>
            <a:ext cx="4885036" cy="36353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1F809F-894C-434A-B628-FF0CB4E5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7" y="3838832"/>
            <a:ext cx="5379308" cy="29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0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848498" y="1013254"/>
            <a:ext cx="948998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>
                <a:cs typeface="Arial" panose="020B0604020202020204" pitchFamily="34" charset="0"/>
              </a:rPr>
              <a:t>Necessary</a:t>
            </a:r>
            <a:r>
              <a:rPr lang="de-DE" sz="2800" u="sng" dirty="0">
                <a:cs typeface="Arial" panose="020B0604020202020204" pitchFamily="34" charset="0"/>
              </a:rPr>
              <a:t> </a:t>
            </a:r>
            <a:r>
              <a:rPr lang="de-DE" sz="2800" u="sng" dirty="0" err="1">
                <a:cs typeface="Arial" panose="020B0604020202020204" pitchFamily="34" charset="0"/>
              </a:rPr>
              <a:t>tools</a:t>
            </a:r>
            <a:r>
              <a:rPr lang="de-DE" sz="2800" u="sng" dirty="0">
                <a:cs typeface="Arial" panose="020B0604020202020204" pitchFamily="34" charset="0"/>
              </a:rPr>
              <a:t>: </a:t>
            </a:r>
          </a:p>
          <a:p>
            <a:endParaRPr lang="de-DE" sz="28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Latex  perform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analytic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report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Microsoft Excel 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convert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CSV-files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PhpMyAdmin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database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MySQL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Workbench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 design and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DWH/ DM</a:t>
            </a:r>
            <a:endParaRPr lang="de-DE" dirty="0">
              <a:cs typeface="Arial" panose="020B0604020202020204" pitchFamily="34" charset="0"/>
            </a:endParaRPr>
          </a:p>
          <a:p>
            <a:endParaRPr lang="de-DE" dirty="0">
              <a:cs typeface="Arial" panose="020B0604020202020204" pitchFamily="34" charset="0"/>
            </a:endParaRPr>
          </a:p>
          <a:p>
            <a:endParaRPr lang="de-DE" dirty="0">
              <a:cs typeface="Arial" panose="020B0604020202020204" pitchFamily="34" charset="0"/>
            </a:endParaRPr>
          </a:p>
          <a:p>
            <a:endParaRPr lang="de-DE" dirty="0">
              <a:cs typeface="Arial" panose="020B0604020202020204" pitchFamily="34" charset="0"/>
            </a:endParaRPr>
          </a:p>
          <a:p>
            <a:endParaRPr lang="de-DE" dirty="0">
              <a:cs typeface="Arial" panose="020B0604020202020204" pitchFamily="34" charset="0"/>
            </a:endParaRPr>
          </a:p>
          <a:p>
            <a:endParaRPr lang="de-DE" dirty="0">
              <a:cs typeface="Arial" panose="020B0604020202020204" pitchFamily="34" charset="0"/>
            </a:endParaRPr>
          </a:p>
          <a:p>
            <a:endParaRPr lang="de-DE" dirty="0">
              <a:cs typeface="Arial" panose="020B0604020202020204" pitchFamily="34" charset="0"/>
            </a:endParaRPr>
          </a:p>
          <a:p>
            <a:r>
              <a:rPr lang="de-DE" dirty="0">
                <a:cs typeface="Arial" panose="020B060402020202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025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D53FF-F670-F146-9BD5-ACB5399A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>
                <a:latin typeface="+mn-lt"/>
              </a:rPr>
              <a:t>GitHub</a:t>
            </a:r>
            <a:endParaRPr lang="de-DE" u="sng" dirty="0">
              <a:latin typeface="+mn-lt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24E298-7988-0E4D-8CCC-313798DF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3" t="11606" r="12090" b="11012"/>
          <a:stretch/>
        </p:blipFill>
        <p:spPr>
          <a:xfrm>
            <a:off x="5947724" y="2850015"/>
            <a:ext cx="4838810" cy="270933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52623C-68F9-AF41-8FC9-9C2266728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65" y="2890385"/>
            <a:ext cx="3055602" cy="10772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057A8D-C290-C441-B71E-5DC9E2C68261}"/>
              </a:ext>
            </a:extLst>
          </p:cNvPr>
          <p:cNvSpPr txBox="1"/>
          <p:nvPr/>
        </p:nvSpPr>
        <p:spPr>
          <a:xfrm>
            <a:off x="1651865" y="1793467"/>
            <a:ext cx="9489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Source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code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management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Work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efficently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team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2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9027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sz="2400" b="1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01128" y="1953283"/>
            <a:ext cx="948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Cleansing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Compress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CSV in 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Upload all Seasons (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csv.zip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039438-7CCF-4504-8EF3-C60441311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656" y="1693763"/>
            <a:ext cx="8012349" cy="50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Breitbild</PresentationFormat>
  <Paragraphs>80</Paragraphs>
  <Slides>14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MS Shell Dlg 2</vt:lpstr>
      <vt:lpstr>Times</vt:lpstr>
      <vt:lpstr>Times New Roman</vt:lpstr>
      <vt:lpstr>Wingdings</vt:lpstr>
      <vt:lpstr>Wingdings 3</vt:lpstr>
      <vt:lpstr>Madison</vt:lpstr>
      <vt:lpstr>Data Warehousing Laboratory Project  following the CRISP-DM through the example  of soccer statistics</vt:lpstr>
      <vt:lpstr>Structure</vt:lpstr>
      <vt:lpstr>Introduction</vt:lpstr>
      <vt:lpstr>CRISP-DM</vt:lpstr>
      <vt:lpstr>Business Understanding Phase</vt:lpstr>
      <vt:lpstr>Data Understanding Phase</vt:lpstr>
      <vt:lpstr>PowerPoint-Präsentation</vt:lpstr>
      <vt:lpstr>GitHub</vt:lpstr>
      <vt:lpstr>Data Preparation Phase</vt:lpstr>
      <vt:lpstr>Star Schema</vt:lpstr>
      <vt:lpstr>Data Mart</vt:lpstr>
      <vt:lpstr>Bayern Munich</vt:lpstr>
      <vt:lpstr>Conclusion</vt:lpstr>
      <vt:lpstr>Thank you...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Laboratory Project  following the CRISP-DM through the example  of soccer statistics</dc:title>
  <dc:creator>Microsoft Office User</dc:creator>
  <cp:lastModifiedBy>Hannes Daniel</cp:lastModifiedBy>
  <cp:revision>4</cp:revision>
  <dcterms:created xsi:type="dcterms:W3CDTF">2020-01-16T12:55:12Z</dcterms:created>
  <dcterms:modified xsi:type="dcterms:W3CDTF">2020-01-16T13:33:23Z</dcterms:modified>
</cp:coreProperties>
</file>