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781"/>
  </p:normalViewPr>
  <p:slideViewPr>
    <p:cSldViewPr snapToGrid="0">
      <p:cViewPr varScale="1">
        <p:scale>
          <a:sx n="46" d="100"/>
          <a:sy n="46" d="100"/>
        </p:scale>
        <p:origin x="4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Date,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The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AwayTeam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 err="1"/>
              <a:t>HomeTeam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847745-46C2-4F0F-A985-22BE237523B6}"/>
              </a:ext>
            </a:extLst>
          </p:cNvPr>
          <p:cNvSpPr txBox="1"/>
          <p:nvPr/>
        </p:nvSpPr>
        <p:spPr>
          <a:xfrm>
            <a:off x="1245704" y="2173357"/>
            <a:ext cx="7447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and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CSV-files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DWH/ DM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GitHub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efficently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Compress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CSV in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Upload all Seasons (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csv.zip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493</Words>
  <Application>Microsoft Office PowerPoint</Application>
  <PresentationFormat>Breitbild</PresentationFormat>
  <Paragraphs>86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Hannes Daniel</cp:lastModifiedBy>
  <cp:revision>58</cp:revision>
  <dcterms:created xsi:type="dcterms:W3CDTF">2020-01-13T14:42:23Z</dcterms:created>
  <dcterms:modified xsi:type="dcterms:W3CDTF">2020-01-16T12:24:59Z</dcterms:modified>
</cp:coreProperties>
</file>