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44DFC-A7AE-DE4D-BF03-569009F9F6C7}" v="13" dt="2020-09-15T08:42:0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94595"/>
  </p:normalViewPr>
  <p:slideViewPr>
    <p:cSldViewPr snapToGrid="0" snapToObjects="1">
      <p:cViewPr>
        <p:scale>
          <a:sx n="280" d="100"/>
          <a:sy n="280" d="100"/>
        </p:scale>
        <p:origin x="-158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urpin" userId="b4aee811-3f3f-40ae-95dd-7afc842edc67" providerId="ADAL" clId="{60044DFC-A7AE-DE4D-BF03-569009F9F6C7}"/>
    <pc:docChg chg="modSld">
      <pc:chgData name="Andrew Turpin" userId="b4aee811-3f3f-40ae-95dd-7afc842edc67" providerId="ADAL" clId="{60044DFC-A7AE-DE4D-BF03-569009F9F6C7}" dt="2020-09-15T08:42:23.786" v="90" actId="12789"/>
      <pc:docMkLst>
        <pc:docMk/>
      </pc:docMkLst>
      <pc:sldChg chg="addSp delSp modSp mod">
        <pc:chgData name="Andrew Turpin" userId="b4aee811-3f3f-40ae-95dd-7afc842edc67" providerId="ADAL" clId="{60044DFC-A7AE-DE4D-BF03-569009F9F6C7}" dt="2020-09-15T08:42:23.786" v="90" actId="12789"/>
        <pc:sldMkLst>
          <pc:docMk/>
          <pc:sldMk cId="219560630" sldId="256"/>
        </pc:sldMkLst>
        <pc:spChg chg="add mod">
          <ac:chgData name="Andrew Turpin" userId="b4aee811-3f3f-40ae-95dd-7afc842edc67" providerId="ADAL" clId="{60044DFC-A7AE-DE4D-BF03-569009F9F6C7}" dt="2020-09-15T08:35:27.584" v="58" actId="164"/>
          <ac:spMkLst>
            <pc:docMk/>
            <pc:sldMk cId="219560630" sldId="256"/>
            <ac:spMk id="3" creationId="{C0C3C3C1-08D8-A540-BD5C-C5B42069B4C0}"/>
          </ac:spMkLst>
        </pc:spChg>
        <pc:spChg chg="mod topLvl">
          <ac:chgData name="Andrew Turpin" userId="b4aee811-3f3f-40ae-95dd-7afc842edc67" providerId="ADAL" clId="{60044DFC-A7AE-DE4D-BF03-569009F9F6C7}" dt="2020-09-15T08:42:23.786" v="90" actId="12789"/>
          <ac:spMkLst>
            <pc:docMk/>
            <pc:sldMk cId="219560630" sldId="256"/>
            <ac:spMk id="4" creationId="{1C1E960A-8A9A-FB45-8700-7B40F4BE86EC}"/>
          </ac:spMkLst>
        </pc:spChg>
        <pc:spChg chg="mod topLvl">
          <ac:chgData name="Andrew Turpin" userId="b4aee811-3f3f-40ae-95dd-7afc842edc67" providerId="ADAL" clId="{60044DFC-A7AE-DE4D-BF03-569009F9F6C7}" dt="2020-09-15T08:40:43.922" v="78" actId="165"/>
          <ac:spMkLst>
            <pc:docMk/>
            <pc:sldMk cId="219560630" sldId="256"/>
            <ac:spMk id="5" creationId="{4DF8627B-884D-364B-A31C-EB524DE54642}"/>
          </ac:spMkLst>
        </pc:spChg>
        <pc:spChg chg="mod topLvl">
          <ac:chgData name="Andrew Turpin" userId="b4aee811-3f3f-40ae-95dd-7afc842edc67" providerId="ADAL" clId="{60044DFC-A7AE-DE4D-BF03-569009F9F6C7}" dt="2020-09-15T08:35:27.584" v="58" actId="164"/>
          <ac:spMkLst>
            <pc:docMk/>
            <pc:sldMk cId="219560630" sldId="256"/>
            <ac:spMk id="6" creationId="{E404F6EF-606F-404B-A85C-8A9E7FE38CD9}"/>
          </ac:spMkLst>
        </pc:spChg>
        <pc:spChg chg="mod topLvl">
          <ac:chgData name="Andrew Turpin" userId="b4aee811-3f3f-40ae-95dd-7afc842edc67" providerId="ADAL" clId="{60044DFC-A7AE-DE4D-BF03-569009F9F6C7}" dt="2020-09-15T08:42:04.341" v="88" actId="164"/>
          <ac:spMkLst>
            <pc:docMk/>
            <pc:sldMk cId="219560630" sldId="256"/>
            <ac:spMk id="8" creationId="{B581877A-12FB-914C-89AB-76F6E903629E}"/>
          </ac:spMkLst>
        </pc:spChg>
        <pc:spChg chg="mod topLvl">
          <ac:chgData name="Andrew Turpin" userId="b4aee811-3f3f-40ae-95dd-7afc842edc67" providerId="ADAL" clId="{60044DFC-A7AE-DE4D-BF03-569009F9F6C7}" dt="2020-09-15T08:42:04.341" v="88" actId="164"/>
          <ac:spMkLst>
            <pc:docMk/>
            <pc:sldMk cId="219560630" sldId="256"/>
            <ac:spMk id="9" creationId="{2F633798-749E-DA4B-8634-C9CEFF45BA2A}"/>
          </ac:spMkLst>
        </pc:spChg>
        <pc:spChg chg="mod topLvl">
          <ac:chgData name="Andrew Turpin" userId="b4aee811-3f3f-40ae-95dd-7afc842edc67" providerId="ADAL" clId="{60044DFC-A7AE-DE4D-BF03-569009F9F6C7}" dt="2020-09-15T08:42:04.341" v="88" actId="164"/>
          <ac:spMkLst>
            <pc:docMk/>
            <pc:sldMk cId="219560630" sldId="256"/>
            <ac:spMk id="10" creationId="{04D486BB-2959-9D40-8B3C-1AD754BE04E0}"/>
          </ac:spMkLst>
        </pc:spChg>
        <pc:spChg chg="mod topLvl">
          <ac:chgData name="Andrew Turpin" userId="b4aee811-3f3f-40ae-95dd-7afc842edc67" providerId="ADAL" clId="{60044DFC-A7AE-DE4D-BF03-569009F9F6C7}" dt="2020-09-15T08:42:04.341" v="88" actId="164"/>
          <ac:spMkLst>
            <pc:docMk/>
            <pc:sldMk cId="219560630" sldId="256"/>
            <ac:spMk id="11" creationId="{6FE85CB3-3DD3-514F-AA68-4005A1A31787}"/>
          </ac:spMkLst>
        </pc:spChg>
        <pc:spChg chg="mod topLvl">
          <ac:chgData name="Andrew Turpin" userId="b4aee811-3f3f-40ae-95dd-7afc842edc67" providerId="ADAL" clId="{60044DFC-A7AE-DE4D-BF03-569009F9F6C7}" dt="2020-09-15T08:42:04.341" v="88" actId="164"/>
          <ac:spMkLst>
            <pc:docMk/>
            <pc:sldMk cId="219560630" sldId="256"/>
            <ac:spMk id="12" creationId="{79CDB70D-77E8-044A-B163-A4AF078DB9E7}"/>
          </ac:spMkLst>
        </pc:spChg>
        <pc:spChg chg="mod topLvl">
          <ac:chgData name="Andrew Turpin" userId="b4aee811-3f3f-40ae-95dd-7afc842edc67" providerId="ADAL" clId="{60044DFC-A7AE-DE4D-BF03-569009F9F6C7}" dt="2020-09-15T08:42:04.341" v="88" actId="164"/>
          <ac:spMkLst>
            <pc:docMk/>
            <pc:sldMk cId="219560630" sldId="256"/>
            <ac:spMk id="13" creationId="{04CC2928-827E-4B4D-BDC3-57AFAF7C56BE}"/>
          </ac:spMkLst>
        </pc:spChg>
        <pc:spChg chg="mod topLvl">
          <ac:chgData name="Andrew Turpin" userId="b4aee811-3f3f-40ae-95dd-7afc842edc67" providerId="ADAL" clId="{60044DFC-A7AE-DE4D-BF03-569009F9F6C7}" dt="2020-09-15T08:42:04.341" v="88" actId="164"/>
          <ac:spMkLst>
            <pc:docMk/>
            <pc:sldMk cId="219560630" sldId="256"/>
            <ac:spMk id="14" creationId="{FC84D8EE-32F4-3E4F-BF74-AB3C2EBF2EA6}"/>
          </ac:spMkLst>
        </pc:spChg>
        <pc:spChg chg="mod topLvl">
          <ac:chgData name="Andrew Turpin" userId="b4aee811-3f3f-40ae-95dd-7afc842edc67" providerId="ADAL" clId="{60044DFC-A7AE-DE4D-BF03-569009F9F6C7}" dt="2020-09-15T08:42:04.341" v="88" actId="164"/>
          <ac:spMkLst>
            <pc:docMk/>
            <pc:sldMk cId="219560630" sldId="256"/>
            <ac:spMk id="15" creationId="{170142D6-29D2-404E-884E-DC5619A5227A}"/>
          </ac:spMkLst>
        </pc:spChg>
        <pc:spChg chg="mod topLvl">
          <ac:chgData name="Andrew Turpin" userId="b4aee811-3f3f-40ae-95dd-7afc842edc67" providerId="ADAL" clId="{60044DFC-A7AE-DE4D-BF03-569009F9F6C7}" dt="2020-09-15T08:42:04.341" v="88" actId="164"/>
          <ac:spMkLst>
            <pc:docMk/>
            <pc:sldMk cId="219560630" sldId="256"/>
            <ac:spMk id="16" creationId="{6E81B61B-860F-B048-B185-5EEC2393E033}"/>
          </ac:spMkLst>
        </pc:spChg>
        <pc:spChg chg="mod">
          <ac:chgData name="Andrew Turpin" userId="b4aee811-3f3f-40ae-95dd-7afc842edc67" providerId="ADAL" clId="{60044DFC-A7AE-DE4D-BF03-569009F9F6C7}" dt="2020-09-15T08:40:58.439" v="82" actId="692"/>
          <ac:spMkLst>
            <pc:docMk/>
            <pc:sldMk cId="219560630" sldId="256"/>
            <ac:spMk id="17" creationId="{12D7DCAA-98D5-4142-B728-793EE9EE58CE}"/>
          </ac:spMkLst>
        </pc:spChg>
        <pc:spChg chg="add mod">
          <ac:chgData name="Andrew Turpin" userId="b4aee811-3f3f-40ae-95dd-7afc842edc67" providerId="ADAL" clId="{60044DFC-A7AE-DE4D-BF03-569009F9F6C7}" dt="2020-09-15T08:39:35.747" v="74" actId="164"/>
          <ac:spMkLst>
            <pc:docMk/>
            <pc:sldMk cId="219560630" sldId="256"/>
            <ac:spMk id="18" creationId="{AEDB4A7E-52E2-3D48-9B82-B42A415E6103}"/>
          </ac:spMkLst>
        </pc:spChg>
        <pc:spChg chg="add mod">
          <ac:chgData name="Andrew Turpin" userId="b4aee811-3f3f-40ae-95dd-7afc842edc67" providerId="ADAL" clId="{60044DFC-A7AE-DE4D-BF03-569009F9F6C7}" dt="2020-09-15T08:40:13.699" v="77" actId="1076"/>
          <ac:spMkLst>
            <pc:docMk/>
            <pc:sldMk cId="219560630" sldId="256"/>
            <ac:spMk id="31" creationId="{93650E2C-0F67-9C41-988F-65E5CF9E8787}"/>
          </ac:spMkLst>
        </pc:spChg>
        <pc:spChg chg="add mod">
          <ac:chgData name="Andrew Turpin" userId="b4aee811-3f3f-40ae-95dd-7afc842edc67" providerId="ADAL" clId="{60044DFC-A7AE-DE4D-BF03-569009F9F6C7}" dt="2020-09-15T08:35:27.584" v="58" actId="164"/>
          <ac:spMkLst>
            <pc:docMk/>
            <pc:sldMk cId="219560630" sldId="256"/>
            <ac:spMk id="33" creationId="{B0788B6D-C4DE-4745-AB85-5D269CE4C738}"/>
          </ac:spMkLst>
        </pc:spChg>
        <pc:spChg chg="mod">
          <ac:chgData name="Andrew Turpin" userId="b4aee811-3f3f-40ae-95dd-7afc842edc67" providerId="ADAL" clId="{60044DFC-A7AE-DE4D-BF03-569009F9F6C7}" dt="2020-09-15T08:39:35.747" v="74" actId="164"/>
          <ac:spMkLst>
            <pc:docMk/>
            <pc:sldMk cId="219560630" sldId="256"/>
            <ac:spMk id="39" creationId="{8CF66944-5210-FE4F-932A-20424183CBF9}"/>
          </ac:spMkLst>
        </pc:spChg>
        <pc:grpChg chg="add mod">
          <ac:chgData name="Andrew Turpin" userId="b4aee811-3f3f-40ae-95dd-7afc842edc67" providerId="ADAL" clId="{60044DFC-A7AE-DE4D-BF03-569009F9F6C7}" dt="2020-09-15T08:35:27.584" v="58" actId="164"/>
          <ac:grpSpMkLst>
            <pc:docMk/>
            <pc:sldMk cId="219560630" sldId="256"/>
            <ac:grpSpMk id="2" creationId="{059B9AA6-EC13-D645-8660-092D28E8541C}"/>
          </ac:grpSpMkLst>
        </pc:grpChg>
        <pc:grpChg chg="add del mod">
          <ac:chgData name="Andrew Turpin" userId="b4aee811-3f3f-40ae-95dd-7afc842edc67" providerId="ADAL" clId="{60044DFC-A7AE-DE4D-BF03-569009F9F6C7}" dt="2020-09-15T07:37:03.288" v="42" actId="165"/>
          <ac:grpSpMkLst>
            <pc:docMk/>
            <pc:sldMk cId="219560630" sldId="256"/>
            <ac:grpSpMk id="2" creationId="{72A957DA-4CA8-5448-A9D0-AFEE6EE0F481}"/>
          </ac:grpSpMkLst>
        </pc:grpChg>
        <pc:grpChg chg="add mod">
          <ac:chgData name="Andrew Turpin" userId="b4aee811-3f3f-40ae-95dd-7afc842edc67" providerId="ADAL" clId="{60044DFC-A7AE-DE4D-BF03-569009F9F6C7}" dt="2020-09-15T08:40:13.699" v="77" actId="1076"/>
          <ac:grpSpMkLst>
            <pc:docMk/>
            <pc:sldMk cId="219560630" sldId="256"/>
            <ac:grpSpMk id="24" creationId="{0D03298A-6CBC-5748-A62E-CC343C31B7C0}"/>
          </ac:grpSpMkLst>
        </pc:grpChg>
        <pc:grpChg chg="add mod">
          <ac:chgData name="Andrew Turpin" userId="b4aee811-3f3f-40ae-95dd-7afc842edc67" providerId="ADAL" clId="{60044DFC-A7AE-DE4D-BF03-569009F9F6C7}" dt="2020-09-15T08:42:23.786" v="90" actId="12789"/>
          <ac:grpSpMkLst>
            <pc:docMk/>
            <pc:sldMk cId="219560630" sldId="256"/>
            <ac:grpSpMk id="25" creationId="{F0ABB194-5785-FB44-A17C-EE0F1ED088C8}"/>
          </ac:grpSpMkLst>
        </pc:grpChg>
        <pc:grpChg chg="mod topLvl">
          <ac:chgData name="Andrew Turpin" userId="b4aee811-3f3f-40ae-95dd-7afc842edc67" providerId="ADAL" clId="{60044DFC-A7AE-DE4D-BF03-569009F9F6C7}" dt="2020-09-15T08:40:43.922" v="78" actId="165"/>
          <ac:grpSpMkLst>
            <pc:docMk/>
            <pc:sldMk cId="219560630" sldId="256"/>
            <ac:grpSpMk id="32" creationId="{2D5BCD0C-743E-344E-9C1D-A46F387F829A}"/>
          </ac:grpSpMkLst>
        </pc:grpChg>
        <pc:grpChg chg="del">
          <ac:chgData name="Andrew Turpin" userId="b4aee811-3f3f-40ae-95dd-7afc842edc67" providerId="ADAL" clId="{60044DFC-A7AE-DE4D-BF03-569009F9F6C7}" dt="2020-09-15T08:40:43.922" v="78" actId="165"/>
          <ac:grpSpMkLst>
            <pc:docMk/>
            <pc:sldMk cId="219560630" sldId="256"/>
            <ac:grpSpMk id="45" creationId="{87DCD778-1644-1141-B5E6-4802B44BC46D}"/>
          </ac:grpSpMkLst>
        </pc:grpChg>
        <pc:grpChg chg="del">
          <ac:chgData name="Andrew Turpin" userId="b4aee811-3f3f-40ae-95dd-7afc842edc67" providerId="ADAL" clId="{60044DFC-A7AE-DE4D-BF03-569009F9F6C7}" dt="2020-09-15T07:33:05.444" v="0" actId="165"/>
          <ac:grpSpMkLst>
            <pc:docMk/>
            <pc:sldMk cId="219560630" sldId="256"/>
            <ac:grpSpMk id="46" creationId="{A7B57A32-AF1F-7F46-A0F8-934534F41675}"/>
          </ac:grpSpMkLst>
        </pc:grpChg>
        <pc:grpChg chg="mod">
          <ac:chgData name="Andrew Turpin" userId="b4aee811-3f3f-40ae-95dd-7afc842edc67" providerId="ADAL" clId="{60044DFC-A7AE-DE4D-BF03-569009F9F6C7}" dt="2020-09-15T08:40:13.699" v="77" actId="1076"/>
          <ac:grpSpMkLst>
            <pc:docMk/>
            <pc:sldMk cId="219560630" sldId="256"/>
            <ac:grpSpMk id="47" creationId="{F5ED8058-C3BC-5F47-840B-5FD63C2F11F2}"/>
          </ac:grpSpMkLst>
        </pc:grpChg>
        <pc:grpChg chg="del mod topLvl">
          <ac:chgData name="Andrew Turpin" userId="b4aee811-3f3f-40ae-95dd-7afc842edc67" providerId="ADAL" clId="{60044DFC-A7AE-DE4D-BF03-569009F9F6C7}" dt="2020-09-15T08:41:18.268" v="84" actId="165"/>
          <ac:grpSpMkLst>
            <pc:docMk/>
            <pc:sldMk cId="219560630" sldId="256"/>
            <ac:grpSpMk id="48" creationId="{3DC70546-0454-904F-A1FB-A7820305CDFB}"/>
          </ac:grpSpMkLst>
        </pc:grpChg>
        <pc:grpChg chg="del mod">
          <ac:chgData name="Andrew Turpin" userId="b4aee811-3f3f-40ae-95dd-7afc842edc67" providerId="ADAL" clId="{60044DFC-A7AE-DE4D-BF03-569009F9F6C7}" dt="2020-09-15T08:41:07.657" v="83" actId="165"/>
          <ac:grpSpMkLst>
            <pc:docMk/>
            <pc:sldMk cId="219560630" sldId="256"/>
            <ac:grpSpMk id="49" creationId="{4698E53C-C178-3342-8DF1-AE92F842545E}"/>
          </ac:grpSpMkLst>
        </pc:grpChg>
        <pc:picChg chg="add mod topLvl">
          <ac:chgData name="Andrew Turpin" userId="b4aee811-3f3f-40ae-95dd-7afc842edc67" providerId="ADAL" clId="{60044DFC-A7AE-DE4D-BF03-569009F9F6C7}" dt="2020-09-15T08:35:27.584" v="58" actId="164"/>
          <ac:picMkLst>
            <pc:docMk/>
            <pc:sldMk cId="219560630" sldId="256"/>
            <ac:picMk id="30" creationId="{755B1992-7E35-C043-AE84-6AECCE2F65DA}"/>
          </ac:picMkLst>
        </pc:picChg>
        <pc:picChg chg="mod topLvl">
          <ac:chgData name="Andrew Turpin" userId="b4aee811-3f3f-40ae-95dd-7afc842edc67" providerId="ADAL" clId="{60044DFC-A7AE-DE4D-BF03-569009F9F6C7}" dt="2020-09-15T08:35:27.584" v="58" actId="164"/>
          <ac:picMkLst>
            <pc:docMk/>
            <pc:sldMk cId="219560630" sldId="256"/>
            <ac:picMk id="36" creationId="{BBA454F3-DD8B-2047-AF70-AEA2491079B1}"/>
          </ac:picMkLst>
        </pc:picChg>
        <pc:cxnChg chg="mod">
          <ac:chgData name="Andrew Turpin" userId="b4aee811-3f3f-40ae-95dd-7afc842edc67" providerId="ADAL" clId="{60044DFC-A7AE-DE4D-BF03-569009F9F6C7}" dt="2020-09-15T08:40:58.439" v="82" actId="692"/>
          <ac:cxnSpMkLst>
            <pc:docMk/>
            <pc:sldMk cId="219560630" sldId="256"/>
            <ac:cxnSpMk id="19" creationId="{D75A168C-CB3A-7D47-9F62-F460E9DA6ECD}"/>
          </ac:cxnSpMkLst>
        </pc:cxnChg>
        <pc:cxnChg chg="add mod">
          <ac:chgData name="Andrew Turpin" userId="b4aee811-3f3f-40ae-95dd-7afc842edc67" providerId="ADAL" clId="{60044DFC-A7AE-DE4D-BF03-569009F9F6C7}" dt="2020-09-15T08:39:35.747" v="74" actId="164"/>
          <ac:cxnSpMkLst>
            <pc:docMk/>
            <pc:sldMk cId="219560630" sldId="256"/>
            <ac:cxnSpMk id="21" creationId="{3565128E-CDEF-8043-A1D8-6995BAF423E6}"/>
          </ac:cxnSpMkLst>
        </pc:cxnChg>
        <pc:cxnChg chg="mod">
          <ac:chgData name="Andrew Turpin" userId="b4aee811-3f3f-40ae-95dd-7afc842edc67" providerId="ADAL" clId="{60044DFC-A7AE-DE4D-BF03-569009F9F6C7}" dt="2020-09-15T08:40:58.439" v="82" actId="692"/>
          <ac:cxnSpMkLst>
            <pc:docMk/>
            <pc:sldMk cId="219560630" sldId="256"/>
            <ac:cxnSpMk id="23" creationId="{A402BA6D-76F6-1942-917D-2BCD82B831FD}"/>
          </ac:cxnSpMkLst>
        </pc:cxnChg>
        <pc:cxnChg chg="mod">
          <ac:chgData name="Andrew Turpin" userId="b4aee811-3f3f-40ae-95dd-7afc842edc67" providerId="ADAL" clId="{60044DFC-A7AE-DE4D-BF03-569009F9F6C7}" dt="2020-09-15T08:40:58.439" v="82" actId="692"/>
          <ac:cxnSpMkLst>
            <pc:docMk/>
            <pc:sldMk cId="219560630" sldId="256"/>
            <ac:cxnSpMk id="26" creationId="{CE00C188-592E-4142-A19F-29E261D4FC2B}"/>
          </ac:cxnSpMkLst>
        </pc:cxnChg>
        <pc:cxnChg chg="mod">
          <ac:chgData name="Andrew Turpin" userId="b4aee811-3f3f-40ae-95dd-7afc842edc67" providerId="ADAL" clId="{60044DFC-A7AE-DE4D-BF03-569009F9F6C7}" dt="2020-09-15T08:40:58.439" v="82" actId="692"/>
          <ac:cxnSpMkLst>
            <pc:docMk/>
            <pc:sldMk cId="219560630" sldId="256"/>
            <ac:cxnSpMk id="29" creationId="{2E446452-AE1E-5E44-A0EE-89F99FCFB3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F8C0-279A-1A41-A274-84A329C02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65CE7-52F3-3E41-B403-FA640DE00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0A28-4EA0-054F-9D3C-D184E186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3570-4FE8-994F-90CC-66BEB128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5F93-9DC0-7B41-BDC1-15A67902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4C31-E68C-0C46-A077-941F839C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FFB2D-B438-7744-9CC1-0483373F8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86A1-8837-DD4A-AD83-49568209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39C3-52CA-2549-A17A-983B4DB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463A-BDC2-BA44-8889-D4EACC8B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B0FFC-76BE-EB4D-888B-E6A2CC0A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ABA-6AB6-6F40-9B08-450685909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3277-AD02-1B44-AA74-D45AD187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3482-F0C1-164F-AA14-C7A594FE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85D7-CDCD-DB40-8932-D0874A44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31E1-B147-D04B-95CE-5C5694E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2E39-DD50-4741-8D08-7A80344C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3C9E-A8B3-8C40-9BB4-908340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8FDC-9B99-824F-8D99-5B7709F6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EB24-1EB8-684D-A3A2-B8734AD1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A0DA-8B9C-F347-8193-AFEA0553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AFE23-6239-AD42-8C30-AD09D90E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8BE4-EB7C-9445-BC55-53CB1B87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92F-7190-EF4D-83F3-0F9D244F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C0A54-1077-184C-95D6-7D81F512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7864-FA1A-4643-9E05-0E99BC9F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C80B-9691-E54D-AF4B-8F9356140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27192-E1D9-2042-8CFF-1AA9E93B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4279C-5F81-F94F-AF1C-540BCED1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7C93-520C-2641-8CEF-4202C2FF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A3C2B-E7E5-E248-A0D8-3EE5E7A5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0244-09C4-444C-83B1-F66133EF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FB4F7-181B-3C4F-B06D-56918698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DD34D-4C16-6541-BE0A-23709CF4B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C70B3-C7A6-AE42-AF23-FAB438247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C25AB-8477-0543-8A1D-95EEBA05A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15D4C-DDF5-0548-BE1A-11DBB251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FC42F-1089-074E-8665-6306411F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2CF06-A250-2D48-B935-99670983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3DDF-A41D-604E-A698-C8EEFAFF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304A7-3295-034D-9659-1533AB23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F64C6-B693-F24C-BFAC-91EA3558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C7BF-7946-9848-9AEE-73EE4C43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C6AD5-9539-B141-A6D2-5F235172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5E022-44A1-7C44-8F76-D34865BB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6317-1BD4-3542-8A32-02BAA7C0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F05C-9225-414F-B924-19C011A6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BBE5-E912-3745-9DFC-B9CB3AAF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015BB-EA61-5149-B910-5D9196E1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671A-B27B-ED47-B92C-FBCC52C7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5137B-A8DA-DC44-8E5C-0F5758C0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9FCD7-8C26-4B4D-820C-05826582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2282-CBB1-3B43-ADE1-8122474A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3223E-7202-EB44-AF1F-D4A9262B1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81FE-E210-8B40-AA37-1CCDCA79E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C713D-7209-B445-B04E-8532A3BA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93B0-2AF1-F147-AD51-EDEF234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31E0F-4421-7740-8965-A5E7894F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8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F6A33-DA1D-9045-A8D8-E6741FBE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0B9D-C9C8-0340-B20B-7D81A0C0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D97B-FB09-7F41-8D2C-8113FB1EE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B63C-C223-544B-B10F-9D43329527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7D7-5D1A-CA4D-9B5E-32FD0B3A1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AA24-8852-D041-8F0C-C3CA93953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1B70-3CD0-BC4D-833D-5A039B0C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1E960A-8A9A-FB45-8700-7B40F4BE86EC}"/>
              </a:ext>
            </a:extLst>
          </p:cNvPr>
          <p:cNvSpPr/>
          <p:nvPr/>
        </p:nvSpPr>
        <p:spPr>
          <a:xfrm>
            <a:off x="2261591" y="849086"/>
            <a:ext cx="720000" cy="720000"/>
          </a:xfrm>
          <a:prstGeom prst="roundRect">
            <a:avLst>
              <a:gd name="adj" fmla="val 28648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ABB194-5785-FB44-A17C-EE0F1ED088C8}"/>
              </a:ext>
            </a:extLst>
          </p:cNvPr>
          <p:cNvGrpSpPr/>
          <p:nvPr/>
        </p:nvGrpSpPr>
        <p:grpSpPr>
          <a:xfrm>
            <a:off x="2388868" y="979897"/>
            <a:ext cx="465447" cy="458379"/>
            <a:chOff x="2372455" y="961897"/>
            <a:chExt cx="465447" cy="45837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81877A-12FB-914C-89AB-76F6E9036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7718" y="9618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633798-749E-DA4B-8634-C9CEFF45BA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000" y="101637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D486BB-2959-9D40-8B3C-1AD754BE04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4567" y="115737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E85CB3-3DD3-514F-AA68-4005A1A31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913" y="115737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9CDB70D-77E8-044A-B163-A4AF078DB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2455" y="13482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CC2928-827E-4B4D-BDC3-57AFAF7C5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5902" y="9618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84D8EE-32F4-3E4F-BF74-AB3C2EBF2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9046" y="115737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0142D6-29D2-404E-884E-DC5619A52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000" y="129371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81B61B-860F-B048-B185-5EEC2393E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5902" y="13482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F8627B-884D-364B-A31C-EB524DE54642}"/>
              </a:ext>
            </a:extLst>
          </p:cNvPr>
          <p:cNvSpPr/>
          <p:nvPr/>
        </p:nvSpPr>
        <p:spPr>
          <a:xfrm>
            <a:off x="3200171" y="849086"/>
            <a:ext cx="720000" cy="720000"/>
          </a:xfrm>
          <a:prstGeom prst="roundRect">
            <a:avLst>
              <a:gd name="adj" fmla="val 28648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5BCD0C-743E-344E-9C1D-A46F387F829A}"/>
              </a:ext>
            </a:extLst>
          </p:cNvPr>
          <p:cNvGrpSpPr/>
          <p:nvPr/>
        </p:nvGrpSpPr>
        <p:grpSpPr>
          <a:xfrm>
            <a:off x="3336998" y="916612"/>
            <a:ext cx="446346" cy="584948"/>
            <a:chOff x="2186050" y="2639109"/>
            <a:chExt cx="446346" cy="5849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D7DCAA-98D5-4142-B728-793EE9EE58CE}"/>
                </a:ext>
              </a:extLst>
            </p:cNvPr>
            <p:cNvSpPr/>
            <p:nvPr/>
          </p:nvSpPr>
          <p:spPr>
            <a:xfrm>
              <a:off x="2186050" y="2639109"/>
              <a:ext cx="446346" cy="5849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5A168C-CB3A-7D47-9F62-F460E9DA6ECD}"/>
                </a:ext>
              </a:extLst>
            </p:cNvPr>
            <p:cNvCxnSpPr>
              <a:cxnSpLocks/>
              <a:stCxn id="17" idx="0"/>
              <a:endCxn id="17" idx="4"/>
            </p:cNvCxnSpPr>
            <p:nvPr/>
          </p:nvCxnSpPr>
          <p:spPr>
            <a:xfrm>
              <a:off x="2409223" y="2639109"/>
              <a:ext cx="0" cy="5849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02BA6D-76F6-1942-917D-2BCD82B831FD}"/>
                </a:ext>
              </a:extLst>
            </p:cNvPr>
            <p:cNvCxnSpPr>
              <a:cxnSpLocks/>
              <a:stCxn id="17" idx="2"/>
              <a:endCxn id="17" idx="6"/>
            </p:cNvCxnSpPr>
            <p:nvPr/>
          </p:nvCxnSpPr>
          <p:spPr>
            <a:xfrm>
              <a:off x="2186050" y="2931583"/>
              <a:ext cx="446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00C188-592E-4142-A19F-29E261D4FC2B}"/>
                </a:ext>
              </a:extLst>
            </p:cNvPr>
            <p:cNvCxnSpPr>
              <a:cxnSpLocks/>
              <a:stCxn id="17" idx="3"/>
              <a:endCxn id="17" idx="7"/>
            </p:cNvCxnSpPr>
            <p:nvPr/>
          </p:nvCxnSpPr>
          <p:spPr>
            <a:xfrm flipV="1">
              <a:off x="2251416" y="2724773"/>
              <a:ext cx="315614" cy="4136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446452-AE1E-5E44-A0EE-89F99FCFB30D}"/>
                </a:ext>
              </a:extLst>
            </p:cNvPr>
            <p:cNvCxnSpPr>
              <a:cxnSpLocks/>
              <a:stCxn id="17" idx="1"/>
              <a:endCxn id="17" idx="5"/>
            </p:cNvCxnSpPr>
            <p:nvPr/>
          </p:nvCxnSpPr>
          <p:spPr>
            <a:xfrm>
              <a:off x="2251416" y="2724773"/>
              <a:ext cx="315614" cy="4136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ED8058-C3BC-5F47-840B-5FD63C2F11F2}"/>
              </a:ext>
            </a:extLst>
          </p:cNvPr>
          <p:cNvGrpSpPr/>
          <p:nvPr/>
        </p:nvGrpSpPr>
        <p:grpSpPr>
          <a:xfrm>
            <a:off x="1331455" y="2291118"/>
            <a:ext cx="720000" cy="720000"/>
            <a:chOff x="4092117" y="849086"/>
            <a:chExt cx="720000" cy="720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2BB6F6-5433-2043-B0E7-97270062D90E}"/>
                </a:ext>
              </a:extLst>
            </p:cNvPr>
            <p:cNvSpPr/>
            <p:nvPr/>
          </p:nvSpPr>
          <p:spPr>
            <a:xfrm>
              <a:off x="4092117" y="849086"/>
              <a:ext cx="720000" cy="720000"/>
            </a:xfrm>
            <a:prstGeom prst="roundRect">
              <a:avLst>
                <a:gd name="adj" fmla="val 28648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5E983F-EB5E-8944-9E21-3F40D073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25" t="14804" b="17447"/>
            <a:stretch/>
          </p:blipFill>
          <p:spPr>
            <a:xfrm>
              <a:off x="4137755" y="994679"/>
              <a:ext cx="628725" cy="42881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9B9AA6-EC13-D645-8660-092D28E8541C}"/>
              </a:ext>
            </a:extLst>
          </p:cNvPr>
          <p:cNvGrpSpPr/>
          <p:nvPr/>
        </p:nvGrpSpPr>
        <p:grpSpPr>
          <a:xfrm>
            <a:off x="1323011" y="850384"/>
            <a:ext cx="720000" cy="720000"/>
            <a:chOff x="1323011" y="850384"/>
            <a:chExt cx="720000" cy="7200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404F6EF-606F-404B-A85C-8A9E7FE38CD9}"/>
                </a:ext>
              </a:extLst>
            </p:cNvPr>
            <p:cNvSpPr/>
            <p:nvPr/>
          </p:nvSpPr>
          <p:spPr>
            <a:xfrm>
              <a:off x="1323011" y="850384"/>
              <a:ext cx="720000" cy="720000"/>
            </a:xfrm>
            <a:prstGeom prst="roundRect">
              <a:avLst>
                <a:gd name="adj" fmla="val 28648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BA454F3-DD8B-2047-AF70-AEA249107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65" r="3763"/>
            <a:stretch/>
          </p:blipFill>
          <p:spPr>
            <a:xfrm>
              <a:off x="1356175" y="1054493"/>
              <a:ext cx="324000" cy="24941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55B1992-7E35-C043-AE84-6AECCE2F6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65" r="3763"/>
            <a:stretch/>
          </p:blipFill>
          <p:spPr>
            <a:xfrm>
              <a:off x="1691455" y="1054493"/>
              <a:ext cx="324000" cy="24941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C3C3C1-08D8-A540-BD5C-C5B42069B4C0}"/>
                </a:ext>
              </a:extLst>
            </p:cNvPr>
            <p:cNvSpPr txBox="1"/>
            <p:nvPr/>
          </p:nvSpPr>
          <p:spPr>
            <a:xfrm>
              <a:off x="1717841" y="1210533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788B6D-C4DE-4745-AB85-5D269CE4C738}"/>
                </a:ext>
              </a:extLst>
            </p:cNvPr>
            <p:cNvSpPr txBox="1"/>
            <p:nvPr/>
          </p:nvSpPr>
          <p:spPr>
            <a:xfrm>
              <a:off x="1378553" y="1210533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3650E2C-0F67-9C41-988F-65E5CF9E8787}"/>
              </a:ext>
            </a:extLst>
          </p:cNvPr>
          <p:cNvSpPr/>
          <p:nvPr/>
        </p:nvSpPr>
        <p:spPr>
          <a:xfrm>
            <a:off x="3200171" y="2291118"/>
            <a:ext cx="720000" cy="720000"/>
          </a:xfrm>
          <a:prstGeom prst="roundRect">
            <a:avLst>
              <a:gd name="adj" fmla="val 28648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03298A-6CBC-5748-A62E-CC343C31B7C0}"/>
              </a:ext>
            </a:extLst>
          </p:cNvPr>
          <p:cNvGrpSpPr/>
          <p:nvPr/>
        </p:nvGrpSpPr>
        <p:grpSpPr>
          <a:xfrm>
            <a:off x="2265813" y="2291118"/>
            <a:ext cx="720000" cy="720000"/>
            <a:chOff x="2261592" y="3069000"/>
            <a:chExt cx="720000" cy="7200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CF66944-5210-FE4F-932A-20424183CBF9}"/>
                </a:ext>
              </a:extLst>
            </p:cNvPr>
            <p:cNvSpPr/>
            <p:nvPr/>
          </p:nvSpPr>
          <p:spPr>
            <a:xfrm>
              <a:off x="2261592" y="3069000"/>
              <a:ext cx="720000" cy="720000"/>
            </a:xfrm>
            <a:prstGeom prst="roundRect">
              <a:avLst>
                <a:gd name="adj" fmla="val 28648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AEDB4A7E-52E2-3D48-9B82-B42A415E6103}"/>
                </a:ext>
              </a:extLst>
            </p:cNvPr>
            <p:cNvSpPr/>
            <p:nvPr/>
          </p:nvSpPr>
          <p:spPr>
            <a:xfrm>
              <a:off x="2469141" y="3234128"/>
              <a:ext cx="304902" cy="329783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565128E-CDEF-8043-A1D8-6995BAF423E6}"/>
                </a:ext>
              </a:extLst>
            </p:cNvPr>
            <p:cNvCxnSpPr>
              <a:cxnSpLocks/>
            </p:cNvCxnSpPr>
            <p:nvPr/>
          </p:nvCxnSpPr>
          <p:spPr>
            <a:xfrm>
              <a:off x="2399297" y="3574115"/>
              <a:ext cx="44459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6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Turpin</dc:creator>
  <cp:lastModifiedBy>Andrew Turpin</cp:lastModifiedBy>
  <cp:revision>7</cp:revision>
  <dcterms:created xsi:type="dcterms:W3CDTF">2019-04-16T23:41:10Z</dcterms:created>
  <dcterms:modified xsi:type="dcterms:W3CDTF">2020-09-15T08:42:36Z</dcterms:modified>
</cp:coreProperties>
</file>