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4545"/>
  </p:normalViewPr>
  <p:slideViewPr>
    <p:cSldViewPr snapToGrid="0" snapToObjects="1">
      <p:cViewPr>
        <p:scale>
          <a:sx n="360" d="100"/>
          <a:sy n="360" d="100"/>
        </p:scale>
        <p:origin x="-2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F8C0-279A-1A41-A274-84A329C02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65CE7-52F3-3E41-B403-FA640DE00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0A28-4EA0-054F-9D3C-D184E186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3570-4FE8-994F-90CC-66BEB128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5F93-9DC0-7B41-BDC1-15A67902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4C31-E68C-0C46-A077-941F839C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FFB2D-B438-7744-9CC1-0483373F8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86A1-8837-DD4A-AD83-49568209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39C3-52CA-2549-A17A-983B4DB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463A-BDC2-BA44-8889-D4EACC8B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B0FFC-76BE-EB4D-888B-E6A2CC0A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ABA-6AB6-6F40-9B08-450685909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3277-AD02-1B44-AA74-D45AD187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3482-F0C1-164F-AA14-C7A594FE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85D7-CDCD-DB40-8932-D0874A44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31E1-B147-D04B-95CE-5C5694E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2E39-DD50-4741-8D08-7A80344C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3C9E-A8B3-8C40-9BB4-908340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8FDC-9B99-824F-8D99-5B7709F6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EB24-1EB8-684D-A3A2-B8734AD1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A0DA-8B9C-F347-8193-AFEA0553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AFE23-6239-AD42-8C30-AD09D90E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8BE4-EB7C-9445-BC55-53CB1B87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92F-7190-EF4D-83F3-0F9D244F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C0A54-1077-184C-95D6-7D81F512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7864-FA1A-4643-9E05-0E99BC9F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C80B-9691-E54D-AF4B-8F9356140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27192-E1D9-2042-8CFF-1AA9E93B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4279C-5F81-F94F-AF1C-540BCED1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7C93-520C-2641-8CEF-4202C2FF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A3C2B-E7E5-E248-A0D8-3EE5E7A5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0244-09C4-444C-83B1-F66133EF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FB4F7-181B-3C4F-B06D-56918698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DD34D-4C16-6541-BE0A-23709CF4B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C70B3-C7A6-AE42-AF23-FAB438247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C25AB-8477-0543-8A1D-95EEBA05A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15D4C-DDF5-0548-BE1A-11DBB251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FC42F-1089-074E-8665-6306411F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2CF06-A250-2D48-B935-99670983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3DDF-A41D-604E-A698-C8EEFAFF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304A7-3295-034D-9659-1533AB23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F64C6-B693-F24C-BFAC-91EA3558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C7BF-7946-9848-9AEE-73EE4C43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C6AD5-9539-B141-A6D2-5F235172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5E022-44A1-7C44-8F76-D34865BB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6317-1BD4-3542-8A32-02BAA7C0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F05C-9225-414F-B924-19C011A6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BBE5-E912-3745-9DFC-B9CB3AAF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015BB-EA61-5149-B910-5D9196E1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671A-B27B-ED47-B92C-FBCC52C7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5137B-A8DA-DC44-8E5C-0F5758C0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9FCD7-8C26-4B4D-820C-05826582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2282-CBB1-3B43-ADE1-8122474A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3223E-7202-EB44-AF1F-D4A9262B1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81FE-E210-8B40-AA37-1CCDCA79E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C713D-7209-B445-B04E-8532A3BA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993B0-2AF1-F147-AD51-EDEF234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31E0F-4421-7740-8965-A5E7894F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8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F6A33-DA1D-9045-A8D8-E6741FBE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0B9D-C9C8-0340-B20B-7D81A0C0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3D97B-FB09-7F41-8D2C-8113FB1EE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B63C-C223-544B-B10F-9D433295279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7D7-5D1A-CA4D-9B5E-32FD0B3A1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AA24-8852-D041-8F0C-C3CA93953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698E53C-C178-3342-8DF1-AE92F842545E}"/>
              </a:ext>
            </a:extLst>
          </p:cNvPr>
          <p:cNvGrpSpPr/>
          <p:nvPr/>
        </p:nvGrpSpPr>
        <p:grpSpPr>
          <a:xfrm>
            <a:off x="2261591" y="849086"/>
            <a:ext cx="720000" cy="720000"/>
            <a:chOff x="2231475" y="849086"/>
            <a:chExt cx="720000" cy="72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C1E960A-8A9A-FB45-8700-7B40F4BE86EC}"/>
                </a:ext>
              </a:extLst>
            </p:cNvPr>
            <p:cNvSpPr/>
            <p:nvPr/>
          </p:nvSpPr>
          <p:spPr>
            <a:xfrm>
              <a:off x="2231475" y="849086"/>
              <a:ext cx="720000" cy="720000"/>
            </a:xfrm>
            <a:prstGeom prst="roundRect">
              <a:avLst>
                <a:gd name="adj" fmla="val 28648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C70546-0454-904F-A1FB-A7820305CDFB}"/>
                </a:ext>
              </a:extLst>
            </p:cNvPr>
            <p:cNvGrpSpPr/>
            <p:nvPr/>
          </p:nvGrpSpPr>
          <p:grpSpPr>
            <a:xfrm>
              <a:off x="2342339" y="961897"/>
              <a:ext cx="501447" cy="494379"/>
              <a:chOff x="1256022" y="951503"/>
              <a:chExt cx="501447" cy="49437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81877A-12FB-914C-89AB-76F6E903629E}"/>
                  </a:ext>
                </a:extLst>
              </p:cNvPr>
              <p:cNvSpPr/>
              <p:nvPr/>
            </p:nvSpPr>
            <p:spPr>
              <a:xfrm>
                <a:off x="1261285" y="95150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F633798-749E-DA4B-8634-C9CEFF45BA2A}"/>
                  </a:ext>
                </a:extLst>
              </p:cNvPr>
              <p:cNvSpPr/>
              <p:nvPr/>
            </p:nvSpPr>
            <p:spPr>
              <a:xfrm>
                <a:off x="1452567" y="100598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4D486BB-2959-9D40-8B3C-1AD754BE04E0}"/>
                  </a:ext>
                </a:extLst>
              </p:cNvPr>
              <p:cNvSpPr/>
              <p:nvPr/>
            </p:nvSpPr>
            <p:spPr>
              <a:xfrm>
                <a:off x="1308134" y="114698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FE85CB3-3DD3-514F-AA68-4005A1A31787}"/>
                  </a:ext>
                </a:extLst>
              </p:cNvPr>
              <p:cNvSpPr/>
              <p:nvPr/>
            </p:nvSpPr>
            <p:spPr>
              <a:xfrm>
                <a:off x="1453480" y="114698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9CDB70D-77E8-044A-B163-A4AF078DB9E7}"/>
                  </a:ext>
                </a:extLst>
              </p:cNvPr>
              <p:cNvSpPr/>
              <p:nvPr/>
            </p:nvSpPr>
            <p:spPr>
              <a:xfrm>
                <a:off x="1256022" y="133788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CC2928-827E-4B4D-BDC3-57AFAF7C56BE}"/>
                  </a:ext>
                </a:extLst>
              </p:cNvPr>
              <p:cNvSpPr/>
              <p:nvPr/>
            </p:nvSpPr>
            <p:spPr>
              <a:xfrm>
                <a:off x="1649469" y="95150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C84D8EE-32F4-3E4F-BF74-AB3C2EBF2EA6}"/>
                  </a:ext>
                </a:extLst>
              </p:cNvPr>
              <p:cNvSpPr/>
              <p:nvPr/>
            </p:nvSpPr>
            <p:spPr>
              <a:xfrm>
                <a:off x="1592613" y="114698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70142D6-29D2-404E-884E-DC5619A5227A}"/>
                  </a:ext>
                </a:extLst>
              </p:cNvPr>
              <p:cNvSpPr/>
              <p:nvPr/>
            </p:nvSpPr>
            <p:spPr>
              <a:xfrm>
                <a:off x="1452567" y="128331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E81B61B-860F-B048-B185-5EEC2393E033}"/>
                  </a:ext>
                </a:extLst>
              </p:cNvPr>
              <p:cNvSpPr/>
              <p:nvPr/>
            </p:nvSpPr>
            <p:spPr>
              <a:xfrm>
                <a:off x="1649469" y="133788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DCD778-1644-1141-B5E6-4802B44BC46D}"/>
              </a:ext>
            </a:extLst>
          </p:cNvPr>
          <p:cNvGrpSpPr/>
          <p:nvPr/>
        </p:nvGrpSpPr>
        <p:grpSpPr>
          <a:xfrm>
            <a:off x="3200171" y="849086"/>
            <a:ext cx="720000" cy="720000"/>
            <a:chOff x="1998226" y="849086"/>
            <a:chExt cx="720000" cy="7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DF8627B-884D-364B-A31C-EB524DE54642}"/>
                </a:ext>
              </a:extLst>
            </p:cNvPr>
            <p:cNvSpPr/>
            <p:nvPr/>
          </p:nvSpPr>
          <p:spPr>
            <a:xfrm>
              <a:off x="1998226" y="849086"/>
              <a:ext cx="720000" cy="720000"/>
            </a:xfrm>
            <a:prstGeom prst="roundRect">
              <a:avLst>
                <a:gd name="adj" fmla="val 28648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D5BCD0C-743E-344E-9C1D-A46F387F829A}"/>
                </a:ext>
              </a:extLst>
            </p:cNvPr>
            <p:cNvGrpSpPr/>
            <p:nvPr/>
          </p:nvGrpSpPr>
          <p:grpSpPr>
            <a:xfrm>
              <a:off x="2135053" y="916612"/>
              <a:ext cx="446346" cy="584948"/>
              <a:chOff x="2186050" y="2639109"/>
              <a:chExt cx="446346" cy="58494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D7DCAA-98D5-4142-B728-793EE9EE58CE}"/>
                  </a:ext>
                </a:extLst>
              </p:cNvPr>
              <p:cNvSpPr/>
              <p:nvPr/>
            </p:nvSpPr>
            <p:spPr>
              <a:xfrm>
                <a:off x="2186050" y="2639109"/>
                <a:ext cx="446346" cy="5849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75A168C-CB3A-7D47-9F62-F460E9DA6ECD}"/>
                  </a:ext>
                </a:extLst>
              </p:cNvPr>
              <p:cNvCxnSpPr>
                <a:cxnSpLocks/>
                <a:stCxn id="17" idx="0"/>
                <a:endCxn id="17" idx="4"/>
              </p:cNvCxnSpPr>
              <p:nvPr/>
            </p:nvCxnSpPr>
            <p:spPr>
              <a:xfrm>
                <a:off x="2409223" y="2639109"/>
                <a:ext cx="0" cy="5849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402BA6D-76F6-1942-917D-2BCD82B831FD}"/>
                  </a:ext>
                </a:extLst>
              </p:cNvPr>
              <p:cNvCxnSpPr>
                <a:cxnSpLocks/>
                <a:stCxn id="17" idx="2"/>
                <a:endCxn id="17" idx="6"/>
              </p:cNvCxnSpPr>
              <p:nvPr/>
            </p:nvCxnSpPr>
            <p:spPr>
              <a:xfrm>
                <a:off x="2186050" y="2931583"/>
                <a:ext cx="44634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E00C188-592E-4142-A19F-29E261D4FC2B}"/>
                  </a:ext>
                </a:extLst>
              </p:cNvPr>
              <p:cNvCxnSpPr>
                <a:cxnSpLocks/>
                <a:stCxn id="17" idx="3"/>
                <a:endCxn id="17" idx="7"/>
              </p:cNvCxnSpPr>
              <p:nvPr/>
            </p:nvCxnSpPr>
            <p:spPr>
              <a:xfrm flipV="1">
                <a:off x="2251416" y="2724773"/>
                <a:ext cx="315614" cy="4136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E446452-AE1E-5E44-A0EE-89F99FCFB30D}"/>
                  </a:ext>
                </a:extLst>
              </p:cNvPr>
              <p:cNvCxnSpPr>
                <a:cxnSpLocks/>
                <a:stCxn id="17" idx="1"/>
                <a:endCxn id="17" idx="5"/>
              </p:cNvCxnSpPr>
              <p:nvPr/>
            </p:nvCxnSpPr>
            <p:spPr>
              <a:xfrm>
                <a:off x="2251416" y="2724773"/>
                <a:ext cx="315614" cy="4136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7B57A32-AF1F-7F46-A0F8-934534F41675}"/>
              </a:ext>
            </a:extLst>
          </p:cNvPr>
          <p:cNvGrpSpPr/>
          <p:nvPr/>
        </p:nvGrpSpPr>
        <p:grpSpPr>
          <a:xfrm>
            <a:off x="1323011" y="850384"/>
            <a:ext cx="720000" cy="720000"/>
            <a:chOff x="3106901" y="849086"/>
            <a:chExt cx="720000" cy="7200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404F6EF-606F-404B-A85C-8A9E7FE38CD9}"/>
                </a:ext>
              </a:extLst>
            </p:cNvPr>
            <p:cNvSpPr/>
            <p:nvPr/>
          </p:nvSpPr>
          <p:spPr>
            <a:xfrm>
              <a:off x="3106901" y="849086"/>
              <a:ext cx="720000" cy="720000"/>
            </a:xfrm>
            <a:prstGeom prst="roundRect">
              <a:avLst>
                <a:gd name="adj" fmla="val 28648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BA454F3-DD8B-2047-AF70-AEA2491079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5" r="3763"/>
            <a:stretch/>
          </p:blipFill>
          <p:spPr>
            <a:xfrm>
              <a:off x="3162925" y="975086"/>
              <a:ext cx="607953" cy="468000"/>
            </a:xfrm>
            <a:prstGeom prst="rect">
              <a:avLst/>
            </a:prstGeom>
          </p:spPr>
        </p:pic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CF66944-5210-FE4F-932A-20424183CBF9}"/>
              </a:ext>
            </a:extLst>
          </p:cNvPr>
          <p:cNvSpPr/>
          <p:nvPr/>
        </p:nvSpPr>
        <p:spPr>
          <a:xfrm>
            <a:off x="5077332" y="841888"/>
            <a:ext cx="720000" cy="720000"/>
          </a:xfrm>
          <a:prstGeom prst="roundRect">
            <a:avLst>
              <a:gd name="adj" fmla="val 28648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ED8058-C3BC-5F47-840B-5FD63C2F11F2}"/>
              </a:ext>
            </a:extLst>
          </p:cNvPr>
          <p:cNvGrpSpPr/>
          <p:nvPr/>
        </p:nvGrpSpPr>
        <p:grpSpPr>
          <a:xfrm>
            <a:off x="4138751" y="849086"/>
            <a:ext cx="720000" cy="720000"/>
            <a:chOff x="4092117" y="849086"/>
            <a:chExt cx="720000" cy="720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32BB6F6-5433-2043-B0E7-97270062D90E}"/>
                </a:ext>
              </a:extLst>
            </p:cNvPr>
            <p:cNvSpPr/>
            <p:nvPr/>
          </p:nvSpPr>
          <p:spPr>
            <a:xfrm>
              <a:off x="4092117" y="849086"/>
              <a:ext cx="720000" cy="720000"/>
            </a:xfrm>
            <a:prstGeom prst="roundRect">
              <a:avLst>
                <a:gd name="adj" fmla="val 28648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5E983F-EB5E-8944-9E21-3F40D073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25" t="14804" b="17447"/>
            <a:stretch/>
          </p:blipFill>
          <p:spPr>
            <a:xfrm>
              <a:off x="4137755" y="994679"/>
              <a:ext cx="628725" cy="428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56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Turpin</dc:creator>
  <cp:lastModifiedBy>Andrew Turpin</cp:lastModifiedBy>
  <cp:revision>7</cp:revision>
  <dcterms:created xsi:type="dcterms:W3CDTF">2019-04-16T23:41:10Z</dcterms:created>
  <dcterms:modified xsi:type="dcterms:W3CDTF">2019-04-17T04:08:10Z</dcterms:modified>
</cp:coreProperties>
</file>