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4B9573-9E9F-430D-B0AD-EDA3F5365D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projeto_4_v2021.1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0D9190-17E2-4583-8EF3-D14E9018B5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02/07/2021 17:49:39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- Panorama Mundial" id="2" name="slide2">
            <a:extLst>
              <a:ext uri="{FF2B5EF4-FFF2-40B4-BE49-F238E27FC236}">
                <a16:creationId xmlns:a16="http://schemas.microsoft.com/office/drawing/2014/main" id="{B1F2D2F8-8755-4112-8180-F949DFBB7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79"/>
            <a:ext cx="12192000" cy="55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- Panorama Mundial - Populacao" id="3" name="slide3">
            <a:extLst>
              <a:ext uri="{FF2B5EF4-FFF2-40B4-BE49-F238E27FC236}">
                <a16:creationId xmlns:a16="http://schemas.microsoft.com/office/drawing/2014/main" id="{C5BADB1C-0090-434C-9BD5-4E97E6DA2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79"/>
            <a:ext cx="12192000" cy="55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- Panorama Mundial - PIB" id="4" name="slide4">
            <a:extLst>
              <a:ext uri="{FF2B5EF4-FFF2-40B4-BE49-F238E27FC236}">
                <a16:creationId xmlns:a16="http://schemas.microsoft.com/office/drawing/2014/main" id="{0AB19DD7-94A0-487A-8569-748167E0D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79"/>
            <a:ext cx="12192000" cy="55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- Panorama Brasil" id="5" name="slide5">
            <a:extLst>
              <a:ext uri="{FF2B5EF4-FFF2-40B4-BE49-F238E27FC236}">
                <a16:creationId xmlns:a16="http://schemas.microsoft.com/office/drawing/2014/main" id="{D0224F2F-D0C4-4082-9B26-24379FC89F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79"/>
            <a:ext cx="12192000" cy="55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2021-07-02T20:49:40Z</dcterms:created>
  <dcterms:modified xsi:type="dcterms:W3CDTF">2021-07-02T20:49:40Z</dcterms:modified>
</cp:coreProperties>
</file>