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02C3-7348-400C-9E92-CAC0C86E8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Inoculum optimization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AF2FC-1729-4D46-A2C5-D03B7E66F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Data and Findings</a:t>
            </a:r>
          </a:p>
        </p:txBody>
      </p:sp>
    </p:spTree>
    <p:extLst>
      <p:ext uri="{BB962C8B-B14F-4D97-AF65-F5344CB8AC3E}">
        <p14:creationId xmlns:p14="http://schemas.microsoft.com/office/powerpoint/2010/main" val="111567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FD3F-679A-4D43-A919-E3692C98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organisms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5018D-6CC3-4498-91AA-D238E2291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382660" cy="3653699"/>
          </a:xfrm>
        </p:spPr>
        <p:txBody>
          <a:bodyPr/>
          <a:lstStyle/>
          <a:p>
            <a:pPr lvl="0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abundance methanogens:</a:t>
            </a:r>
          </a:p>
          <a:p>
            <a:pPr lvl="1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Acetoclastic:</a:t>
            </a: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Methanosaeta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Methanosarcina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Hydrogenotrophic:</a:t>
            </a: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Methanospirillium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Methanoculleus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Methanoregula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93F67-39BF-4245-A9E7-ABA9A5B1F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abundance bacteria:</a:t>
            </a:r>
          </a:p>
          <a:p>
            <a:pPr lvl="1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VFA degradation/Fermenters:</a:t>
            </a:r>
          </a:p>
          <a:p>
            <a:pPr lvl="2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Clostridium</a:t>
            </a:r>
          </a:p>
          <a:p>
            <a:pPr lvl="1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Acetogenic:</a:t>
            </a:r>
          </a:p>
          <a:p>
            <a:pPr lvl="2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Treponema</a:t>
            </a: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Eubacterium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Hydrolysers:</a:t>
            </a:r>
          </a:p>
          <a:p>
            <a:pPr lvl="2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Halothermothrix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675-8A79-4DEA-AFCB-B0BFC861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Digester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1B9C-6120-41CD-A162-542440DE6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 are found in a much higher abundance overall than archaea.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 between different digesters can have rather large differences, depending on incoming nutrients.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nutrients have a larger impact on bacterial community than incoming communities.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F742F-3D1D-4C3D-BBCA-95F0AD2A2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97% of faecal taxa and abundance is represented in sewage communities.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12% - 15% of all sewage material is from human faecal matter. This ties in to the previous point of an 97% faecal taxa mirror in sewage communities. 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B20B-A4EA-4DCF-A378-1C919804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Relative abundances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51FDB-7108-49C4-87A2-F60AE64143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u="sng" dirty="0"/>
              <a:t>Archaea:</a:t>
            </a:r>
          </a:p>
          <a:p>
            <a:r>
              <a:rPr lang="en-AU" dirty="0" err="1"/>
              <a:t>Methanosarcina</a:t>
            </a:r>
            <a:r>
              <a:rPr lang="en-AU" dirty="0"/>
              <a:t>	  (8-13%)</a:t>
            </a:r>
          </a:p>
          <a:p>
            <a:r>
              <a:rPr lang="en-AU" dirty="0" err="1"/>
              <a:t>Methanosaeta</a:t>
            </a:r>
            <a:r>
              <a:rPr lang="en-AU" dirty="0"/>
              <a:t>	  (26-45%)</a:t>
            </a:r>
          </a:p>
          <a:p>
            <a:r>
              <a:rPr lang="en-AU" dirty="0" err="1"/>
              <a:t>Methanospirillium</a:t>
            </a:r>
            <a:r>
              <a:rPr lang="en-AU" dirty="0"/>
              <a:t> (13-35%)</a:t>
            </a:r>
          </a:p>
          <a:p>
            <a:r>
              <a:rPr lang="en-AU" dirty="0" err="1"/>
              <a:t>Methanoculleus</a:t>
            </a:r>
            <a:r>
              <a:rPr lang="en-AU" dirty="0"/>
              <a:t>	  (8-10%)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F557-AB1E-45D4-AB8B-D7256B41EA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lvl="1" indent="0" algn="ctr">
              <a:buNone/>
            </a:pPr>
            <a:r>
              <a:rPr lang="en-AU" u="sng" dirty="0"/>
              <a:t>Bacteria:</a:t>
            </a:r>
          </a:p>
          <a:p>
            <a:pPr lvl="1"/>
            <a:r>
              <a:rPr lang="en-AU" dirty="0"/>
              <a:t>Firmicutes	(</a:t>
            </a:r>
          </a:p>
        </p:txBody>
      </p:sp>
    </p:spTree>
    <p:extLst>
      <p:ext uri="{BB962C8B-B14F-4D97-AF65-F5344CB8AC3E}">
        <p14:creationId xmlns:p14="http://schemas.microsoft.com/office/powerpoint/2010/main" val="20779790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130</TotalTime>
  <Words>135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Parcel</vt:lpstr>
      <vt:lpstr>Inoculum optimization experiment</vt:lpstr>
      <vt:lpstr>common organisms</vt:lpstr>
      <vt:lpstr>Digester properties</vt:lpstr>
      <vt:lpstr>Relative abundances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Inoculum optimization experiment</dc:title>
  <dc:creator>Gavin turrell</dc:creator>
  <cp:lastModifiedBy>Gavin turrell</cp:lastModifiedBy>
  <cp:revision>10</cp:revision>
  <dcterms:created xsi:type="dcterms:W3CDTF">2017-10-29T05:46:19Z</dcterms:created>
  <dcterms:modified xsi:type="dcterms:W3CDTF">2017-11-07T06:00:56Z</dcterms:modified>
</cp:coreProperties>
</file>