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6" r:id="rId2"/>
    <p:sldId id="257" r:id="rId3"/>
    <p:sldId id="265" r:id="rId4"/>
    <p:sldId id="256" r:id="rId5"/>
    <p:sldId id="262" r:id="rId6"/>
    <p:sldId id="258" r:id="rId7"/>
    <p:sldId id="263" r:id="rId8"/>
    <p:sldId id="260" r:id="rId9"/>
    <p:sldId id="264" r:id="rId10"/>
    <p:sldId id="259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2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36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55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07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22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48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586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4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99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48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9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4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07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8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3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6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0303-05F1-4325-9E08-63678553C015}" type="datetimeFigureOut">
              <a:rPr lang="tr-TR" smtClean="0"/>
              <a:t>10.8.2015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1F92C-FC41-4826-BC72-2755571F2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19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-329609" y="-329610"/>
            <a:ext cx="12695274" cy="730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4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64" y="350538"/>
            <a:ext cx="1014426" cy="727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63" y="295707"/>
            <a:ext cx="2624566" cy="89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2985" y="4132031"/>
            <a:ext cx="6998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/>
              <a:t>Collecting Data</a:t>
            </a:r>
            <a:br>
              <a:rPr lang="tr-TR" sz="4400" b="1" dirty="0" smtClean="0"/>
            </a:br>
            <a:r>
              <a:rPr lang="tr-TR" sz="4400" b="1" dirty="0" smtClean="0"/>
              <a:t>by using FDS Form</a:t>
            </a:r>
            <a:endParaRPr lang="tr-TR" sz="4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27409" y="1467293"/>
            <a:ext cx="10878186" cy="31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32828" y="1550730"/>
            <a:ext cx="160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FDS </a:t>
            </a:r>
            <a:r>
              <a:rPr lang="tr-TR" sz="2000" dirty="0" smtClean="0">
                <a:solidFill>
                  <a:schemeClr val="bg1"/>
                </a:solidFill>
              </a:rPr>
              <a:t>Module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://icegateinstitute.com/images/buty/checklist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23" y="1888622"/>
            <a:ext cx="2117478" cy="22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18248" y="1578808"/>
            <a:ext cx="87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</a:rPr>
              <a:t>5</a:t>
            </a:r>
            <a:r>
              <a:rPr lang="tr-TR" sz="2000" dirty="0" smtClean="0">
                <a:solidFill>
                  <a:schemeClr val="accent1"/>
                </a:solidFill>
              </a:rPr>
              <a:t>/5</a:t>
            </a:r>
            <a:endParaRPr lang="tr-T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47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64" y="350538"/>
            <a:ext cx="1014426" cy="727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63" y="295707"/>
            <a:ext cx="2624566" cy="89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413" y="3901427"/>
            <a:ext cx="699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Designing</a:t>
            </a:r>
            <a:r>
              <a:rPr lang="tr-TR" sz="4400" b="1" dirty="0" smtClean="0"/>
              <a:t> F</a:t>
            </a:r>
            <a:r>
              <a:rPr lang="en-US" sz="4400" b="1" dirty="0" smtClean="0"/>
              <a:t>or</a:t>
            </a:r>
            <a:r>
              <a:rPr lang="tr-TR" sz="4400" b="1" dirty="0" smtClean="0"/>
              <a:t>m</a:t>
            </a:r>
            <a:endParaRPr lang="tr-TR" sz="4400" b="1" dirty="0"/>
          </a:p>
        </p:txBody>
      </p:sp>
      <p:pic>
        <p:nvPicPr>
          <p:cNvPr id="1026" name="Picture 2" descr="http://www.resourcesforlife.com/wp/wp-content/uploads/2011/06/20110624fr-apple-app-icon-ruler-pencil-paint-brush-triangle-300x28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41" y="1778863"/>
            <a:ext cx="1728711" cy="16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727409" y="1467293"/>
            <a:ext cx="10878186" cy="31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32828" y="1550730"/>
            <a:ext cx="160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FDS </a:t>
            </a:r>
            <a:r>
              <a:rPr lang="tr-TR" sz="2000" dirty="0" smtClean="0">
                <a:solidFill>
                  <a:schemeClr val="bg1"/>
                </a:solidFill>
              </a:rPr>
              <a:t>Module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248" y="1578808"/>
            <a:ext cx="87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accent1"/>
                </a:solidFill>
              </a:rPr>
              <a:t>1/5</a:t>
            </a:r>
            <a:endParaRPr lang="tr-T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19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-329609" y="-329610"/>
            <a:ext cx="12695274" cy="730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2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64" y="350538"/>
            <a:ext cx="1014426" cy="727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63" y="295707"/>
            <a:ext cx="2624566" cy="89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413" y="3901427"/>
            <a:ext cx="699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/>
              <a:t>Adding Scripts</a:t>
            </a:r>
            <a:endParaRPr lang="tr-TR" sz="4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27409" y="1467293"/>
            <a:ext cx="10878186" cy="31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32828" y="1550730"/>
            <a:ext cx="160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FDS </a:t>
            </a:r>
            <a:r>
              <a:rPr lang="tr-TR" sz="2000" dirty="0" smtClean="0">
                <a:solidFill>
                  <a:schemeClr val="bg1"/>
                </a:solidFill>
              </a:rPr>
              <a:t>Module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3dgep.com/wp-content/uploads/2012/08/JavaScrip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22" y="1888622"/>
            <a:ext cx="1705123" cy="170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18248" y="1578808"/>
            <a:ext cx="87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</a:rPr>
              <a:t>2</a:t>
            </a:r>
            <a:r>
              <a:rPr lang="tr-TR" sz="2000" dirty="0" smtClean="0">
                <a:solidFill>
                  <a:schemeClr val="accent1"/>
                </a:solidFill>
              </a:rPr>
              <a:t>/5</a:t>
            </a:r>
            <a:endParaRPr lang="tr-T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64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-329609" y="-297712"/>
            <a:ext cx="12695274" cy="730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64" y="350538"/>
            <a:ext cx="1014426" cy="727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63" y="295707"/>
            <a:ext cx="2624566" cy="89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2985" y="4132031"/>
            <a:ext cx="6998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/>
              <a:t>Adding Signature</a:t>
            </a:r>
            <a:br>
              <a:rPr lang="tr-TR" sz="4400" b="1" dirty="0" smtClean="0"/>
            </a:br>
            <a:r>
              <a:rPr lang="tr-TR" sz="4400" b="1" dirty="0" smtClean="0"/>
              <a:t>Panel</a:t>
            </a:r>
            <a:endParaRPr lang="tr-TR" sz="4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27409" y="1467293"/>
            <a:ext cx="10878186" cy="31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32828" y="1550730"/>
            <a:ext cx="160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FDS </a:t>
            </a:r>
            <a:r>
              <a:rPr lang="tr-TR" sz="2000" dirty="0" smtClean="0">
                <a:solidFill>
                  <a:schemeClr val="bg1"/>
                </a:solidFill>
              </a:rPr>
              <a:t>Module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cdn4.iconfinder.com/data/icons/SUPERVISTA/graphics/png/400/drawing_p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70" y="1888622"/>
            <a:ext cx="1853978" cy="185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8248" y="1578808"/>
            <a:ext cx="87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</a:rPr>
              <a:t>3</a:t>
            </a:r>
            <a:r>
              <a:rPr lang="tr-TR" sz="2000" dirty="0" smtClean="0">
                <a:solidFill>
                  <a:schemeClr val="accent1"/>
                </a:solidFill>
              </a:rPr>
              <a:t>/5</a:t>
            </a:r>
            <a:endParaRPr lang="tr-T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54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-329609" y="-297712"/>
            <a:ext cx="12695274" cy="730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9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64" y="350538"/>
            <a:ext cx="1014426" cy="727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63" y="295707"/>
            <a:ext cx="2624566" cy="89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2985" y="4132031"/>
            <a:ext cx="6998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/>
              <a:t>Registering</a:t>
            </a:r>
            <a:br>
              <a:rPr lang="tr-TR" sz="4400" b="1" dirty="0" smtClean="0"/>
            </a:br>
            <a:r>
              <a:rPr lang="tr-TR" sz="4400" b="1" dirty="0" smtClean="0"/>
              <a:t>as a Medical Report Form</a:t>
            </a:r>
            <a:endParaRPr lang="tr-TR" sz="4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27409" y="1467293"/>
            <a:ext cx="10878186" cy="31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32828" y="1550730"/>
            <a:ext cx="160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FDS </a:t>
            </a:r>
            <a:r>
              <a:rPr lang="tr-TR" sz="2000" dirty="0" smtClean="0">
                <a:solidFill>
                  <a:schemeClr val="bg1"/>
                </a:solidFill>
              </a:rPr>
              <a:t>Module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image-gr.s3.envato.com/files/72200432/MedicalReport-01-S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17" y="1778863"/>
            <a:ext cx="1696970" cy="18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8248" y="1578808"/>
            <a:ext cx="87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</a:rPr>
              <a:t>4</a:t>
            </a:r>
            <a:r>
              <a:rPr lang="tr-TR" sz="2000" dirty="0" smtClean="0">
                <a:solidFill>
                  <a:schemeClr val="accent1"/>
                </a:solidFill>
              </a:rPr>
              <a:t>/5</a:t>
            </a:r>
            <a:endParaRPr lang="tr-T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94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-329609" y="-297712"/>
            <a:ext cx="12695274" cy="730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7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Muhammet Turşak</dc:creator>
  <cp:lastModifiedBy>Muhammet Turşak</cp:lastModifiedBy>
  <cp:revision>23</cp:revision>
  <dcterms:created xsi:type="dcterms:W3CDTF">2015-08-10T10:23:32Z</dcterms:created>
  <dcterms:modified xsi:type="dcterms:W3CDTF">2015-08-10T11:08:19Z</dcterms:modified>
</cp:coreProperties>
</file>