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4" r:id="rId7"/>
    <p:sldId id="261" r:id="rId8"/>
    <p:sldId id="265" r:id="rId9"/>
    <p:sldId id="266" r:id="rId10"/>
    <p:sldId id="259"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2" autoAdjust="0"/>
    <p:restoredTop sz="94660"/>
  </p:normalViewPr>
  <p:slideViewPr>
    <p:cSldViewPr snapToGrid="0">
      <p:cViewPr varScale="1">
        <p:scale>
          <a:sx n="45" d="100"/>
          <a:sy n="45" d="100"/>
        </p:scale>
        <p:origin x="90" y="5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8/29/2019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6E39A-A1A2-4486-9F1E-89EF6BDE24B1}"/>
              </a:ext>
            </a:extLst>
          </p:cNvPr>
          <p:cNvSpPr>
            <a:spLocks noGrp="1"/>
          </p:cNvSpPr>
          <p:nvPr>
            <p:ph type="ctrTitle"/>
          </p:nvPr>
        </p:nvSpPr>
        <p:spPr/>
        <p:txBody>
          <a:bodyPr/>
          <a:lstStyle/>
          <a:p>
            <a:r>
              <a:rPr lang="en-US" dirty="0"/>
              <a:t>An Education in location, location, location</a:t>
            </a:r>
          </a:p>
        </p:txBody>
      </p:sp>
      <p:sp>
        <p:nvSpPr>
          <p:cNvPr id="3" name="Subtitle 2">
            <a:extLst>
              <a:ext uri="{FF2B5EF4-FFF2-40B4-BE49-F238E27FC236}">
                <a16:creationId xmlns:a16="http://schemas.microsoft.com/office/drawing/2014/main" id="{AB76CE77-1F78-4C47-9035-25B9522E505F}"/>
              </a:ext>
            </a:extLst>
          </p:cNvPr>
          <p:cNvSpPr>
            <a:spLocks noGrp="1"/>
          </p:cNvSpPr>
          <p:nvPr>
            <p:ph type="subTitle" idx="1"/>
          </p:nvPr>
        </p:nvSpPr>
        <p:spPr/>
        <p:txBody>
          <a:bodyPr/>
          <a:lstStyle/>
          <a:p>
            <a:r>
              <a:rPr lang="en-US" dirty="0"/>
              <a:t>School District affect on Real Estate</a:t>
            </a:r>
          </a:p>
        </p:txBody>
      </p:sp>
    </p:spTree>
    <p:extLst>
      <p:ext uri="{BB962C8B-B14F-4D97-AF65-F5344CB8AC3E}">
        <p14:creationId xmlns:p14="http://schemas.microsoft.com/office/powerpoint/2010/main" val="353601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729AB-B2EB-4D33-B24D-7F750A095A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36452D-8DE3-4F10-B17B-642C166554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9338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675E-000E-483A-906C-B8C1FBFF1B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E02A4A-1A87-46EF-9DE2-2493C30688AE}"/>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3389A80B-DF26-476B-BE09-14310795254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48513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59ADC-F470-47D2-AEE7-D8BD9FCC4DBB}"/>
              </a:ext>
            </a:extLst>
          </p:cNvPr>
          <p:cNvSpPr>
            <a:spLocks noGrp="1"/>
          </p:cNvSpPr>
          <p:nvPr>
            <p:ph type="title"/>
          </p:nvPr>
        </p:nvSpPr>
        <p:spPr/>
        <p:txBody>
          <a:bodyPr/>
          <a:lstStyle/>
          <a:p>
            <a:r>
              <a:rPr lang="en-US" dirty="0"/>
              <a:t>Team members	</a:t>
            </a:r>
          </a:p>
        </p:txBody>
      </p:sp>
      <p:sp>
        <p:nvSpPr>
          <p:cNvPr id="3" name="Text Placeholder 2">
            <a:extLst>
              <a:ext uri="{FF2B5EF4-FFF2-40B4-BE49-F238E27FC236}">
                <a16:creationId xmlns:a16="http://schemas.microsoft.com/office/drawing/2014/main" id="{AA79A389-458B-4B74-A533-880B95C26BA7}"/>
              </a:ext>
            </a:extLst>
          </p:cNvPr>
          <p:cNvSpPr>
            <a:spLocks noGrp="1"/>
          </p:cNvSpPr>
          <p:nvPr>
            <p:ph type="body" idx="1"/>
          </p:nvPr>
        </p:nvSpPr>
        <p:spPr/>
        <p:txBody>
          <a:bodyPr/>
          <a:lstStyle/>
          <a:p>
            <a:r>
              <a:rPr lang="en-US" dirty="0"/>
              <a:t>Brandon Spruill, David Kaatmann, Pei Yun Huang, &amp; Tim Hertel</a:t>
            </a:r>
          </a:p>
        </p:txBody>
      </p:sp>
    </p:spTree>
    <p:extLst>
      <p:ext uri="{BB962C8B-B14F-4D97-AF65-F5344CB8AC3E}">
        <p14:creationId xmlns:p14="http://schemas.microsoft.com/office/powerpoint/2010/main" val="241645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9A0E6-F443-439B-B9F8-9BFE907623CE}"/>
              </a:ext>
            </a:extLst>
          </p:cNvPr>
          <p:cNvSpPr>
            <a:spLocks noGrp="1"/>
          </p:cNvSpPr>
          <p:nvPr>
            <p:ph type="title"/>
          </p:nvPr>
        </p:nvSpPr>
        <p:spPr>
          <a:xfrm>
            <a:off x="684213" y="685800"/>
            <a:ext cx="10058400" cy="1409700"/>
          </a:xfrm>
        </p:spPr>
        <p:txBody>
          <a:bodyPr/>
          <a:lstStyle/>
          <a:p>
            <a:r>
              <a:rPr lang="en-US" dirty="0"/>
              <a:t>Interesting Questions / Questions asked</a:t>
            </a:r>
          </a:p>
        </p:txBody>
      </p:sp>
      <p:sp>
        <p:nvSpPr>
          <p:cNvPr id="3" name="Text Placeholder 2">
            <a:extLst>
              <a:ext uri="{FF2B5EF4-FFF2-40B4-BE49-F238E27FC236}">
                <a16:creationId xmlns:a16="http://schemas.microsoft.com/office/drawing/2014/main" id="{68815427-35AA-4C30-BAC3-6395FF6E8ADD}"/>
              </a:ext>
            </a:extLst>
          </p:cNvPr>
          <p:cNvSpPr>
            <a:spLocks noGrp="1"/>
          </p:cNvSpPr>
          <p:nvPr>
            <p:ph type="body" idx="1"/>
          </p:nvPr>
        </p:nvSpPr>
        <p:spPr>
          <a:xfrm>
            <a:off x="684212" y="2019300"/>
            <a:ext cx="8535988" cy="4267200"/>
          </a:xfrm>
        </p:spPr>
        <p:txBody>
          <a:bodyPr>
            <a:normAutofit/>
          </a:bodyPr>
          <a:lstStyle/>
          <a:p>
            <a:r>
              <a:rPr lang="en-US" dirty="0"/>
              <a:t>It's often said, real estate is all about location.  Location in our case is about school districts.  We pulled school ranking information and real estate data to explore relationships between location (various school districts) and home real estate sales trends.</a:t>
            </a:r>
          </a:p>
          <a:p>
            <a:r>
              <a:rPr lang="en-US" dirty="0"/>
              <a:t>We wanted to know . . .</a:t>
            </a:r>
          </a:p>
          <a:p>
            <a:r>
              <a:rPr lang="en-US" dirty="0"/>
              <a:t>What affect does a quality school district have on the median price of a home?</a:t>
            </a:r>
          </a:p>
          <a:p>
            <a:r>
              <a:rPr lang="en-US" dirty="0"/>
              <a:t>The average price of a home?</a:t>
            </a:r>
          </a:p>
          <a:p>
            <a:r>
              <a:rPr lang="en-US" dirty="0"/>
              <a:t>Is there a relationship between the quality of a school district and the number of homes that get sold?</a:t>
            </a:r>
          </a:p>
        </p:txBody>
      </p:sp>
    </p:spTree>
    <p:extLst>
      <p:ext uri="{BB962C8B-B14F-4D97-AF65-F5344CB8AC3E}">
        <p14:creationId xmlns:p14="http://schemas.microsoft.com/office/powerpoint/2010/main" val="357469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21FE0-5F3F-41A2-B2CB-77F1C2D4A92D}"/>
              </a:ext>
            </a:extLst>
          </p:cNvPr>
          <p:cNvSpPr>
            <a:spLocks noGrp="1"/>
          </p:cNvSpPr>
          <p:nvPr>
            <p:ph type="title"/>
          </p:nvPr>
        </p:nvSpPr>
        <p:spPr/>
        <p:txBody>
          <a:bodyPr/>
          <a:lstStyle/>
          <a:p>
            <a:r>
              <a:rPr lang="en-US" dirty="0"/>
              <a:t>Where &amp; how we got the data</a:t>
            </a:r>
          </a:p>
        </p:txBody>
      </p:sp>
      <p:sp>
        <p:nvSpPr>
          <p:cNvPr id="3" name="Text Placeholder 2">
            <a:extLst>
              <a:ext uri="{FF2B5EF4-FFF2-40B4-BE49-F238E27FC236}">
                <a16:creationId xmlns:a16="http://schemas.microsoft.com/office/drawing/2014/main" id="{D8F62790-4B8A-4107-ACD6-EBE22A093D0B}"/>
              </a:ext>
            </a:extLst>
          </p:cNvPr>
          <p:cNvSpPr>
            <a:spLocks noGrp="1"/>
          </p:cNvSpPr>
          <p:nvPr>
            <p:ph type="body" idx="1"/>
          </p:nvPr>
        </p:nvSpPr>
        <p:spPr/>
        <p:txBody>
          <a:bodyPr/>
          <a:lstStyle/>
          <a:p>
            <a:r>
              <a:rPr lang="en-US" dirty="0"/>
              <a:t>Zillow – no go</a:t>
            </a:r>
          </a:p>
          <a:p>
            <a:r>
              <a:rPr lang="en-US" dirty="0"/>
              <a:t>ATTOM</a:t>
            </a:r>
          </a:p>
          <a:p>
            <a:r>
              <a:rPr lang="en-US" dirty="0"/>
              <a:t>Google places for zip, </a:t>
            </a:r>
            <a:r>
              <a:rPr lang="en-US" dirty="0" err="1"/>
              <a:t>lat</a:t>
            </a:r>
            <a:r>
              <a:rPr lang="en-US" dirty="0"/>
              <a:t>, </a:t>
            </a:r>
            <a:r>
              <a:rPr lang="en-US" dirty="0" err="1"/>
              <a:t>lng</a:t>
            </a:r>
            <a:endParaRPr lang="en-US" dirty="0"/>
          </a:p>
        </p:txBody>
      </p:sp>
    </p:spTree>
    <p:extLst>
      <p:ext uri="{BB962C8B-B14F-4D97-AF65-F5344CB8AC3E}">
        <p14:creationId xmlns:p14="http://schemas.microsoft.com/office/powerpoint/2010/main" val="3684863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F12C9-4C3C-427F-BF05-9D97A9CD7B8E}"/>
              </a:ext>
            </a:extLst>
          </p:cNvPr>
          <p:cNvSpPr>
            <a:spLocks noGrp="1"/>
          </p:cNvSpPr>
          <p:nvPr>
            <p:ph type="title"/>
          </p:nvPr>
        </p:nvSpPr>
        <p:spPr/>
        <p:txBody>
          <a:bodyPr/>
          <a:lstStyle/>
          <a:p>
            <a:r>
              <a:rPr lang="en-US" dirty="0"/>
              <a:t>Data Exploration and cleanup</a:t>
            </a:r>
          </a:p>
        </p:txBody>
      </p:sp>
      <p:sp>
        <p:nvSpPr>
          <p:cNvPr id="3" name="Text Placeholder 2">
            <a:extLst>
              <a:ext uri="{FF2B5EF4-FFF2-40B4-BE49-F238E27FC236}">
                <a16:creationId xmlns:a16="http://schemas.microsoft.com/office/drawing/2014/main" id="{09B6F8D8-A578-4BF2-972E-57422BC1C7C4}"/>
              </a:ext>
            </a:extLst>
          </p:cNvPr>
          <p:cNvSpPr>
            <a:spLocks noGrp="1"/>
          </p:cNvSpPr>
          <p:nvPr>
            <p:ph type="body" idx="1"/>
          </p:nvPr>
        </p:nvSpPr>
        <p:spPr/>
        <p:txBody>
          <a:bodyPr/>
          <a:lstStyle/>
          <a:p>
            <a:r>
              <a:rPr lang="en-US" dirty="0"/>
              <a:t>Refer to </a:t>
            </a:r>
            <a:r>
              <a:rPr lang="en-US" dirty="0" err="1"/>
              <a:t>Jupyter</a:t>
            </a:r>
            <a:r>
              <a:rPr lang="en-US" dirty="0"/>
              <a:t> notebook(s) – Google/zips, ATTOM</a:t>
            </a:r>
          </a:p>
          <a:p>
            <a:r>
              <a:rPr lang="en-US" dirty="0"/>
              <a:t>Note the try: except:  index error – no data for 63045</a:t>
            </a:r>
          </a:p>
          <a:p>
            <a:r>
              <a:rPr lang="en-US" dirty="0"/>
              <a:t>except </a:t>
            </a:r>
            <a:r>
              <a:rPr lang="en-US" dirty="0" err="1"/>
              <a:t>IndexError</a:t>
            </a:r>
            <a:r>
              <a:rPr lang="en-US" dirty="0"/>
              <a:t>:</a:t>
            </a:r>
          </a:p>
          <a:p>
            <a:r>
              <a:rPr lang="en-US" dirty="0"/>
              <a:t>    print("</a:t>
            </a:r>
            <a:r>
              <a:rPr lang="en-US" dirty="0" err="1"/>
              <a:t>IndexError</a:t>
            </a:r>
            <a:r>
              <a:rPr lang="en-US" dirty="0"/>
              <a:t> on record: " + </a:t>
            </a:r>
            <a:r>
              <a:rPr lang="en-US" dirty="0" err="1"/>
              <a:t>GeoID</a:t>
            </a:r>
            <a:r>
              <a:rPr lang="en-US" dirty="0"/>
              <a:t>)</a:t>
            </a:r>
          </a:p>
        </p:txBody>
      </p:sp>
      <p:pic>
        <p:nvPicPr>
          <p:cNvPr id="4" name="Picture 3">
            <a:extLst>
              <a:ext uri="{FF2B5EF4-FFF2-40B4-BE49-F238E27FC236}">
                <a16:creationId xmlns:a16="http://schemas.microsoft.com/office/drawing/2014/main" id="{2AE25899-242D-4420-8F71-F3F6CBE9E23C}"/>
              </a:ext>
            </a:extLst>
          </p:cNvPr>
          <p:cNvPicPr>
            <a:picLocks noChangeAspect="1"/>
          </p:cNvPicPr>
          <p:nvPr/>
        </p:nvPicPr>
        <p:blipFill>
          <a:blip r:embed="rId2"/>
          <a:stretch>
            <a:fillRect/>
          </a:stretch>
        </p:blipFill>
        <p:spPr>
          <a:xfrm>
            <a:off x="0" y="2271322"/>
            <a:ext cx="12192000" cy="2315355"/>
          </a:xfrm>
          <a:prstGeom prst="rect">
            <a:avLst/>
          </a:prstGeom>
        </p:spPr>
      </p:pic>
      <p:pic>
        <p:nvPicPr>
          <p:cNvPr id="5" name="Picture 4">
            <a:extLst>
              <a:ext uri="{FF2B5EF4-FFF2-40B4-BE49-F238E27FC236}">
                <a16:creationId xmlns:a16="http://schemas.microsoft.com/office/drawing/2014/main" id="{E1F9F9AF-E425-4B28-AE84-B37AF34753AD}"/>
              </a:ext>
            </a:extLst>
          </p:cNvPr>
          <p:cNvPicPr>
            <a:picLocks noChangeAspect="1"/>
          </p:cNvPicPr>
          <p:nvPr/>
        </p:nvPicPr>
        <p:blipFill>
          <a:blip r:embed="rId3"/>
          <a:stretch>
            <a:fillRect/>
          </a:stretch>
        </p:blipFill>
        <p:spPr>
          <a:xfrm>
            <a:off x="0" y="4872427"/>
            <a:ext cx="7458075" cy="800100"/>
          </a:xfrm>
          <a:prstGeom prst="rect">
            <a:avLst/>
          </a:prstGeom>
        </p:spPr>
      </p:pic>
      <p:pic>
        <p:nvPicPr>
          <p:cNvPr id="6" name="Picture 5">
            <a:extLst>
              <a:ext uri="{FF2B5EF4-FFF2-40B4-BE49-F238E27FC236}">
                <a16:creationId xmlns:a16="http://schemas.microsoft.com/office/drawing/2014/main" id="{3D522A4A-23CC-4D24-8DFE-704AA8E27747}"/>
              </a:ext>
            </a:extLst>
          </p:cNvPr>
          <p:cNvPicPr>
            <a:picLocks noChangeAspect="1"/>
          </p:cNvPicPr>
          <p:nvPr/>
        </p:nvPicPr>
        <p:blipFill>
          <a:blip r:embed="rId4"/>
          <a:stretch>
            <a:fillRect/>
          </a:stretch>
        </p:blipFill>
        <p:spPr>
          <a:xfrm>
            <a:off x="-403373" y="6172199"/>
            <a:ext cx="5619750" cy="561975"/>
          </a:xfrm>
          <a:prstGeom prst="rect">
            <a:avLst/>
          </a:prstGeom>
        </p:spPr>
      </p:pic>
    </p:spTree>
    <p:extLst>
      <p:ext uri="{BB962C8B-B14F-4D97-AF65-F5344CB8AC3E}">
        <p14:creationId xmlns:p14="http://schemas.microsoft.com/office/powerpoint/2010/main" val="182734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14C4-CA48-4ECD-AD9F-F63B82C8F3E8}"/>
              </a:ext>
            </a:extLst>
          </p:cNvPr>
          <p:cNvSpPr>
            <a:spLocks noGrp="1"/>
          </p:cNvSpPr>
          <p:nvPr>
            <p:ph type="title"/>
          </p:nvPr>
        </p:nvSpPr>
        <p:spPr/>
        <p:txBody>
          <a:bodyPr/>
          <a:lstStyle/>
          <a:p>
            <a:r>
              <a:rPr lang="en-US" dirty="0"/>
              <a:t>The Analysis</a:t>
            </a:r>
          </a:p>
        </p:txBody>
      </p:sp>
      <p:sp>
        <p:nvSpPr>
          <p:cNvPr id="3" name="Text Placeholder 2">
            <a:extLst>
              <a:ext uri="{FF2B5EF4-FFF2-40B4-BE49-F238E27FC236}">
                <a16:creationId xmlns:a16="http://schemas.microsoft.com/office/drawing/2014/main" id="{A3367910-1CEB-473E-8040-5A3840D373A6}"/>
              </a:ext>
            </a:extLst>
          </p:cNvPr>
          <p:cNvSpPr>
            <a:spLocks noGrp="1"/>
          </p:cNvSpPr>
          <p:nvPr>
            <p:ph type="body" idx="1"/>
          </p:nvPr>
        </p:nvSpPr>
        <p:spPr/>
        <p:txBody>
          <a:bodyPr/>
          <a:lstStyle/>
          <a:p>
            <a:r>
              <a:rPr lang="en-US" dirty="0"/>
              <a:t>See matplotlib </a:t>
            </a:r>
            <a:r>
              <a:rPr lang="en-US" dirty="0" err="1"/>
              <a:t>Jupyter</a:t>
            </a:r>
            <a:r>
              <a:rPr lang="en-US" dirty="0"/>
              <a:t> notebook with plots</a:t>
            </a:r>
          </a:p>
        </p:txBody>
      </p:sp>
    </p:spTree>
    <p:extLst>
      <p:ext uri="{BB962C8B-B14F-4D97-AF65-F5344CB8AC3E}">
        <p14:creationId xmlns:p14="http://schemas.microsoft.com/office/powerpoint/2010/main" val="1450741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66A4-F882-48AD-82E3-0490602A4112}"/>
              </a:ext>
            </a:extLst>
          </p:cNvPr>
          <p:cNvSpPr>
            <a:spLocks noGrp="1"/>
          </p:cNvSpPr>
          <p:nvPr>
            <p:ph type="title"/>
          </p:nvPr>
        </p:nvSpPr>
        <p:spPr/>
        <p:txBody>
          <a:bodyPr/>
          <a:lstStyle/>
          <a:p>
            <a:endParaRPr lang="en-US"/>
          </a:p>
        </p:txBody>
      </p:sp>
      <p:sp>
        <p:nvSpPr>
          <p:cNvPr id="3" name="Picture Placeholder 2">
            <a:extLst>
              <a:ext uri="{FF2B5EF4-FFF2-40B4-BE49-F238E27FC236}">
                <a16:creationId xmlns:a16="http://schemas.microsoft.com/office/drawing/2014/main" id="{A099F2D1-AC22-469E-8C0F-6E8125A946EC}"/>
              </a:ext>
            </a:extLst>
          </p:cNvPr>
          <p:cNvSpPr>
            <a:spLocks noGrp="1"/>
          </p:cNvSpPr>
          <p:nvPr>
            <p:ph type="pic" idx="1"/>
          </p:nvPr>
        </p:nvSpPr>
        <p:spPr/>
      </p:sp>
      <p:sp>
        <p:nvSpPr>
          <p:cNvPr id="4" name="Text Placeholder 3">
            <a:extLst>
              <a:ext uri="{FF2B5EF4-FFF2-40B4-BE49-F238E27FC236}">
                <a16:creationId xmlns:a16="http://schemas.microsoft.com/office/drawing/2014/main" id="{23BD929A-5C06-4196-9444-6C73847A7534}"/>
              </a:ext>
            </a:extLst>
          </p:cNvPr>
          <p:cNvSpPr>
            <a:spLocks noGrp="1"/>
          </p:cNvSpPr>
          <p:nvPr>
            <p:ph type="body" sz="half" idx="2"/>
          </p:nvPr>
        </p:nvSpPr>
        <p:spPr/>
        <p:txBody>
          <a:bodyPr/>
          <a:lstStyle/>
          <a:p>
            <a:r>
              <a:rPr lang="en-US" dirty="0"/>
              <a:t>Add </a:t>
            </a:r>
            <a:r>
              <a:rPr lang="en-US" dirty="0" err="1"/>
              <a:t>png</a:t>
            </a:r>
            <a:r>
              <a:rPr lang="en-US" dirty="0"/>
              <a:t> from matplotlib to the left and explain here.  Duplicate as necessary.  (Ideally, there should be 6 to 8 charts)</a:t>
            </a:r>
          </a:p>
        </p:txBody>
      </p:sp>
    </p:spTree>
    <p:extLst>
      <p:ext uri="{BB962C8B-B14F-4D97-AF65-F5344CB8AC3E}">
        <p14:creationId xmlns:p14="http://schemas.microsoft.com/office/powerpoint/2010/main" val="2078630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91F87-D960-47FF-BD77-5050C0AC4850}"/>
              </a:ext>
            </a:extLst>
          </p:cNvPr>
          <p:cNvSpPr>
            <a:spLocks noGrp="1"/>
          </p:cNvSpPr>
          <p:nvPr>
            <p:ph type="title"/>
          </p:nvPr>
        </p:nvSpPr>
        <p:spPr/>
        <p:txBody>
          <a:bodyPr/>
          <a:lstStyle/>
          <a:p>
            <a:r>
              <a:rPr lang="en-US" dirty="0"/>
              <a:t>Conclusion</a:t>
            </a:r>
          </a:p>
        </p:txBody>
      </p:sp>
      <p:sp>
        <p:nvSpPr>
          <p:cNvPr id="3" name="Picture Placeholder 2">
            <a:extLst>
              <a:ext uri="{FF2B5EF4-FFF2-40B4-BE49-F238E27FC236}">
                <a16:creationId xmlns:a16="http://schemas.microsoft.com/office/drawing/2014/main" id="{8128439B-18CF-4483-8D8F-3E465E123286}"/>
              </a:ext>
            </a:extLst>
          </p:cNvPr>
          <p:cNvSpPr>
            <a:spLocks noGrp="1"/>
          </p:cNvSpPr>
          <p:nvPr>
            <p:ph type="pic" idx="1"/>
          </p:nvPr>
        </p:nvSpPr>
        <p:spPr/>
      </p:sp>
      <p:sp>
        <p:nvSpPr>
          <p:cNvPr id="4" name="Text Placeholder 3">
            <a:extLst>
              <a:ext uri="{FF2B5EF4-FFF2-40B4-BE49-F238E27FC236}">
                <a16:creationId xmlns:a16="http://schemas.microsoft.com/office/drawing/2014/main" id="{07D34D2C-B736-49B6-A21B-5D857BB051C3}"/>
              </a:ext>
            </a:extLst>
          </p:cNvPr>
          <p:cNvSpPr>
            <a:spLocks noGrp="1"/>
          </p:cNvSpPr>
          <p:nvPr>
            <p:ph type="body" sz="half" idx="2"/>
          </p:nvPr>
        </p:nvSpPr>
        <p:spPr/>
        <p:txBody>
          <a:bodyPr/>
          <a:lstStyle/>
          <a:p>
            <a:r>
              <a:rPr lang="en-US" dirty="0"/>
              <a:t>Should include a numerical summary and visualizations of that summary here.</a:t>
            </a:r>
          </a:p>
        </p:txBody>
      </p:sp>
    </p:spTree>
    <p:extLst>
      <p:ext uri="{BB962C8B-B14F-4D97-AF65-F5344CB8AC3E}">
        <p14:creationId xmlns:p14="http://schemas.microsoft.com/office/powerpoint/2010/main" val="2969207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31CA-ED8C-42CD-9B5B-3E08330121D2}"/>
              </a:ext>
            </a:extLst>
          </p:cNvPr>
          <p:cNvSpPr>
            <a:spLocks noGrp="1"/>
          </p:cNvSpPr>
          <p:nvPr>
            <p:ph type="title"/>
          </p:nvPr>
        </p:nvSpPr>
        <p:spPr/>
        <p:txBody>
          <a:bodyPr/>
          <a:lstStyle/>
          <a:p>
            <a:r>
              <a:rPr lang="en-US" dirty="0"/>
              <a:t>Implications</a:t>
            </a:r>
          </a:p>
        </p:txBody>
      </p:sp>
      <p:sp>
        <p:nvSpPr>
          <p:cNvPr id="3" name="Text Placeholder 2">
            <a:extLst>
              <a:ext uri="{FF2B5EF4-FFF2-40B4-BE49-F238E27FC236}">
                <a16:creationId xmlns:a16="http://schemas.microsoft.com/office/drawing/2014/main" id="{D49CD154-D505-4C26-A980-AC6C129F34F5}"/>
              </a:ext>
            </a:extLst>
          </p:cNvPr>
          <p:cNvSpPr>
            <a:spLocks noGrp="1"/>
          </p:cNvSpPr>
          <p:nvPr>
            <p:ph type="body" idx="1"/>
          </p:nvPr>
        </p:nvSpPr>
        <p:spPr>
          <a:xfrm>
            <a:off x="684212" y="2529840"/>
            <a:ext cx="8535988" cy="3464560"/>
          </a:xfrm>
        </p:spPr>
        <p:txBody>
          <a:bodyPr>
            <a:normAutofit/>
          </a:bodyPr>
          <a:lstStyle/>
          <a:p>
            <a:r>
              <a:rPr lang="en-US" dirty="0"/>
              <a:t>What does it all mean?</a:t>
            </a:r>
          </a:p>
          <a:p>
            <a:r>
              <a:rPr lang="en-US" dirty="0"/>
              <a:t>Also what we’d add if more time or for version 2.0??   (or add separate slide if multiple items)</a:t>
            </a:r>
          </a:p>
          <a:p>
            <a:pPr lvl="1"/>
            <a:r>
              <a:rPr lang="en-US" dirty="0"/>
              <a:t>Maybe code random selection of zip codes</a:t>
            </a:r>
          </a:p>
          <a:p>
            <a:pPr lvl="1"/>
            <a:r>
              <a:rPr lang="en-US" dirty="0"/>
              <a:t>Automate the selection of the school (&amp;/or choose multiple schools per district)</a:t>
            </a:r>
          </a:p>
          <a:p>
            <a:pPr lvl="1"/>
            <a:r>
              <a:rPr lang="en-US" dirty="0"/>
              <a:t>Other?</a:t>
            </a:r>
          </a:p>
        </p:txBody>
      </p:sp>
    </p:spTree>
    <p:extLst>
      <p:ext uri="{BB962C8B-B14F-4D97-AF65-F5344CB8AC3E}">
        <p14:creationId xmlns:p14="http://schemas.microsoft.com/office/powerpoint/2010/main" val="224827880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27</TotalTime>
  <Words>292</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Century Gothic</vt:lpstr>
      <vt:lpstr>Wingdings 3</vt:lpstr>
      <vt:lpstr>Slice</vt:lpstr>
      <vt:lpstr>An Education in location, location, location</vt:lpstr>
      <vt:lpstr>Team members </vt:lpstr>
      <vt:lpstr>Interesting Questions / Questions asked</vt:lpstr>
      <vt:lpstr>Where &amp; how we got the data</vt:lpstr>
      <vt:lpstr>Data Exploration and cleanup</vt:lpstr>
      <vt:lpstr>The Analysis</vt:lpstr>
      <vt:lpstr>PowerPoint Presentation</vt:lpstr>
      <vt:lpstr>Conclusion</vt:lpstr>
      <vt:lpstr>Implications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Education in location, location, location</dc:title>
  <dc:creator>Tim Hertel</dc:creator>
  <cp:lastModifiedBy>Tim Hertel</cp:lastModifiedBy>
  <cp:revision>5</cp:revision>
  <dcterms:created xsi:type="dcterms:W3CDTF">2019-08-29T21:04:27Z</dcterms:created>
  <dcterms:modified xsi:type="dcterms:W3CDTF">2019-08-29T23:50:15Z</dcterms:modified>
</cp:coreProperties>
</file>