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71" d="100"/>
          <a:sy n="71" d="100"/>
        </p:scale>
        <p:origin x="200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590-D2EE-1442-8B05-BF768332DFA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781-1FB4-E246-91F8-FA3912BD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590-D2EE-1442-8B05-BF768332DFA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781-1FB4-E246-91F8-FA3912BD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590-D2EE-1442-8B05-BF768332DFA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781-1FB4-E246-91F8-FA3912BD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6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590-D2EE-1442-8B05-BF768332DFA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781-1FB4-E246-91F8-FA3912BD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9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590-D2EE-1442-8B05-BF768332DFA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781-1FB4-E246-91F8-FA3912BD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9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590-D2EE-1442-8B05-BF768332DFA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781-1FB4-E246-91F8-FA3912BD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3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590-D2EE-1442-8B05-BF768332DFA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781-1FB4-E246-91F8-FA3912BD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590-D2EE-1442-8B05-BF768332DFA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781-1FB4-E246-91F8-FA3912BD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7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590-D2EE-1442-8B05-BF768332DFA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781-1FB4-E246-91F8-FA3912BD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590-D2EE-1442-8B05-BF768332DFA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781-1FB4-E246-91F8-FA3912BD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590-D2EE-1442-8B05-BF768332DFA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4781-1FB4-E246-91F8-FA3912BD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4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97F4590-D2EE-1442-8B05-BF768332DFA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6634781-1FB4-E246-91F8-FA3912BD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22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EBF8-B011-E75B-7757-1ED9E1E1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7032"/>
            <a:ext cx="9144000" cy="1023938"/>
          </a:xfrm>
        </p:spPr>
        <p:txBody>
          <a:bodyPr/>
          <a:lstStyle/>
          <a:p>
            <a:r>
              <a:rPr lang="en-US" dirty="0"/>
              <a:t>D-FEND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B5FEC-8A87-2F44-BD1C-270B0A8DC340}"/>
              </a:ext>
            </a:extLst>
          </p:cNvPr>
          <p:cNvSpPr txBox="1"/>
          <p:nvPr/>
        </p:nvSpPr>
        <p:spPr>
          <a:xfrm>
            <a:off x="130629" y="110421"/>
            <a:ext cx="20029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D igital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F ramework for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E ducation and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N etwork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D efense</a:t>
            </a:r>
          </a:p>
        </p:txBody>
      </p:sp>
      <p:pic>
        <p:nvPicPr>
          <p:cNvPr id="1028" name="Picture 4" descr="Illinois Institute of Technology | Chicago IL">
            <a:extLst>
              <a:ext uri="{FF2B5EF4-FFF2-40B4-BE49-F238E27FC236}">
                <a16:creationId xmlns:a16="http://schemas.microsoft.com/office/drawing/2014/main" id="{81B66671-6109-66E1-E36E-95415FEB2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061" y="0"/>
            <a:ext cx="1023939" cy="102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83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63243-1948-33FD-AC0C-B7438F4E2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50A3-308D-D9A0-5E3E-2DFC32E06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7032"/>
            <a:ext cx="9144000" cy="1023938"/>
          </a:xfrm>
        </p:spPr>
        <p:txBody>
          <a:bodyPr/>
          <a:lstStyle/>
          <a:p>
            <a:r>
              <a:rPr lang="en-US" dirty="0"/>
              <a:t>D-FEND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4AA4F-6D72-62BD-1B2A-61A855FDB909}"/>
              </a:ext>
            </a:extLst>
          </p:cNvPr>
          <p:cNvSpPr txBox="1"/>
          <p:nvPr/>
        </p:nvSpPr>
        <p:spPr>
          <a:xfrm>
            <a:off x="130629" y="110421"/>
            <a:ext cx="20029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D igital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F ramework for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E ducation and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N etwork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D efense</a:t>
            </a:r>
          </a:p>
        </p:txBody>
      </p:sp>
      <p:pic>
        <p:nvPicPr>
          <p:cNvPr id="1028" name="Picture 4" descr="Illinois Institute of Technology | Chicago IL">
            <a:extLst>
              <a:ext uri="{FF2B5EF4-FFF2-40B4-BE49-F238E27FC236}">
                <a16:creationId xmlns:a16="http://schemas.microsoft.com/office/drawing/2014/main" id="{823A9239-DECC-667D-A8E9-7BC1A8E5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061" y="0"/>
            <a:ext cx="1023939" cy="102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DCA68A6-1B43-725B-4A7E-B7D5D5F6C1F4}"/>
              </a:ext>
            </a:extLst>
          </p:cNvPr>
          <p:cNvSpPr txBox="1">
            <a:spLocks/>
          </p:cNvSpPr>
          <p:nvPr/>
        </p:nvSpPr>
        <p:spPr>
          <a:xfrm>
            <a:off x="478970" y="2405062"/>
            <a:ext cx="10961915" cy="2123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Problem: </a:t>
            </a:r>
          </a:p>
          <a:p>
            <a:pPr algn="l"/>
            <a:r>
              <a:rPr lang="en-US" sz="4000" dirty="0"/>
              <a:t>Software developers lack comprehensive training and education around the most current cyber attacks   </a:t>
            </a:r>
          </a:p>
        </p:txBody>
      </p:sp>
    </p:spTree>
    <p:extLst>
      <p:ext uri="{BB962C8B-B14F-4D97-AF65-F5344CB8AC3E}">
        <p14:creationId xmlns:p14="http://schemas.microsoft.com/office/powerpoint/2010/main" val="121279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CEDB5-3BCA-1588-7362-07D955C40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3E98-49F0-75AB-4F62-71AD6913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7032"/>
            <a:ext cx="9144000" cy="1023938"/>
          </a:xfrm>
        </p:spPr>
        <p:txBody>
          <a:bodyPr/>
          <a:lstStyle/>
          <a:p>
            <a:r>
              <a:rPr lang="en-US" dirty="0"/>
              <a:t>D-FEND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A53C-B032-E899-4C7C-42DFBBD51056}"/>
              </a:ext>
            </a:extLst>
          </p:cNvPr>
          <p:cNvSpPr txBox="1"/>
          <p:nvPr/>
        </p:nvSpPr>
        <p:spPr>
          <a:xfrm>
            <a:off x="130629" y="110421"/>
            <a:ext cx="20029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D igital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F ramework for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E ducation and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N etwork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D efense</a:t>
            </a:r>
          </a:p>
        </p:txBody>
      </p:sp>
      <p:pic>
        <p:nvPicPr>
          <p:cNvPr id="1028" name="Picture 4" descr="Illinois Institute of Technology | Chicago IL">
            <a:extLst>
              <a:ext uri="{FF2B5EF4-FFF2-40B4-BE49-F238E27FC236}">
                <a16:creationId xmlns:a16="http://schemas.microsoft.com/office/drawing/2014/main" id="{CD7A5C8D-C8EF-18D0-8497-C770B5352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061" y="0"/>
            <a:ext cx="1023939" cy="102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FBCFCCF-37FB-E46A-8D7B-EFD7D4773048}"/>
              </a:ext>
            </a:extLst>
          </p:cNvPr>
          <p:cNvSpPr txBox="1">
            <a:spLocks/>
          </p:cNvSpPr>
          <p:nvPr/>
        </p:nvSpPr>
        <p:spPr>
          <a:xfrm>
            <a:off x="478970" y="2405062"/>
            <a:ext cx="10961915" cy="3705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Objective: </a:t>
            </a:r>
          </a:p>
          <a:p>
            <a:pPr algn="l"/>
            <a:r>
              <a:rPr lang="en-US" sz="4000" dirty="0"/>
              <a:t>Create an engaging and practical training platform that equips teams with real-world cybersecurity skills to effectively identify, respond to, and mitigate injection attacks and other prevalent security threats.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BA501-F4BC-C60D-059D-A8037018A14F}"/>
              </a:ext>
            </a:extLst>
          </p:cNvPr>
          <p:cNvSpPr txBox="1"/>
          <p:nvPr/>
        </p:nvSpPr>
        <p:spPr>
          <a:xfrm>
            <a:off x="3439886" y="2786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6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B6635-9CB4-A6F2-54DB-5B95BC1F4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DD2A-E450-A271-8F75-C43949E91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7032"/>
            <a:ext cx="9144000" cy="1023938"/>
          </a:xfrm>
        </p:spPr>
        <p:txBody>
          <a:bodyPr/>
          <a:lstStyle/>
          <a:p>
            <a:r>
              <a:rPr lang="en-US" dirty="0"/>
              <a:t>D-FEND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0B01F-A7DC-6AB9-F33D-2B4301F3748F}"/>
              </a:ext>
            </a:extLst>
          </p:cNvPr>
          <p:cNvSpPr txBox="1"/>
          <p:nvPr/>
        </p:nvSpPr>
        <p:spPr>
          <a:xfrm>
            <a:off x="130629" y="110421"/>
            <a:ext cx="20029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D igital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F ramework for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E ducation and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N etwork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D efense</a:t>
            </a:r>
          </a:p>
        </p:txBody>
      </p:sp>
      <p:pic>
        <p:nvPicPr>
          <p:cNvPr id="1028" name="Picture 4" descr="Illinois Institute of Technology | Chicago IL">
            <a:extLst>
              <a:ext uri="{FF2B5EF4-FFF2-40B4-BE49-F238E27FC236}">
                <a16:creationId xmlns:a16="http://schemas.microsoft.com/office/drawing/2014/main" id="{A9BCFAA2-DBBA-4F14-0FCD-496D62D6F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061" y="0"/>
            <a:ext cx="1023939" cy="102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F44288-395F-8843-0E26-91BE63A26857}"/>
              </a:ext>
            </a:extLst>
          </p:cNvPr>
          <p:cNvSpPr txBox="1">
            <a:spLocks/>
          </p:cNvSpPr>
          <p:nvPr/>
        </p:nvSpPr>
        <p:spPr>
          <a:xfrm>
            <a:off x="478970" y="2405062"/>
            <a:ext cx="10961915" cy="3705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Approach: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Pull from OWASP Top 10 vulnerabilities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Recreate the same learning UI that platforms like Code Academy provide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2ED06-4BB9-ACF0-FA18-0BFB2DFF77FA}"/>
              </a:ext>
            </a:extLst>
          </p:cNvPr>
          <p:cNvSpPr txBox="1"/>
          <p:nvPr/>
        </p:nvSpPr>
        <p:spPr>
          <a:xfrm>
            <a:off x="3439886" y="2786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8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8DFDC-0A7E-DABA-FAEF-2ACB81E72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48C5-A97B-DCFF-A533-858985BDC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7032"/>
            <a:ext cx="9144000" cy="1023938"/>
          </a:xfrm>
        </p:spPr>
        <p:txBody>
          <a:bodyPr/>
          <a:lstStyle/>
          <a:p>
            <a:r>
              <a:rPr lang="en-US" dirty="0"/>
              <a:t>D-FEND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9E7DB-87FC-C6A6-D9D4-451FE083125E}"/>
              </a:ext>
            </a:extLst>
          </p:cNvPr>
          <p:cNvSpPr txBox="1"/>
          <p:nvPr/>
        </p:nvSpPr>
        <p:spPr>
          <a:xfrm>
            <a:off x="130629" y="110421"/>
            <a:ext cx="20029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D igital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F ramework for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E ducation and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N etwork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D efense</a:t>
            </a:r>
          </a:p>
        </p:txBody>
      </p:sp>
      <p:pic>
        <p:nvPicPr>
          <p:cNvPr id="1028" name="Picture 4" descr="Illinois Institute of Technology | Chicago IL">
            <a:extLst>
              <a:ext uri="{FF2B5EF4-FFF2-40B4-BE49-F238E27FC236}">
                <a16:creationId xmlns:a16="http://schemas.microsoft.com/office/drawing/2014/main" id="{27359B62-7400-316D-F5A7-950AE291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061" y="0"/>
            <a:ext cx="1023939" cy="102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D60F427-8A09-420A-895B-87055024DAD8}"/>
              </a:ext>
            </a:extLst>
          </p:cNvPr>
          <p:cNvSpPr txBox="1">
            <a:spLocks/>
          </p:cNvSpPr>
          <p:nvPr/>
        </p:nvSpPr>
        <p:spPr>
          <a:xfrm>
            <a:off x="478970" y="2405062"/>
            <a:ext cx="10961915" cy="3705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Solution: D-FEND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Interactive simulation-based training platform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Provides real-time exercises on critical vulnerabilities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Aligns identified industry needs with practical experience</a:t>
            </a:r>
          </a:p>
          <a:p>
            <a:pPr algn="l"/>
            <a:endParaRPr lang="en-US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04401-E0D0-FD27-1FF6-37B4DF76E921}"/>
              </a:ext>
            </a:extLst>
          </p:cNvPr>
          <p:cNvSpPr txBox="1"/>
          <p:nvPr/>
        </p:nvSpPr>
        <p:spPr>
          <a:xfrm>
            <a:off x="3439886" y="2786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1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3BF3C-70DF-7519-09B3-193546645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90D8-38D4-A207-58A4-13C82CEFF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7032"/>
            <a:ext cx="9144000" cy="1023938"/>
          </a:xfrm>
        </p:spPr>
        <p:txBody>
          <a:bodyPr/>
          <a:lstStyle/>
          <a:p>
            <a:r>
              <a:rPr lang="en-US" dirty="0"/>
              <a:t>D-FEND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088B6-9B19-FDAA-2875-B89907E2DA2F}"/>
              </a:ext>
            </a:extLst>
          </p:cNvPr>
          <p:cNvSpPr txBox="1"/>
          <p:nvPr/>
        </p:nvSpPr>
        <p:spPr>
          <a:xfrm>
            <a:off x="130629" y="110421"/>
            <a:ext cx="20029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D igital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F ramework for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E ducation and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N etwork</a:t>
            </a:r>
          </a:p>
          <a:p>
            <a:pPr algn="l"/>
            <a:r>
              <a:rPr lang="en-US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ne"/>
              </a:rPr>
              <a:t>D efense</a:t>
            </a:r>
          </a:p>
        </p:txBody>
      </p:sp>
      <p:pic>
        <p:nvPicPr>
          <p:cNvPr id="1028" name="Picture 4" descr="Illinois Institute of Technology | Chicago IL">
            <a:extLst>
              <a:ext uri="{FF2B5EF4-FFF2-40B4-BE49-F238E27FC236}">
                <a16:creationId xmlns:a16="http://schemas.microsoft.com/office/drawing/2014/main" id="{D501EF0B-E0DF-1EB2-1398-FDA8D362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061" y="0"/>
            <a:ext cx="1023939" cy="102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111B7F-73A9-C33C-8EC0-67242F0720AC}"/>
              </a:ext>
            </a:extLst>
          </p:cNvPr>
          <p:cNvSpPr txBox="1">
            <a:spLocks/>
          </p:cNvSpPr>
          <p:nvPr/>
        </p:nvSpPr>
        <p:spPr>
          <a:xfrm>
            <a:off x="478970" y="2405062"/>
            <a:ext cx="10961915" cy="3705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Impact: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Addresses the cybersecurity skills gap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Enhances organizational resilience,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Supports market demand for affordable, effective security training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D603-0ABE-9F7C-0ACA-36809ABCAAED}"/>
              </a:ext>
            </a:extLst>
          </p:cNvPr>
          <p:cNvSpPr txBox="1"/>
          <p:nvPr/>
        </p:nvSpPr>
        <p:spPr>
          <a:xfrm>
            <a:off x="3439886" y="2786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2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185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Syne</vt:lpstr>
      <vt:lpstr>Office Theme</vt:lpstr>
      <vt:lpstr>D-FEND</vt:lpstr>
      <vt:lpstr>D-FEND</vt:lpstr>
      <vt:lpstr>D-FEND</vt:lpstr>
      <vt:lpstr>D-FEND</vt:lpstr>
      <vt:lpstr>D-FEND</vt:lpstr>
      <vt:lpstr>D-FEND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Lauer</dc:creator>
  <cp:lastModifiedBy>Jordan Lauer</cp:lastModifiedBy>
  <cp:revision>1</cp:revision>
  <dcterms:created xsi:type="dcterms:W3CDTF">2024-10-28T19:09:06Z</dcterms:created>
  <dcterms:modified xsi:type="dcterms:W3CDTF">2024-10-28T20:41:17Z</dcterms:modified>
</cp:coreProperties>
</file>