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F8EA6-BC16-4508-A886-2AC3F4BFC2D7}">
          <p14:sldIdLst>
            <p14:sldId id="256"/>
          </p14:sldIdLst>
        </p14:section>
        <p14:section name="제목 없는 구역" id="{678B800C-CF23-4AE0-9490-135DEB5A5165}">
          <p14:sldIdLst>
            <p14:sldId id="260"/>
            <p14:sldId id="257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5" autoAdjust="0"/>
    <p:restoredTop sz="9466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99BB-7190-437A-8FDA-02494555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EFC7D-37E9-48A3-A974-C7F331C08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12F08-63C5-4673-BE68-EACD9618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D889F-1418-4418-82BF-7DFD7075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F9EB1-0934-4A76-860C-73603DBD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8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BE873-577F-4694-944E-2C44234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BC2DF-DC5B-4015-85A4-7AB9F35F7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A57C4-8428-4C69-8F0E-C040C038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4C6B-67C6-4041-BA34-60AD33F3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833DE-C72F-4F59-9C89-1DFB2DE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0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7AFB0-7556-48B2-BA13-0B1C19E8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E7D8-83F6-47E4-9D16-726BBDBE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C0E75-4EEC-45E2-8B58-F46ABD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0C789-D0DC-44DF-83FA-21D8AC3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72FB3-0F93-4C68-BF78-6AAF3484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CA28-B669-4913-8300-6A51757A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94EA9-18CD-42A6-8D2E-9D4A6E88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1FB12-F8D7-4602-BDBD-A7B7D38E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46443-BD42-4838-8E12-A29845BE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7DF73-899C-47BC-92A7-276899D9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BB8-2687-477D-BE53-B6F4ECF7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4CDC0-A32F-4CB9-8E61-7184DEA0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602B7-A61F-4290-890A-07E4A72D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63539-AA21-418C-A009-D36AFB95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4598D-1B9E-4A24-A0A3-DDF610CE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373D2-B3A0-43DF-999E-82AD029D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871A9-0B6D-4941-B763-865403DE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A830D2-7B07-43CB-B5D2-5CBF89FE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FDFB7-8228-4767-94DC-82AB65A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2FB18-9501-41FE-8212-FAD290C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D7C82-6B72-41E0-90EC-C1D6EE6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3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6FB1-EEBB-4E81-9DEC-45179798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70D8C-EA56-4C0C-926C-1503FA05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B8242-277B-4590-833B-F2050B3A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A6F75-0CE4-4E6F-8AC7-66998789E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B5B5F-D27F-4891-8AE0-C8A03BC7A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C8E46-EF85-496B-A56F-FCA2335A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D7A232-0BCD-46F8-891F-2D789448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A89BB-7BA8-47AC-942E-CE94542C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8E68E-E230-4455-BECC-580F0806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D5D28-9140-45EB-B2B2-4E224D22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0143F-3C93-486C-80C3-4D5EAB91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CFD41-57C2-41B0-A85F-BAF64C4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8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BCC6BC-44F2-44C2-9436-0A054E77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C5DC5F-5A37-4DAB-B299-FA804E3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D1A18-2D94-4243-A352-4585475A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3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A0668-B8C4-4DC6-8D9E-FCC58E50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67FF-B0FC-407B-9DF8-C4E73521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E6B13-5AC5-475F-B9B8-8758177C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9B12C-FC8E-469A-BA0E-4A7AD1C6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A6AE3-C8D9-479A-B5FC-C187121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74548-0399-4EBA-88CF-B5FD953E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941BD-07D7-4B3A-B728-A21A1DFD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E793F-3486-4CAB-AD43-C7874563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9EE5B-FB32-4787-8236-A5238D910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0102F-06A2-4CAB-8A69-E03895D0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8B939-A4A2-4083-89E2-5E31060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C5CCA-D452-4071-9A60-431657D8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2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BB6B75-1E06-4736-9937-2E3F7888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82B68-57F5-41E8-A7A1-AEB299F9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F348-3B12-4335-8E80-E4B85CBC9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219A6-816F-4EF5-B151-8F5F798B591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F77FD-72A9-438D-9CBA-8B1B4677B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37F7-55A0-44D9-9196-DA45F0537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4A70-B590-40E6-9106-742DD790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F5B5D5-5718-488B-AFE4-FBDFB010BADA}"/>
              </a:ext>
            </a:extLst>
          </p:cNvPr>
          <p:cNvSpPr txBox="1"/>
          <p:nvPr/>
        </p:nvSpPr>
        <p:spPr>
          <a:xfrm>
            <a:off x="205739" y="58846"/>
            <a:ext cx="78377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영상 목록 </a:t>
            </a:r>
            <a:r>
              <a:rPr lang="en-US" altLang="ko-KR" dirty="0"/>
              <a:t>( </a:t>
            </a:r>
            <a:r>
              <a:rPr lang="ko-KR" altLang="en-US" dirty="0"/>
              <a:t>부위 클릭 시 부위 별 영상 제공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(</a:t>
            </a:r>
            <a:r>
              <a:rPr lang="ko-KR" altLang="en-US" dirty="0"/>
              <a:t>보지 않은 영상 중에서 보지 않은 부위의 운동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-&gt; </a:t>
            </a:r>
            <a:r>
              <a:rPr lang="ko-KR" altLang="en-US" dirty="0"/>
              <a:t>시청 기록 필요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영상 검색</a:t>
            </a:r>
            <a:endParaRPr lang="en-US" altLang="ko-KR" dirty="0"/>
          </a:p>
          <a:p>
            <a:r>
              <a:rPr lang="ko-KR" altLang="en-US" dirty="0"/>
              <a:t>영상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영상 디테일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리뷰 </a:t>
            </a:r>
            <a:endParaRPr lang="en-US" altLang="ko-KR" dirty="0"/>
          </a:p>
          <a:p>
            <a:r>
              <a:rPr lang="ko-KR" altLang="en-US" dirty="0" err="1"/>
              <a:t>유저뷰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로그인 폼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유저 정보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 err="1"/>
              <a:t>팔로우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 err="1"/>
              <a:t>찜영상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/>
              <a:t>리뷰목록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마이페이지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회원정보 수정 </a:t>
            </a:r>
            <a:r>
              <a:rPr lang="en-US" altLang="ko-KR" dirty="0"/>
              <a:t>( -&gt; </a:t>
            </a:r>
            <a:r>
              <a:rPr lang="ko-KR" altLang="en-US" dirty="0"/>
              <a:t>키 </a:t>
            </a:r>
            <a:r>
              <a:rPr lang="en-US" altLang="ko-KR" dirty="0"/>
              <a:t>, </a:t>
            </a:r>
            <a:r>
              <a:rPr lang="ko-KR" altLang="en-US" dirty="0"/>
              <a:t>몸무게 추가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찜 영상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err="1"/>
              <a:t>내가쓴</a:t>
            </a:r>
            <a:r>
              <a:rPr lang="ko-KR" altLang="en-US" dirty="0"/>
              <a:t> 리뷰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캘린더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전체 달력</a:t>
            </a:r>
            <a:r>
              <a:rPr lang="en-US" altLang="ko-KR" dirty="0"/>
              <a:t>(</a:t>
            </a:r>
            <a:r>
              <a:rPr lang="ko-KR" altLang="en-US" dirty="0"/>
              <a:t>목표 달성 여부에 따른 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- </a:t>
            </a:r>
            <a:r>
              <a:rPr lang="ko-KR" altLang="en-US" dirty="0"/>
              <a:t>세부 항목</a:t>
            </a:r>
            <a:r>
              <a:rPr lang="en-US" altLang="ko-KR" dirty="0"/>
              <a:t>(</a:t>
            </a:r>
            <a:r>
              <a:rPr lang="en-US" altLang="ko-KR" dirty="0" err="1"/>
              <a:t>todolist</a:t>
            </a:r>
            <a:r>
              <a:rPr lang="en-US" altLang="ko-KR" dirty="0"/>
              <a:t> -&gt; </a:t>
            </a:r>
            <a:r>
              <a:rPr lang="ko-KR" altLang="en-US" dirty="0"/>
              <a:t>어떤 운동 몇 회 </a:t>
            </a:r>
            <a:r>
              <a:rPr lang="en-US" altLang="ko-KR" dirty="0"/>
              <a:t>/ 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달성</a:t>
            </a:r>
            <a:r>
              <a:rPr lang="en-US" altLang="ko-KR" dirty="0"/>
              <a:t>/)</a:t>
            </a:r>
          </a:p>
          <a:p>
            <a:r>
              <a:rPr lang="en-US" altLang="ko-KR" dirty="0"/>
              <a:t>  - </a:t>
            </a:r>
            <a:r>
              <a:rPr lang="ko-KR" altLang="en-US" dirty="0" err="1"/>
              <a:t>팔로우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- </a:t>
            </a:r>
            <a:r>
              <a:rPr lang="ko-KR" altLang="en-US" dirty="0" err="1"/>
              <a:t>팔로워</a:t>
            </a:r>
            <a:r>
              <a:rPr lang="ko-KR" altLang="en-US" dirty="0"/>
              <a:t> 목록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운동 </a:t>
            </a:r>
            <a:r>
              <a:rPr lang="en-US" altLang="ko-KR" dirty="0"/>
              <a:t>API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96B5A-FFB8-4BCF-9558-A097A59D1028}"/>
              </a:ext>
            </a:extLst>
          </p:cNvPr>
          <p:cNvSpPr txBox="1"/>
          <p:nvPr/>
        </p:nvSpPr>
        <p:spPr>
          <a:xfrm>
            <a:off x="6958964" y="1544746"/>
            <a:ext cx="463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다크모드</a:t>
            </a:r>
            <a:r>
              <a:rPr lang="ko-KR" altLang="en-US" dirty="0"/>
              <a:t>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13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55499C-9D0F-48D2-8F1B-8913955D4132}"/>
              </a:ext>
            </a:extLst>
          </p:cNvPr>
          <p:cNvSpPr/>
          <p:nvPr/>
        </p:nvSpPr>
        <p:spPr>
          <a:xfrm>
            <a:off x="239757" y="192405"/>
            <a:ext cx="5770518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0AA50-D0E0-4997-8273-EA92626BE828}"/>
              </a:ext>
            </a:extLst>
          </p:cNvPr>
          <p:cNvSpPr/>
          <p:nvPr/>
        </p:nvSpPr>
        <p:spPr>
          <a:xfrm>
            <a:off x="239757" y="192405"/>
            <a:ext cx="5770518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14481F-44BA-49EF-8667-897E038866F6}"/>
              </a:ext>
            </a:extLst>
          </p:cNvPr>
          <p:cNvSpPr/>
          <p:nvPr/>
        </p:nvSpPr>
        <p:spPr>
          <a:xfrm>
            <a:off x="535032" y="1602105"/>
            <a:ext cx="5151393" cy="4712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부위별 목록 보여주는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25C790-0F22-489E-8788-747E5C034702}"/>
              </a:ext>
            </a:extLst>
          </p:cNvPr>
          <p:cNvSpPr/>
          <p:nvPr/>
        </p:nvSpPr>
        <p:spPr>
          <a:xfrm>
            <a:off x="535031" y="1207773"/>
            <a:ext cx="5151393" cy="270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부위 선택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FE9FDC-BD32-4DB2-B28C-12FA734E6302}"/>
              </a:ext>
            </a:extLst>
          </p:cNvPr>
          <p:cNvSpPr/>
          <p:nvPr/>
        </p:nvSpPr>
        <p:spPr>
          <a:xfrm>
            <a:off x="535032" y="676276"/>
            <a:ext cx="5151393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AA374-31EC-459B-95A7-57527751C747}"/>
              </a:ext>
            </a:extLst>
          </p:cNvPr>
          <p:cNvSpPr/>
          <p:nvPr/>
        </p:nvSpPr>
        <p:spPr>
          <a:xfrm>
            <a:off x="6076949" y="192405"/>
            <a:ext cx="5770518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34D01-BC2C-4042-9F8D-5709DA9D80E1}"/>
              </a:ext>
            </a:extLst>
          </p:cNvPr>
          <p:cNvSpPr/>
          <p:nvPr/>
        </p:nvSpPr>
        <p:spPr>
          <a:xfrm>
            <a:off x="6076949" y="192405"/>
            <a:ext cx="5770518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2D171-B535-4253-8DA8-C1359D9F83F4}"/>
              </a:ext>
            </a:extLst>
          </p:cNvPr>
          <p:cNvSpPr/>
          <p:nvPr/>
        </p:nvSpPr>
        <p:spPr>
          <a:xfrm>
            <a:off x="6372224" y="1207773"/>
            <a:ext cx="5151393" cy="4973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검색했을때</a:t>
            </a:r>
            <a:r>
              <a:rPr lang="ko-KR" altLang="en-US" dirty="0">
                <a:solidFill>
                  <a:schemeClr val="tx1"/>
                </a:solidFill>
              </a:rPr>
              <a:t> 목록 페이지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2146B-4D73-4733-BE6F-CF5D49C6E124}"/>
              </a:ext>
            </a:extLst>
          </p:cNvPr>
          <p:cNvSpPr/>
          <p:nvPr/>
        </p:nvSpPr>
        <p:spPr>
          <a:xfrm>
            <a:off x="6372224" y="676276"/>
            <a:ext cx="5151393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9EB58-1125-4EE8-BA2D-DEEFA9CC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04" y="233772"/>
            <a:ext cx="381096" cy="3890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40D3E1-BB9C-45F6-B051-62EA3170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954" y="192405"/>
            <a:ext cx="381096" cy="3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AA374-31EC-459B-95A7-57527751C747}"/>
              </a:ext>
            </a:extLst>
          </p:cNvPr>
          <p:cNvSpPr/>
          <p:nvPr/>
        </p:nvSpPr>
        <p:spPr>
          <a:xfrm>
            <a:off x="7619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34D01-BC2C-4042-9F8D-5709DA9D80E1}"/>
              </a:ext>
            </a:extLst>
          </p:cNvPr>
          <p:cNvSpPr/>
          <p:nvPr/>
        </p:nvSpPr>
        <p:spPr>
          <a:xfrm>
            <a:off x="7619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2D171-B535-4253-8DA8-C1359D9F83F4}"/>
              </a:ext>
            </a:extLst>
          </p:cNvPr>
          <p:cNvSpPr/>
          <p:nvPr/>
        </p:nvSpPr>
        <p:spPr>
          <a:xfrm>
            <a:off x="257174" y="1160147"/>
            <a:ext cx="3162302" cy="2373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운동 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2146B-4D73-4733-BE6F-CF5D49C6E124}"/>
              </a:ext>
            </a:extLst>
          </p:cNvPr>
          <p:cNvSpPr/>
          <p:nvPr/>
        </p:nvSpPr>
        <p:spPr>
          <a:xfrm>
            <a:off x="257174" y="676276"/>
            <a:ext cx="5151393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95DC7-1451-42D6-A443-A8136CF29C26}"/>
              </a:ext>
            </a:extLst>
          </p:cNvPr>
          <p:cNvSpPr/>
          <p:nvPr/>
        </p:nvSpPr>
        <p:spPr>
          <a:xfrm>
            <a:off x="257174" y="3712847"/>
            <a:ext cx="3162302" cy="2373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리뷰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92213-A229-49CF-9BBE-6935704F5ADF}"/>
              </a:ext>
            </a:extLst>
          </p:cNvPr>
          <p:cNvSpPr/>
          <p:nvPr/>
        </p:nvSpPr>
        <p:spPr>
          <a:xfrm>
            <a:off x="3454308" y="1160147"/>
            <a:ext cx="1954259" cy="492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 영상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73DEC4-DC48-4195-8292-A5ACFC6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18" y="191517"/>
            <a:ext cx="412288" cy="4208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1F1998-585F-4D24-B360-24A73517FD1A}"/>
              </a:ext>
            </a:extLst>
          </p:cNvPr>
          <p:cNvSpPr/>
          <p:nvPr/>
        </p:nvSpPr>
        <p:spPr>
          <a:xfrm>
            <a:off x="5063862" y="401955"/>
            <a:ext cx="4011798" cy="10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디자인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어두운 테마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밝은 테마</a:t>
            </a:r>
          </a:p>
        </p:txBody>
      </p:sp>
    </p:spTree>
    <p:extLst>
      <p:ext uri="{BB962C8B-B14F-4D97-AF65-F5344CB8AC3E}">
        <p14:creationId xmlns:p14="http://schemas.microsoft.com/office/powerpoint/2010/main" val="41653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AA374-31EC-459B-95A7-57527751C747}"/>
              </a:ext>
            </a:extLst>
          </p:cNvPr>
          <p:cNvSpPr/>
          <p:nvPr/>
        </p:nvSpPr>
        <p:spPr>
          <a:xfrm>
            <a:off x="7619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34D01-BC2C-4042-9F8D-5709DA9D80E1}"/>
              </a:ext>
            </a:extLst>
          </p:cNvPr>
          <p:cNvSpPr/>
          <p:nvPr/>
        </p:nvSpPr>
        <p:spPr>
          <a:xfrm>
            <a:off x="7619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95DC7-1451-42D6-A443-A8136CF29C26}"/>
              </a:ext>
            </a:extLst>
          </p:cNvPr>
          <p:cNvSpPr/>
          <p:nvPr/>
        </p:nvSpPr>
        <p:spPr>
          <a:xfrm>
            <a:off x="988880" y="693422"/>
            <a:ext cx="3162302" cy="2373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ko-KR" altLang="en-US" dirty="0">
                <a:solidFill>
                  <a:schemeClr val="tx1"/>
                </a:solidFill>
              </a:rPr>
              <a:t> 창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nickname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73DEC4-DC48-4195-8292-A5ACFC6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18" y="191517"/>
            <a:ext cx="412288" cy="4208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1F1998-585F-4D24-B360-24A73517FD1A}"/>
              </a:ext>
            </a:extLst>
          </p:cNvPr>
          <p:cNvSpPr/>
          <p:nvPr/>
        </p:nvSpPr>
        <p:spPr>
          <a:xfrm>
            <a:off x="5063862" y="401955"/>
            <a:ext cx="4011798" cy="10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디자인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어두운 테마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밝은 테마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ECD930-1D22-4A51-92E9-33013CC62290}"/>
              </a:ext>
            </a:extLst>
          </p:cNvPr>
          <p:cNvSpPr/>
          <p:nvPr/>
        </p:nvSpPr>
        <p:spPr>
          <a:xfrm>
            <a:off x="988880" y="3512823"/>
            <a:ext cx="3162302" cy="1897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ko-KR" altLang="en-US" dirty="0">
                <a:solidFill>
                  <a:schemeClr val="tx1"/>
                </a:solidFill>
              </a:rPr>
              <a:t> 창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</a:p>
        </p:txBody>
      </p:sp>
    </p:spTree>
    <p:extLst>
      <p:ext uri="{BB962C8B-B14F-4D97-AF65-F5344CB8AC3E}">
        <p14:creationId xmlns:p14="http://schemas.microsoft.com/office/powerpoint/2010/main" val="37976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AA374-31EC-459B-95A7-57527751C747}"/>
              </a:ext>
            </a:extLst>
          </p:cNvPr>
          <p:cNvSpPr/>
          <p:nvPr/>
        </p:nvSpPr>
        <p:spPr>
          <a:xfrm>
            <a:off x="7619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34D01-BC2C-4042-9F8D-5709DA9D80E1}"/>
              </a:ext>
            </a:extLst>
          </p:cNvPr>
          <p:cNvSpPr/>
          <p:nvPr/>
        </p:nvSpPr>
        <p:spPr>
          <a:xfrm>
            <a:off x="7619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95DC7-1451-42D6-A443-A8136CF29C26}"/>
              </a:ext>
            </a:extLst>
          </p:cNvPr>
          <p:cNvSpPr/>
          <p:nvPr/>
        </p:nvSpPr>
        <p:spPr>
          <a:xfrm>
            <a:off x="217337" y="741047"/>
            <a:ext cx="5316688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73DEC4-DC48-4195-8292-A5ACFC6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18" y="191517"/>
            <a:ext cx="412288" cy="4208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A38747-1FD5-4327-B7F6-2BBC2D5F4806}"/>
              </a:ext>
            </a:extLst>
          </p:cNvPr>
          <p:cNvSpPr/>
          <p:nvPr/>
        </p:nvSpPr>
        <p:spPr>
          <a:xfrm>
            <a:off x="217337" y="1325645"/>
            <a:ext cx="5316688" cy="54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 정보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찜 영상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 err="1">
                <a:solidFill>
                  <a:schemeClr val="tx1"/>
                </a:solidFill>
              </a:rPr>
              <a:t>내가쓴</a:t>
            </a:r>
            <a:r>
              <a:rPr lang="ko-KR" altLang="en-US" sz="1600" dirty="0">
                <a:solidFill>
                  <a:schemeClr val="tx1"/>
                </a:solidFill>
              </a:rPr>
              <a:t>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캘린더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팔로우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5DD518-0C3E-4F91-BA8F-474E3892B653}"/>
              </a:ext>
            </a:extLst>
          </p:cNvPr>
          <p:cNvSpPr/>
          <p:nvPr/>
        </p:nvSpPr>
        <p:spPr>
          <a:xfrm>
            <a:off x="217337" y="2029430"/>
            <a:ext cx="5316688" cy="4087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찜 영상 페이지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목록 나열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3DB951-9434-4B16-A8D5-4CDAFC0FC5F3}"/>
              </a:ext>
            </a:extLst>
          </p:cNvPr>
          <p:cNvSpPr/>
          <p:nvPr/>
        </p:nvSpPr>
        <p:spPr>
          <a:xfrm>
            <a:off x="596264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80F621-2179-43A7-AF03-7C956802A1D8}"/>
              </a:ext>
            </a:extLst>
          </p:cNvPr>
          <p:cNvSpPr/>
          <p:nvPr/>
        </p:nvSpPr>
        <p:spPr>
          <a:xfrm>
            <a:off x="596264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AC9E87-B501-417E-8E8B-DA5E141A7C47}"/>
              </a:ext>
            </a:extLst>
          </p:cNvPr>
          <p:cNvSpPr/>
          <p:nvPr/>
        </p:nvSpPr>
        <p:spPr>
          <a:xfrm>
            <a:off x="6103787" y="741047"/>
            <a:ext cx="5316688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742BCD-112A-41F6-81F1-6C41C431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68" y="191517"/>
            <a:ext cx="412288" cy="4208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433EC-D05F-4DDF-AAA6-0F29B60027F3}"/>
              </a:ext>
            </a:extLst>
          </p:cNvPr>
          <p:cNvSpPr/>
          <p:nvPr/>
        </p:nvSpPr>
        <p:spPr>
          <a:xfrm>
            <a:off x="6103787" y="1325645"/>
            <a:ext cx="5316688" cy="54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 정보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찜 영상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 err="1">
                <a:solidFill>
                  <a:schemeClr val="tx1"/>
                </a:solidFill>
              </a:rPr>
              <a:t>내가쓴</a:t>
            </a:r>
            <a:r>
              <a:rPr lang="ko-KR" altLang="en-US" sz="1600" dirty="0">
                <a:solidFill>
                  <a:schemeClr val="tx1"/>
                </a:solidFill>
              </a:rPr>
              <a:t>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캘린더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팔로우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BB8056-FCC1-4B02-A9A8-8922795C9D7E}"/>
              </a:ext>
            </a:extLst>
          </p:cNvPr>
          <p:cNvSpPr/>
          <p:nvPr/>
        </p:nvSpPr>
        <p:spPr>
          <a:xfrm>
            <a:off x="6103787" y="2029430"/>
            <a:ext cx="5316688" cy="4087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내가 쓴 리뷰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썸네일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AA374-31EC-459B-95A7-57527751C747}"/>
              </a:ext>
            </a:extLst>
          </p:cNvPr>
          <p:cNvSpPr/>
          <p:nvPr/>
        </p:nvSpPr>
        <p:spPr>
          <a:xfrm>
            <a:off x="7619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34D01-BC2C-4042-9F8D-5709DA9D80E1}"/>
              </a:ext>
            </a:extLst>
          </p:cNvPr>
          <p:cNvSpPr/>
          <p:nvPr/>
        </p:nvSpPr>
        <p:spPr>
          <a:xfrm>
            <a:off x="7619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95DC7-1451-42D6-A443-A8136CF29C26}"/>
              </a:ext>
            </a:extLst>
          </p:cNvPr>
          <p:cNvSpPr/>
          <p:nvPr/>
        </p:nvSpPr>
        <p:spPr>
          <a:xfrm>
            <a:off x="217337" y="741047"/>
            <a:ext cx="5316688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73DEC4-DC48-4195-8292-A5ACFC6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18" y="191517"/>
            <a:ext cx="412288" cy="4208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A38747-1FD5-4327-B7F6-2BBC2D5F4806}"/>
              </a:ext>
            </a:extLst>
          </p:cNvPr>
          <p:cNvSpPr/>
          <p:nvPr/>
        </p:nvSpPr>
        <p:spPr>
          <a:xfrm>
            <a:off x="217337" y="1325645"/>
            <a:ext cx="5316688" cy="54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 정보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찜 영상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 err="1">
                <a:solidFill>
                  <a:schemeClr val="tx1"/>
                </a:solidFill>
              </a:rPr>
              <a:t>내가쓴</a:t>
            </a:r>
            <a:r>
              <a:rPr lang="ko-KR" altLang="en-US" sz="1600" dirty="0">
                <a:solidFill>
                  <a:schemeClr val="tx1"/>
                </a:solidFill>
              </a:rPr>
              <a:t>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캘린더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팔로우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5DD518-0C3E-4F91-BA8F-474E3892B653}"/>
              </a:ext>
            </a:extLst>
          </p:cNvPr>
          <p:cNvSpPr/>
          <p:nvPr/>
        </p:nvSpPr>
        <p:spPr>
          <a:xfrm>
            <a:off x="217337" y="2029430"/>
            <a:ext cx="5316688" cy="32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캘린더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3DB951-9434-4B16-A8D5-4CDAFC0FC5F3}"/>
              </a:ext>
            </a:extLst>
          </p:cNvPr>
          <p:cNvSpPr/>
          <p:nvPr/>
        </p:nvSpPr>
        <p:spPr>
          <a:xfrm>
            <a:off x="596264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80F621-2179-43A7-AF03-7C956802A1D8}"/>
              </a:ext>
            </a:extLst>
          </p:cNvPr>
          <p:cNvSpPr/>
          <p:nvPr/>
        </p:nvSpPr>
        <p:spPr>
          <a:xfrm>
            <a:off x="596264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AC9E87-B501-417E-8E8B-DA5E141A7C47}"/>
              </a:ext>
            </a:extLst>
          </p:cNvPr>
          <p:cNvSpPr/>
          <p:nvPr/>
        </p:nvSpPr>
        <p:spPr>
          <a:xfrm>
            <a:off x="6103787" y="741047"/>
            <a:ext cx="5316688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742BCD-112A-41F6-81F1-6C41C431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68" y="191517"/>
            <a:ext cx="412288" cy="4208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433EC-D05F-4DDF-AAA6-0F29B60027F3}"/>
              </a:ext>
            </a:extLst>
          </p:cNvPr>
          <p:cNvSpPr/>
          <p:nvPr/>
        </p:nvSpPr>
        <p:spPr>
          <a:xfrm>
            <a:off x="6103787" y="1325645"/>
            <a:ext cx="5316688" cy="54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 정보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찜 영상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 err="1">
                <a:solidFill>
                  <a:schemeClr val="tx1"/>
                </a:solidFill>
              </a:rPr>
              <a:t>내가쓴</a:t>
            </a:r>
            <a:r>
              <a:rPr lang="ko-KR" altLang="en-US" sz="1600" dirty="0">
                <a:solidFill>
                  <a:schemeClr val="tx1"/>
                </a:solidFill>
              </a:rPr>
              <a:t>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캘린더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팔로우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BB8056-FCC1-4B02-A9A8-8922795C9D7E}"/>
              </a:ext>
            </a:extLst>
          </p:cNvPr>
          <p:cNvSpPr/>
          <p:nvPr/>
        </p:nvSpPr>
        <p:spPr>
          <a:xfrm>
            <a:off x="6103786" y="2029430"/>
            <a:ext cx="5316689" cy="4087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 err="1">
                <a:solidFill>
                  <a:schemeClr val="tx1"/>
                </a:solidFill>
              </a:rPr>
              <a:t>팔로우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r>
              <a:rPr lang="en-US" altLang="ko-KR" dirty="0">
                <a:solidFill>
                  <a:schemeClr val="tx1"/>
                </a:solidFill>
              </a:rPr>
              <a:t>(x 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취소버튼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취소버튼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취소버튼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r>
              <a:rPr lang="en-US" altLang="ko-KR" dirty="0">
                <a:solidFill>
                  <a:schemeClr val="tx1"/>
                </a:solidFill>
              </a:rPr>
              <a:t>(x 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B410D-B16D-416B-94E3-A95DD548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4" y="3063137"/>
            <a:ext cx="2483872" cy="246921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3888B-ED5A-4768-AC94-44B811D462EF}"/>
              </a:ext>
            </a:extLst>
          </p:cNvPr>
          <p:cNvSpPr/>
          <p:nvPr/>
        </p:nvSpPr>
        <p:spPr>
          <a:xfrm>
            <a:off x="3114675" y="3063137"/>
            <a:ext cx="2238375" cy="2469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날의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할 일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AA374-31EC-459B-95A7-57527751C747}"/>
              </a:ext>
            </a:extLst>
          </p:cNvPr>
          <p:cNvSpPr/>
          <p:nvPr/>
        </p:nvSpPr>
        <p:spPr>
          <a:xfrm>
            <a:off x="76199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34D01-BC2C-4042-9F8D-5709DA9D80E1}"/>
              </a:ext>
            </a:extLst>
          </p:cNvPr>
          <p:cNvSpPr/>
          <p:nvPr/>
        </p:nvSpPr>
        <p:spPr>
          <a:xfrm>
            <a:off x="76199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95DC7-1451-42D6-A443-A8136CF29C26}"/>
              </a:ext>
            </a:extLst>
          </p:cNvPr>
          <p:cNvSpPr/>
          <p:nvPr/>
        </p:nvSpPr>
        <p:spPr>
          <a:xfrm>
            <a:off x="217337" y="741047"/>
            <a:ext cx="5316688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</a:t>
            </a:r>
            <a:r>
              <a:rPr lang="ko-KR" altLang="en-US" dirty="0" err="1">
                <a:solidFill>
                  <a:schemeClr val="tx1"/>
                </a:solidFill>
              </a:rPr>
              <a:t>님페이지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본인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73DEC4-DC48-4195-8292-A5ACFC6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18" y="191517"/>
            <a:ext cx="412288" cy="4208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A38747-1FD5-4327-B7F6-2BBC2D5F4806}"/>
              </a:ext>
            </a:extLst>
          </p:cNvPr>
          <p:cNvSpPr/>
          <p:nvPr/>
        </p:nvSpPr>
        <p:spPr>
          <a:xfrm>
            <a:off x="217337" y="1325645"/>
            <a:ext cx="5316688" cy="54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 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찜 영상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내가쓴</a:t>
            </a:r>
            <a:r>
              <a:rPr lang="ko-KR" altLang="en-US" sz="1600" dirty="0">
                <a:solidFill>
                  <a:schemeClr val="tx1"/>
                </a:solidFill>
              </a:rPr>
              <a:t>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캘린더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팔로우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5DD518-0C3E-4F91-BA8F-474E3892B653}"/>
              </a:ext>
            </a:extLst>
          </p:cNvPr>
          <p:cNvSpPr/>
          <p:nvPr/>
        </p:nvSpPr>
        <p:spPr>
          <a:xfrm>
            <a:off x="217337" y="2029430"/>
            <a:ext cx="5316688" cy="32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회원 정보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3888B-ED5A-4768-AC94-44B811D462EF}"/>
              </a:ext>
            </a:extLst>
          </p:cNvPr>
          <p:cNvSpPr/>
          <p:nvPr/>
        </p:nvSpPr>
        <p:spPr>
          <a:xfrm>
            <a:off x="217336" y="2516395"/>
            <a:ext cx="5139229" cy="191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클릭하면 나오는 방식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ko-KR" altLang="en-US" dirty="0">
                <a:solidFill>
                  <a:schemeClr val="tx1"/>
                </a:solidFill>
              </a:rPr>
              <a:t>수정불가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nickname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몸무게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FDECB-AD4E-48F7-A580-CE486A79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82"/>
          <a:stretch/>
        </p:blipFill>
        <p:spPr>
          <a:xfrm>
            <a:off x="1626440" y="3429000"/>
            <a:ext cx="2321020" cy="281866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2601D-D148-4B65-BB5D-8D950C69E89A}"/>
              </a:ext>
            </a:extLst>
          </p:cNvPr>
          <p:cNvSpPr/>
          <p:nvPr/>
        </p:nvSpPr>
        <p:spPr>
          <a:xfrm>
            <a:off x="5762624" y="192405"/>
            <a:ext cx="5543551" cy="631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074838-BC10-465B-AA9E-AE5C470F6875}"/>
              </a:ext>
            </a:extLst>
          </p:cNvPr>
          <p:cNvSpPr/>
          <p:nvPr/>
        </p:nvSpPr>
        <p:spPr>
          <a:xfrm>
            <a:off x="5762624" y="192405"/>
            <a:ext cx="5543551" cy="4208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ssafit</a:t>
            </a:r>
            <a:r>
              <a:rPr lang="en-US" altLang="ko-KR" dirty="0"/>
              <a:t>                                   </a:t>
            </a:r>
            <a:r>
              <a:rPr lang="ko-KR" altLang="en-US" sz="1200" dirty="0"/>
              <a:t>로그인 회원가입 마이페이지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394699-4774-4998-AB75-D8977EA6B9AD}"/>
              </a:ext>
            </a:extLst>
          </p:cNvPr>
          <p:cNvSpPr/>
          <p:nvPr/>
        </p:nvSpPr>
        <p:spPr>
          <a:xfrm>
            <a:off x="5903762" y="741047"/>
            <a:ext cx="5316688" cy="4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</a:t>
            </a:r>
            <a:r>
              <a:rPr lang="ko-KR" altLang="en-US" dirty="0">
                <a:solidFill>
                  <a:schemeClr val="tx1"/>
                </a:solidFill>
              </a:rPr>
              <a:t>님의 페이지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다른 사람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24A9DF4-7C5D-40C4-A9EF-73C3C6E5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143" y="191517"/>
            <a:ext cx="412288" cy="42087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894C6C-0E4F-40BE-A67A-D5833656410E}"/>
              </a:ext>
            </a:extLst>
          </p:cNvPr>
          <p:cNvSpPr/>
          <p:nvPr/>
        </p:nvSpPr>
        <p:spPr>
          <a:xfrm>
            <a:off x="5903762" y="1325645"/>
            <a:ext cx="5316688" cy="54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 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찜 영상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내가쓴</a:t>
            </a:r>
            <a:r>
              <a:rPr lang="ko-KR" altLang="en-US" sz="1600" dirty="0">
                <a:solidFill>
                  <a:schemeClr val="tx1"/>
                </a:solidFill>
              </a:rPr>
              <a:t>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팔로우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A6DE0C-807D-4FAB-A133-6950985D83F9}"/>
              </a:ext>
            </a:extLst>
          </p:cNvPr>
          <p:cNvSpPr/>
          <p:nvPr/>
        </p:nvSpPr>
        <p:spPr>
          <a:xfrm>
            <a:off x="5903762" y="2029430"/>
            <a:ext cx="5316688" cy="32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회원 정보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CDA7C3-7220-4EDA-B614-05BCB56EC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82"/>
          <a:stretch/>
        </p:blipFill>
        <p:spPr>
          <a:xfrm>
            <a:off x="7055689" y="2532824"/>
            <a:ext cx="2951335" cy="35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429</Words>
  <Application>Microsoft Office PowerPoint</Application>
  <PresentationFormat>와이드스크린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5416</dc:creator>
  <cp:lastModifiedBy>5416</cp:lastModifiedBy>
  <cp:revision>10</cp:revision>
  <dcterms:created xsi:type="dcterms:W3CDTF">2022-05-18T05:28:46Z</dcterms:created>
  <dcterms:modified xsi:type="dcterms:W3CDTF">2022-05-18T06:50:56Z</dcterms:modified>
</cp:coreProperties>
</file>