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6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96" autoAdjust="0"/>
  </p:normalViewPr>
  <p:slideViewPr>
    <p:cSldViewPr snapToGrid="0" snapToObjects="1">
      <p:cViewPr varScale="1">
        <p:scale>
          <a:sx n="169" d="100"/>
          <a:sy n="169" d="100"/>
        </p:scale>
        <p:origin x="-3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A6F9-58D0-F040-A539-9701EB047775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4477-A42A-B449-9629-0A70337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4477-A42A-B449-9629-0A70337FFA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51DEABC-D766-4322-8E78-B830FAE35C72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7D0EFEE-2756-4A20-BF2A-63F0A94F99AC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7D0EFEE-2756-4A20-BF2A-63F0A94F99AC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az.org" TargetMode="External"/><Relationship Id="rId4" Type="http://schemas.openxmlformats.org/officeDocument/2006/relationships/hyperlink" Target="https://github.com/typelevel/cats" TargetMode="External"/><Relationship Id="rId5" Type="http://schemas.openxmlformats.org/officeDocument/2006/relationships/hyperlink" Target="https://github.com/typelevel/cats/blob/master/docs/src/main/tut/freemonad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dropboxusercontent.com/u/4588997/ReasonablyPrice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Monads in Practice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Haroon Khan</a:t>
            </a:r>
          </a:p>
          <a:p>
            <a:r>
              <a:rPr lang="en-US" dirty="0" smtClean="0"/>
              <a:t>HealthExpense,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February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B: Key Value Store Language (CRUD)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sealed trait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=&gt; A) 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Update[A](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 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Delete[A](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2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Constructors for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implicit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Unit](Create(key, value,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read[F[_]](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)(implici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](Read(key,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update[F[_]](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nt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)(impli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Unit](Update(key, value,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))</a:t>
            </a:r>
          </a:p>
          <a:p>
            <a:pPr marL="0" indent="0"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delete[F[_]](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ring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licit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Unit](Delete(key,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/>
              <a:t>(_)))</a:t>
            </a:r>
          </a:p>
        </p:txBody>
      </p:sp>
    </p:spTree>
    <p:extLst>
      <p:ext uri="{BB962C8B-B14F-4D97-AF65-F5344CB8AC3E}">
        <p14:creationId xmlns:p14="http://schemas.microsoft.com/office/powerpoint/2010/main" val="274217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CRUD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create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"k</a:t>
            </a:r>
            <a:r>
              <a:rPr lang="en-US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y1", 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_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&lt;-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create("key2", 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x &lt;-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read(</a:t>
            </a:r>
            <a:r>
              <a:rPr lang="en-US" dirty="0"/>
              <a:t>"key1")</a:t>
            </a:r>
          </a:p>
          <a:p>
            <a:pPr marL="0" indent="0">
              <a:buNone/>
            </a:pPr>
            <a:r>
              <a:rPr lang="en-US" dirty="0"/>
              <a:t>      }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yield</a:t>
            </a:r>
            <a:r>
              <a:rPr lang="en-US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46130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“Programs”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 =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mutable.Stack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Id[A]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Push(n, next)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next(\/-(()))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Pop(next) =&gt;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try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next(\/-(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stack.pop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e:java.util.NoSuchElementException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=&gt; next(-\/(e))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Transforms: ~&gt;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any F Type to a Monad e.g. Id</a:t>
            </a:r>
          </a:p>
          <a:p>
            <a:r>
              <a:rPr lang="en-US" dirty="0" smtClean="0"/>
              <a:t>Can be any Monad</a:t>
            </a:r>
          </a:p>
          <a:p>
            <a:pPr lvl="1"/>
            <a:r>
              <a:rPr lang="en-US" dirty="0" smtClean="0"/>
              <a:t>State, Reader, Writer, etc.</a:t>
            </a:r>
          </a:p>
          <a:p>
            <a:r>
              <a:rPr lang="en-US" dirty="0" smtClean="0"/>
              <a:t>This is an important for composition</a:t>
            </a:r>
          </a:p>
        </p:txBody>
      </p:sp>
    </p:spTree>
    <p:extLst>
      <p:ext uri="{BB962C8B-B14F-4D97-AF65-F5344CB8AC3E}">
        <p14:creationId xmlns:p14="http://schemas.microsoft.com/office/powerpoint/2010/main" val="19300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Impure </a:t>
            </a:r>
            <a:r>
              <a:rPr lang="en-US" dirty="0" err="1" smtClean="0"/>
              <a:t>vs</a:t>
            </a:r>
            <a:r>
              <a:rPr lang="en-US" dirty="0" smtClean="0"/>
              <a:t> Pure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State[List[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forthOpStateInterpreter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Push(n,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((n :: state), next(\/-(())))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Pop(next)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top :: rest =&gt; (rest, next(\/-(top)))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err @ Nil   =&gt; (err, next(-\/(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NoSuchElementException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5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Pure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State[Map[String,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Create(key, value,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+ (key -&gt; value), next(\/-(())))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Read(key,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(state, next(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state.get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(key).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toRightDisjunction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"Key Undefined!"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Update(key, value,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+ (key -&gt; value), next(().right[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Delete(key,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- key, next(().right[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“Composing” Free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Monads don’t compose</a:t>
            </a:r>
          </a:p>
          <a:p>
            <a:r>
              <a:rPr lang="en-US" dirty="0" smtClean="0"/>
              <a:t>But we can use Monad Transformers!! </a:t>
            </a:r>
          </a:p>
          <a:p>
            <a:r>
              <a:rPr lang="en-US" dirty="0" smtClean="0"/>
              <a:t>Monad Transformers are Monads</a:t>
            </a:r>
          </a:p>
          <a:p>
            <a:r>
              <a:rPr lang="en-US" dirty="0" smtClean="0"/>
              <a:t>Natural Transforms can be used to layer Monads </a:t>
            </a:r>
          </a:p>
        </p:txBody>
      </p:sp>
    </p:spTree>
    <p:extLst>
      <p:ext uri="{BB962C8B-B14F-4D97-AF65-F5344CB8AC3E}">
        <p14:creationId xmlns:p14="http://schemas.microsoft.com/office/powerpoint/2010/main" val="323621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Boiler 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how Monadic Layers will be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type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[OM[_], 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[OM, 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ty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/>
              <a:t>A]</a:t>
            </a:r>
          </a:p>
        </p:txBody>
      </p:sp>
    </p:spTree>
    <p:extLst>
      <p:ext uri="{BB962C8B-B14F-4D97-AF65-F5344CB8AC3E}">
        <p14:creationId xmlns:p14="http://schemas.microsoft.com/office/powerpoint/2010/main" val="239209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Natural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kvStateToForthKVState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endParaRPr lang="en-US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innerMonad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(state) =&gt;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innerMonad.run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(state).point[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forthStateToForthKVState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outerMonad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outerMonad.liftM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journey towards functional enlightenment </a:t>
            </a:r>
          </a:p>
          <a:p>
            <a:r>
              <a:rPr lang="en-US" dirty="0" smtClean="0"/>
              <a:t>Towards “Compositional Architectures”</a:t>
            </a:r>
          </a:p>
          <a:p>
            <a:pPr lvl="1"/>
            <a:r>
              <a:rPr lang="en-US" dirty="0" smtClean="0"/>
              <a:t>Readers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Reader Writer State</a:t>
            </a:r>
          </a:p>
          <a:p>
            <a:pPr lvl="1"/>
            <a:r>
              <a:rPr lang="en-US" dirty="0" err="1" smtClean="0"/>
              <a:t>Applicatives</a:t>
            </a:r>
            <a:endParaRPr lang="en-US" dirty="0" smtClean="0"/>
          </a:p>
          <a:p>
            <a:pPr lvl="1"/>
            <a:r>
              <a:rPr lang="en-US" dirty="0" smtClean="0"/>
              <a:t>Monad Transformers</a:t>
            </a:r>
          </a:p>
          <a:p>
            <a:pPr lvl="1"/>
            <a:r>
              <a:rPr lang="en-US" dirty="0" smtClean="0"/>
              <a:t>IO monads</a:t>
            </a:r>
          </a:p>
          <a:p>
            <a:pPr lvl="1"/>
            <a:r>
              <a:rPr lang="en-US" dirty="0" err="1" smtClean="0"/>
              <a:t>Scalaz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“Composing” Algebras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Each Algebra is an AST that is evaluated</a:t>
            </a:r>
          </a:p>
          <a:p>
            <a:r>
              <a:rPr lang="en-US" sz="1800" dirty="0" smtClean="0"/>
              <a:t>Needs to be a </a:t>
            </a:r>
            <a:r>
              <a:rPr lang="en-US" sz="1800" dirty="0" err="1" smtClean="0"/>
              <a:t>Coproduct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algebra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C0[A] =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Coproduct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AppAlgebra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C0[A]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All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ForthOpInstances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with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KVOpInstances</a:t>
            </a:r>
            <a:endParaRPr lang="en-US" sz="18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52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“Composing”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interpreter = (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forthOpStateInterpreter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andThen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forthStateToForthKVState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or (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kvStateInterpreter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andThen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kvStateToForthKVState</a:t>
            </a:r>
            <a:r>
              <a:rPr lang="en-US" sz="18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prg1 =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programs.createPrg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[algebra.C0](</a:t>
            </a:r>
            <a:r>
              <a:rPr lang="en-US" sz="18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"update1"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foldMap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(interpreter).run(Map()).run(List())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390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incrementPrg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FO:ForthOp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F, KVO: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for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read[F](key)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valueB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n.right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</a:t>
            </a:r>
            <a:r>
              <a:rPr lang="en-US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e</a:t>
            </a:r>
            <a:r>
              <a:rPr lang="en-US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// wrap this in a free monad, to get the types in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abv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)](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|@|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valueB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) { (_, _) }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cv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abv.fold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 _.left[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 |&gt;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]) ,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ca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se (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a, b) =&gt; for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push[F](a)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push[F](b)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add[F]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r &lt;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- pop[F]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} yield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rr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cv.fold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(_.left[Unit] |&gt;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it]),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</a:t>
            </a:r>
            <a:r>
              <a:rPr lang="en-US" dirty="0"/>
              <a:t>ate[F](key, _))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yield </a:t>
            </a:r>
            <a:r>
              <a:rPr lang="en-US" dirty="0" err="1"/>
              <a:t>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closely….</a:t>
            </a:r>
          </a:p>
          <a:p>
            <a:pPr lvl="1"/>
            <a:r>
              <a:rPr lang="en-US" dirty="0" smtClean="0"/>
              <a:t>And you will see a continuation monad</a:t>
            </a:r>
          </a:p>
          <a:p>
            <a:r>
              <a:rPr lang="en-US" dirty="0" smtClean="0"/>
              <a:t>Can model all sorts of fancy things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I/O</a:t>
            </a:r>
          </a:p>
          <a:p>
            <a:r>
              <a:rPr lang="en-US" dirty="0" smtClean="0"/>
              <a:t>Topics for further study</a:t>
            </a:r>
          </a:p>
          <a:p>
            <a:pPr lvl="1"/>
            <a:r>
              <a:rPr lang="en-US" dirty="0" smtClean="0"/>
              <a:t>Free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 lvl="1"/>
            <a:r>
              <a:rPr lang="en-US" dirty="0" smtClean="0"/>
              <a:t>Free Monad Transformers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7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Chiusano</a:t>
            </a:r>
            <a:r>
              <a:rPr lang="en-US" dirty="0" smtClean="0"/>
              <a:t>, P and </a:t>
            </a:r>
            <a:r>
              <a:rPr lang="en-US" dirty="0" err="1" smtClean="0"/>
              <a:t>Bjarnason</a:t>
            </a:r>
            <a:r>
              <a:rPr lang="en-US" dirty="0" smtClean="0"/>
              <a:t>, R. </a:t>
            </a:r>
            <a:r>
              <a:rPr lang="en-US" i="1" dirty="0" smtClean="0"/>
              <a:t>Functional Programming in </a:t>
            </a:r>
            <a:r>
              <a:rPr lang="en-US" i="1" dirty="0" err="1" smtClean="0"/>
              <a:t>Scala</a:t>
            </a:r>
            <a:r>
              <a:rPr lang="en-US" i="1" dirty="0" smtClean="0"/>
              <a:t>. </a:t>
            </a:r>
            <a:r>
              <a:rPr lang="en-US" dirty="0" smtClean="0"/>
              <a:t>2014</a:t>
            </a:r>
          </a:p>
          <a:p>
            <a:r>
              <a:rPr lang="en-US" dirty="0" err="1" smtClean="0">
                <a:hlinkClick r:id="rId2"/>
              </a:rPr>
              <a:t>Bjarnsaon</a:t>
            </a:r>
            <a:r>
              <a:rPr lang="en-US" dirty="0" smtClean="0">
                <a:hlinkClick r:id="rId2"/>
              </a:rPr>
              <a:t>, R. </a:t>
            </a:r>
            <a:r>
              <a:rPr lang="en-US" i="1" dirty="0" smtClean="0">
                <a:hlinkClick r:id="rId2"/>
              </a:rPr>
              <a:t>Compositional Application Architecture with Reasonably Priced Monads. </a:t>
            </a:r>
            <a:r>
              <a:rPr lang="en-US" dirty="0" smtClean="0">
                <a:hlinkClick r:id="rId2"/>
              </a:rPr>
              <a:t>2014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Scalaz Library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Cats Library</a:t>
            </a:r>
            <a:endParaRPr lang="en-US" dirty="0" smtClean="0"/>
          </a:p>
          <a:p>
            <a:pPr lvl="1"/>
            <a:r>
              <a:rPr lang="en-US" i="1" dirty="0" smtClean="0"/>
              <a:t>Cats has a great </a:t>
            </a:r>
            <a:r>
              <a:rPr lang="en-US" i="1" dirty="0" smtClean="0">
                <a:hlinkClick r:id="rId5"/>
              </a:rPr>
              <a:t>explanation </a:t>
            </a:r>
            <a:r>
              <a:rPr lang="en-US" i="1" dirty="0" smtClean="0"/>
              <a:t>for Free Monads written in a tutorial style covering the same topic but leveraging the cats library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9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tell if a type is Monadic?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See how it behaves from going to </a:t>
            </a:r>
            <a:r>
              <a:rPr lang="en-US" dirty="0" err="1" smtClean="0"/>
              <a:t>Functor</a:t>
            </a:r>
            <a:r>
              <a:rPr lang="en-US" dirty="0" smtClean="0"/>
              <a:t> to a Monad</a:t>
            </a:r>
          </a:p>
          <a:p>
            <a:pPr lvl="1"/>
            <a:r>
              <a:rPr lang="en-US" dirty="0" err="1" smtClean="0"/>
              <a:t>Functors</a:t>
            </a:r>
            <a:r>
              <a:rPr lang="en-US" dirty="0" smtClean="0"/>
              <a:t> transform values</a:t>
            </a:r>
          </a:p>
          <a:p>
            <a:pPr lvl="1"/>
            <a:r>
              <a:rPr lang="en-US" dirty="0" smtClean="0"/>
              <a:t>Monad let the structure of embedded computations depend on the values of previous computations</a:t>
            </a:r>
          </a:p>
          <a:p>
            <a:r>
              <a:rPr lang="en-US" dirty="0" smtClean="0"/>
              <a:t>Monadic effects?</a:t>
            </a:r>
          </a:p>
          <a:p>
            <a:pPr lvl="1"/>
            <a:r>
              <a:rPr lang="en-US" dirty="0" smtClean="0"/>
              <a:t>State, Maybe, Reader, Writer, </a:t>
            </a:r>
          </a:p>
          <a:p>
            <a:pPr lvl="1"/>
            <a:r>
              <a:rPr lang="en-US" dirty="0" smtClean="0"/>
              <a:t>Continuations: non-local control 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7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Free Monad?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generalization of the IO Monad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trait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Return[F[_]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A](a: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Suspend[F[_]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A](f: F[Free[F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]])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</a:p>
          <a:p>
            <a:r>
              <a:rPr lang="en-US" dirty="0" smtClean="0"/>
              <a:t>For any kind of F</a:t>
            </a:r>
          </a:p>
          <a:p>
            <a:pPr lvl="1"/>
            <a:r>
              <a:rPr lang="en-US" dirty="0" smtClean="0"/>
              <a:t>Has  type parameter with a constructor</a:t>
            </a:r>
          </a:p>
        </p:txBody>
      </p:sp>
    </p:spTree>
    <p:extLst>
      <p:ext uri="{BB962C8B-B14F-4D97-AF65-F5344CB8AC3E}">
        <p14:creationId xmlns:p14="http://schemas.microsoft.com/office/powerpoint/2010/main" val="377023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on using Free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19" y="2038351"/>
            <a:ext cx="7345363" cy="3931920"/>
          </a:xfrm>
        </p:spPr>
        <p:txBody>
          <a:bodyPr/>
          <a:lstStyle/>
          <a:p>
            <a:r>
              <a:rPr lang="en-US" dirty="0" err="1" smtClean="0"/>
              <a:t>Scalaz</a:t>
            </a:r>
            <a:r>
              <a:rPr lang="en-US" dirty="0" smtClean="0"/>
              <a:t> 7.2.0</a:t>
            </a:r>
          </a:p>
          <a:p>
            <a:r>
              <a:rPr lang="en-US" dirty="0" smtClean="0"/>
              <a:t>Specs2 3.7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7.11.6</a:t>
            </a:r>
          </a:p>
          <a:p>
            <a:r>
              <a:rPr lang="en-US" dirty="0" smtClean="0"/>
              <a:t>“Reasonably Priced Monads”</a:t>
            </a:r>
          </a:p>
          <a:p>
            <a:r>
              <a:rPr lang="en-US" dirty="0" smtClean="0"/>
              <a:t>“Functional Programming in </a:t>
            </a:r>
            <a:r>
              <a:rPr lang="en-US" dirty="0" err="1" smtClean="0"/>
              <a:t>Scala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0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two “languages” using Free Monads</a:t>
            </a:r>
          </a:p>
          <a:p>
            <a:r>
              <a:rPr lang="en-US" dirty="0" smtClean="0"/>
              <a:t>Show code for various features </a:t>
            </a:r>
          </a:p>
          <a:p>
            <a:pPr lvl="2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Composition</a:t>
            </a:r>
          </a:p>
          <a:p>
            <a:pPr lvl="2"/>
            <a:r>
              <a:rPr lang="en-US" dirty="0" smtClean="0"/>
              <a:t>Testability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Tie things </a:t>
            </a:r>
            <a:r>
              <a:rPr lang="en-US" dirty="0" err="1" smtClean="0"/>
              <a:t>togehter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3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A: Simple Stack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Operations: Push and Pop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sealed trait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final 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Push[A](n: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next: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\/ Unit =&gt;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final 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Pop[A](next: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=&gt;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05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push[F[_]](n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I: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Unit](Push(n,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pop[F[_]]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I: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](Pop(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2784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Rich based on fundamental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div[F[_]](</a:t>
            </a:r>
            <a:r>
              <a:rPr lang="en-US" b="1" dirty="0">
                <a:latin typeface="Consolas"/>
                <a:cs typeface="Consolas"/>
              </a:rPr>
              <a:t>implicit </a:t>
            </a:r>
            <a:r>
              <a:rPr lang="en-US" dirty="0">
                <a:latin typeface="Consolas"/>
                <a:cs typeface="Consolas"/>
              </a:rPr>
              <a:t>I: </a:t>
            </a:r>
            <a:r>
              <a:rPr lang="en-US" dirty="0" err="1">
                <a:latin typeface="Consolas"/>
                <a:cs typeface="Consolas"/>
              </a:rPr>
              <a:t>ForthOp</a:t>
            </a:r>
            <a:r>
              <a:rPr lang="en-US" dirty="0">
                <a:latin typeface="Consolas"/>
                <a:cs typeface="Consolas"/>
              </a:rPr>
              <a:t> -~&gt; F) : Free[F,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 ] =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[F[_]](</a:t>
            </a:r>
            <a:r>
              <a:rPr lang="en-US" b="1" dirty="0">
                <a:latin typeface="Consolas"/>
                <a:cs typeface="Consolas"/>
              </a:rPr>
              <a:t>implicit </a:t>
            </a:r>
            <a:r>
              <a:rPr lang="en-US" dirty="0">
                <a:latin typeface="Consolas"/>
                <a:cs typeface="Consolas"/>
              </a:rPr>
              <a:t>I: </a:t>
            </a:r>
            <a:r>
              <a:rPr lang="en-US" dirty="0" err="1">
                <a:latin typeface="Consolas"/>
                <a:cs typeface="Consolas"/>
              </a:rPr>
              <a:t>ForthOp</a:t>
            </a:r>
            <a:r>
              <a:rPr lang="en-US" dirty="0">
                <a:latin typeface="Consolas"/>
                <a:cs typeface="Consolas"/>
              </a:rPr>
              <a:t> -~&gt; F): Free[F,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Unit] =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quotient &lt;- pop[F]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divisor &lt;- pop[F] map { dv =&gt;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dv </a:t>
            </a:r>
            <a:r>
              <a:rPr lang="en-US" dirty="0" err="1"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 (x =&gt; </a:t>
            </a:r>
            <a:r>
              <a:rPr lang="en-US" b="1" dirty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(x==0) -\/(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IllegalArgumentException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"Divide by zero"</a:t>
            </a:r>
            <a:r>
              <a:rPr lang="en-US" dirty="0">
                <a:latin typeface="Consolas"/>
                <a:cs typeface="Consolas"/>
              </a:rPr>
              <a:t>)) </a:t>
            </a:r>
            <a:r>
              <a:rPr lang="en-US" b="1" dirty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\/-(x))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remainder &lt;- pop[F]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qdr</a:t>
            </a:r>
            <a:r>
              <a:rPr lang="en-US" dirty="0">
                <a:latin typeface="Consolas"/>
                <a:cs typeface="Consolas"/>
              </a:rPr>
              <a:t> &lt;- </a:t>
            </a:r>
            <a:r>
              <a:rPr lang="en-US" dirty="0" err="1">
                <a:latin typeface="Consolas"/>
                <a:cs typeface="Consolas"/>
              </a:rPr>
              <a:t>Free.point</a:t>
            </a:r>
            <a:r>
              <a:rPr lang="en-US" dirty="0">
                <a:latin typeface="Consolas"/>
                <a:cs typeface="Consolas"/>
              </a:rPr>
              <a:t>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)]( (quotient |@| divisor |@| remainder) { (_, _, _) } 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res &lt;- </a:t>
            </a:r>
            <a:r>
              <a:rPr lang="en-US" dirty="0" err="1">
                <a:latin typeface="Consolas"/>
                <a:cs typeface="Consolas"/>
              </a:rPr>
              <a:t>qdr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match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b="1" dirty="0">
                <a:latin typeface="Consolas"/>
                <a:cs typeface="Consolas"/>
              </a:rPr>
              <a:t>case </a:t>
            </a:r>
            <a:r>
              <a:rPr lang="en-US" dirty="0">
                <a:latin typeface="Consolas"/>
                <a:cs typeface="Consolas"/>
              </a:rPr>
              <a:t>\/-((</a:t>
            </a:r>
            <a:r>
              <a:rPr lang="en-US" dirty="0" err="1">
                <a:latin typeface="Consolas"/>
                <a:cs typeface="Consolas"/>
              </a:rPr>
              <a:t>q,d,r</a:t>
            </a:r>
            <a:r>
              <a:rPr lang="en-US" dirty="0">
                <a:latin typeface="Consolas"/>
                <a:cs typeface="Consolas"/>
              </a:rPr>
              <a:t>)) =&gt;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b="1" dirty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 &lt; d)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dirty="0">
                <a:latin typeface="Consolas"/>
                <a:cs typeface="Consolas"/>
              </a:rPr>
              <a:t>_ &lt;- push[F](r);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  res &lt;- push[F](q)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 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push[F](r - d);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push[F](d);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push[F](q+1);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res &lt;-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b="1" dirty="0">
                <a:latin typeface="Consolas"/>
                <a:cs typeface="Consolas"/>
              </a:rPr>
              <a:t>case </a:t>
            </a:r>
            <a:r>
              <a:rPr lang="en-US" dirty="0">
                <a:latin typeface="Consolas"/>
                <a:cs typeface="Consolas"/>
              </a:rPr>
              <a:t>-\/(</a:t>
            </a:r>
            <a:r>
              <a:rPr lang="en-US" dirty="0" err="1">
                <a:latin typeface="Consolas"/>
                <a:cs typeface="Consolas"/>
              </a:rPr>
              <a:t>th</a:t>
            </a:r>
            <a:r>
              <a:rPr lang="en-US" dirty="0">
                <a:latin typeface="Consolas"/>
                <a:cs typeface="Consolas"/>
              </a:rPr>
              <a:t>) =&gt; </a:t>
            </a:r>
            <a:r>
              <a:rPr lang="en-US" dirty="0" err="1">
                <a:latin typeface="Consolas"/>
                <a:cs typeface="Consolas"/>
              </a:rPr>
              <a:t>Free.point</a:t>
            </a:r>
            <a:r>
              <a:rPr lang="en-US" dirty="0">
                <a:latin typeface="Consolas"/>
                <a:cs typeface="Consolas"/>
              </a:rPr>
              <a:t>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Unit](</a:t>
            </a:r>
            <a:r>
              <a:rPr lang="en-US" dirty="0" err="1">
                <a:latin typeface="Consolas"/>
                <a:cs typeface="Consolas"/>
              </a:rPr>
              <a:t>th.left</a:t>
            </a:r>
            <a:r>
              <a:rPr lang="en-US" dirty="0">
                <a:latin typeface="Consolas"/>
                <a:cs typeface="Consolas"/>
              </a:rPr>
              <a:t>[Unit])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res &lt;- push[F](0)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res &lt;-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863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90</TotalTime>
  <Words>1826</Words>
  <Application>Microsoft Macintosh PowerPoint</Application>
  <PresentationFormat>On-screen Show (4:3)</PresentationFormat>
  <Paragraphs>207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Capital</vt:lpstr>
      <vt:lpstr>Free Monads in Practice </vt:lpstr>
      <vt:lpstr>Introduction</vt:lpstr>
      <vt:lpstr>How to tell if a type is Monadic?</vt:lpstr>
      <vt:lpstr>What is a Free Monad?</vt:lpstr>
      <vt:lpstr>Getting Started on using Free Monads</vt:lpstr>
      <vt:lpstr>Goals of Project</vt:lpstr>
      <vt:lpstr>Language A: Simple Stack Language</vt:lpstr>
      <vt:lpstr>Smart Constructors</vt:lpstr>
      <vt:lpstr>Build Rich based on fundamental blocks</vt:lpstr>
      <vt:lpstr>Language B: Key Value Store Language (CRUD)</vt:lpstr>
      <vt:lpstr>Smart Constructors for CRUD</vt:lpstr>
      <vt:lpstr>Build a CRUD program</vt:lpstr>
      <vt:lpstr>Interpreting “Programs”</vt:lpstr>
      <vt:lpstr>Natural Transforms: ~&gt;</vt:lpstr>
      <vt:lpstr>Impure vs Pure Interpreters</vt:lpstr>
      <vt:lpstr>Another Pure Interpreter</vt:lpstr>
      <vt:lpstr>“Composing” Free Monads</vt:lpstr>
      <vt:lpstr>Set up Boiler plate</vt:lpstr>
      <vt:lpstr>Intermediate Natural Transforms</vt:lpstr>
      <vt:lpstr>“Composing” Algebras</vt:lpstr>
      <vt:lpstr>“Composing” Interpreters</vt:lpstr>
      <vt:lpstr>Sample Program</vt:lpstr>
      <vt:lpstr>Conclusions</vt:lpstr>
      <vt:lpstr>References</vt:lpstr>
    </vt:vector>
  </TitlesOfParts>
  <Company>HealthExpense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Monads in Practice </dc:title>
  <dc:creator>Haroon Khan</dc:creator>
  <cp:lastModifiedBy>Haroon Khan</cp:lastModifiedBy>
  <cp:revision>19</cp:revision>
  <dcterms:created xsi:type="dcterms:W3CDTF">2016-02-09T01:22:38Z</dcterms:created>
  <dcterms:modified xsi:type="dcterms:W3CDTF">2016-02-10T19:20:29Z</dcterms:modified>
</cp:coreProperties>
</file>