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0287000" cx="18288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font" Target="fonts/SourceCodePro-regular.fntdata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b18913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b18913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b18913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b18913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b18913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b18913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b189131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b18913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b189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b189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urtlecoin" TargetMode="External"/><Relationship Id="rId4" Type="http://schemas.openxmlformats.org/officeDocument/2006/relationships/hyperlink" Target="https://github.com/turtlecoin" TargetMode="External"/><Relationship Id="rId5" Type="http://schemas.openxmlformats.org/officeDocument/2006/relationships/hyperlink" Target="https://edu.turtlecoin.lol" TargetMode="External"/><Relationship Id="rId6" Type="http://schemas.openxmlformats.org/officeDocument/2006/relationships/hyperlink" Target="https://edu.turtlecoin.lol" TargetMode="External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4600" y="3679200"/>
            <a:ext cx="7105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76700" y="6038550"/>
            <a:ext cx="89238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TurtleCoin is a decentralized </a:t>
            </a:r>
            <a:r>
              <a:rPr b="1"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Peer-2-Peer</a:t>
            </a:r>
            <a:r>
              <a:rPr lang="en" sz="3600">
                <a:solidFill>
                  <a:srgbClr val="FFFFFF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 </a:t>
            </a:r>
            <a:r>
              <a:rPr b="1" lang="en" sz="3600">
                <a:solidFill>
                  <a:srgbClr val="FFFFFF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Open Source</a:t>
            </a:r>
            <a:r>
              <a:rPr b="1"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electronic currency. It’s easy to get, </a:t>
            </a:r>
            <a:r>
              <a:rPr b="1"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completely private</a:t>
            </a: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lang="en" sz="3600">
                <a:solidFill>
                  <a:srgbClr val="FFFFFF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 </a:t>
            </a:r>
            <a:r>
              <a:rPr b="1" lang="en" sz="3600">
                <a:solidFill>
                  <a:srgbClr val="FFFFFF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ready for you</a:t>
            </a: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today.</a:t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250" y="383900"/>
            <a:ext cx="2024400" cy="2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202700" y="8847600"/>
            <a:ext cx="3754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0" y="383900"/>
            <a:ext cx="2024400" cy="23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92350" y="3848500"/>
            <a:ext cx="7105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Firstname Lastname</a:t>
            </a:r>
            <a:endParaRPr b="1" baseline="30000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528800" y="2540100"/>
            <a:ext cx="9228600" cy="5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62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●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am an engineer at TurtleCorp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2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●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with C++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2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●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 TRTL projects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20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○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C++ TRTL Daemon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20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○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Wallet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20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"/>
              <a:buChar char="○"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TurtleWars Game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2350" y="7048350"/>
            <a:ext cx="49812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@TurtleTweets</a:t>
            </a:r>
            <a:endParaRPr b="1"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github.com/turtledev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71500" y="2107000"/>
            <a:ext cx="171450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BOLD PRESENTATION</a:t>
            </a:r>
            <a:endParaRPr b="1" sz="1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356500" y="7235500"/>
            <a:ext cx="135750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github.com/turtlecoin/MySlidesURL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50" y="383900"/>
            <a:ext cx="2024400" cy="23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4202700" y="8847600"/>
            <a:ext cx="3754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50" y="758500"/>
            <a:ext cx="1266399" cy="15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4202700" y="8847600"/>
            <a:ext cx="3754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2350" y="3848500"/>
            <a:ext cx="7105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</a:t>
            </a:r>
            <a:endParaRPr b="1" sz="8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Neue, Bold</a:t>
            </a:r>
            <a:endParaRPr b="1" sz="8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40px</a:t>
            </a:r>
            <a:endParaRPr b="1" sz="8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198600" y="1313900"/>
            <a:ext cx="9228600" cy="5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is written in 24px #595959 </a:t>
            </a:r>
            <a:r>
              <a:rPr b="1"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Sans Pro Regular, </a:t>
            </a:r>
            <a:r>
              <a:rPr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as well as </a:t>
            </a:r>
            <a:r>
              <a:rPr b="1"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bold</a:t>
            </a:r>
            <a:r>
              <a:rPr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text used for emphasis</a:t>
            </a:r>
            <a:endParaRPr sz="4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should omit </a:t>
            </a:r>
            <a:r>
              <a:rPr b="1"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 </a:t>
            </a:r>
            <a:r>
              <a:rPr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be l</a:t>
            </a:r>
            <a:r>
              <a:rPr b="1" lang="en" sz="4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egible from the back row.</a:t>
            </a:r>
            <a:endParaRPr b="1" sz="4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&lt;!-- </a:t>
            </a:r>
            <a:r>
              <a:rPr b="1" lang="en" sz="360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 Code Pro</a:t>
            </a:r>
            <a:r>
              <a:rPr b="1" lang="en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a </a:t>
            </a:r>
            <a:r>
              <a:rPr b="1" lang="en" sz="3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monospace font</a:t>
            </a:r>
            <a:r>
              <a:rPr b="1" lang="en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--&gt;</a:t>
            </a:r>
            <a:endParaRPr b="1" sz="3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71500" y="3246750"/>
            <a:ext cx="171450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TOPIC #1</a:t>
            </a:r>
            <a:endParaRPr b="1" sz="1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356500" y="5443350"/>
            <a:ext cx="135750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SMALLER PRESENTATION TITLE</a:t>
            </a:r>
            <a:endParaRPr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50" y="383900"/>
            <a:ext cx="2024400" cy="23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4202700" y="8847600"/>
            <a:ext cx="3754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700500" y="6038550"/>
            <a:ext cx="89238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 for watching. </a:t>
            </a:r>
            <a:endParaRPr b="1" sz="4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have questions or want to know more, </a:t>
            </a:r>
            <a:r>
              <a:rPr b="1"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 US! </a:t>
            </a: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We’re waiting for you.</a:t>
            </a:r>
            <a:endParaRPr sz="3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100" y="1730150"/>
            <a:ext cx="1208604" cy="12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1617950" y="1722075"/>
            <a:ext cx="49956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turtlecoin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3399" y="3472502"/>
            <a:ext cx="1138049" cy="11381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1502100" y="3427725"/>
            <a:ext cx="49956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@_turtlecoin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8100" y="5186248"/>
            <a:ext cx="1208601" cy="85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1565250" y="5001750"/>
            <a:ext cx="54612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chat.turtlecoin.lol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54600" y="3679200"/>
            <a:ext cx="7105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TurtleCoin</a:t>
            </a:r>
            <a:r>
              <a:rPr b="1" baseline="30000" lang="en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endParaRPr b="1" baseline="30000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250" y="383900"/>
            <a:ext cx="2024400" cy="2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