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8" r:id="rId3"/>
    <p:sldId id="259" r:id="rId4"/>
    <p:sldId id="262" r:id="rId5"/>
    <p:sldId id="268" r:id="rId6"/>
    <p:sldId id="269" r:id="rId7"/>
    <p:sldId id="270" r:id="rId8"/>
    <p:sldId id="27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1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1797-5FEA-40FD-8944-F9FE1689DBE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B4D5-E0EF-4411-B65E-4ECD6A188B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42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1797-5FEA-40FD-8944-F9FE1689DBE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B4D5-E0EF-4411-B65E-4ECD6A18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0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1797-5FEA-40FD-8944-F9FE1689DBE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B4D5-E0EF-4411-B65E-4ECD6A18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1797-5FEA-40FD-8944-F9FE1689DBE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B4D5-E0EF-4411-B65E-4ECD6A18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0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1797-5FEA-40FD-8944-F9FE1689DBE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B4D5-E0EF-4411-B65E-4ECD6A188B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24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1797-5FEA-40FD-8944-F9FE1689DBE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B4D5-E0EF-4411-B65E-4ECD6A18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1797-5FEA-40FD-8944-F9FE1689DBE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B4D5-E0EF-4411-B65E-4ECD6A18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1797-5FEA-40FD-8944-F9FE1689DBE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B4D5-E0EF-4411-B65E-4ECD6A18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0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1797-5FEA-40FD-8944-F9FE1689DBE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B4D5-E0EF-4411-B65E-4ECD6A18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A01797-5FEA-40FD-8944-F9FE1689DBE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EDB4D5-E0EF-4411-B65E-4ECD6A18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0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1797-5FEA-40FD-8944-F9FE1689DBE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B4D5-E0EF-4411-B65E-4ECD6A18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A01797-5FEA-40FD-8944-F9FE1689DBE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EDB4D5-E0EF-4411-B65E-4ECD6A188B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46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reiser.mb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1D49-5837-40C8-B8A8-167E9C802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9221" y="1214438"/>
            <a:ext cx="8213558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Flatiron Data Science Phase 1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D1321-0D71-47F7-9B64-146386D101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Madeleine Reiser</a:t>
            </a:r>
          </a:p>
          <a:p>
            <a:pPr algn="ctr"/>
            <a:r>
              <a:rPr lang="en-US" dirty="0"/>
              <a:t>August 24, 2021</a:t>
            </a:r>
          </a:p>
        </p:txBody>
      </p:sp>
    </p:spTree>
    <p:extLst>
      <p:ext uri="{BB962C8B-B14F-4D97-AF65-F5344CB8AC3E}">
        <p14:creationId xmlns:p14="http://schemas.microsoft.com/office/powerpoint/2010/main" val="321020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9849-7507-4B26-98D1-A3CA33F2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CDC1D-203E-4E81-884D-92A7F768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34640"/>
            <a:ext cx="10058400" cy="402336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reiser.mb@gmail.com</a:t>
            </a:r>
            <a:endParaRPr lang="en-US" sz="2800" dirty="0"/>
          </a:p>
          <a:p>
            <a:pPr algn="ctr"/>
            <a:r>
              <a:rPr lang="en-US" sz="2800" dirty="0"/>
              <a:t>GitHub: @turtleduck18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773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27B9-6093-4729-BAB8-562872D6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DC5A4-C289-4CF2-A0E2-3B42BFE64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baseline="0" dirty="0">
                <a:solidFill>
                  <a:schemeClr val="tx1">
                    <a:lumMod val="85000"/>
                  </a:schemeClr>
                </a:solidFill>
                <a:latin typeface="ArialMT"/>
              </a:rPr>
              <a:t>● </a:t>
            </a:r>
            <a:r>
              <a:rPr lang="en-US" sz="3200" b="0" i="0" u="none" strike="noStrike" baseline="0" dirty="0">
                <a:solidFill>
                  <a:schemeClr val="tx1">
                    <a:lumMod val="85000"/>
                  </a:schemeClr>
                </a:solidFill>
                <a:latin typeface="ProximaNova-Regular"/>
              </a:rPr>
              <a:t>Business Problem</a:t>
            </a:r>
          </a:p>
          <a:p>
            <a:r>
              <a:rPr lang="en-US" sz="3200" b="0" i="0" u="none" strike="noStrike" baseline="0" dirty="0">
                <a:solidFill>
                  <a:schemeClr val="tx1">
                    <a:lumMod val="85000"/>
                  </a:schemeClr>
                </a:solidFill>
                <a:latin typeface="ArialMT"/>
              </a:rPr>
              <a:t>● </a:t>
            </a:r>
            <a:r>
              <a:rPr lang="en-US" sz="3200" b="0" i="0" u="none" strike="noStrike" baseline="0" dirty="0">
                <a:solidFill>
                  <a:schemeClr val="tx1">
                    <a:lumMod val="85000"/>
                  </a:schemeClr>
                </a:solidFill>
                <a:latin typeface="ProximaNova-Regular"/>
              </a:rPr>
              <a:t>Data</a:t>
            </a:r>
          </a:p>
          <a:p>
            <a:r>
              <a:rPr lang="en-US" sz="3200" b="0" i="0" u="none" strike="noStrike" baseline="0" dirty="0">
                <a:solidFill>
                  <a:schemeClr val="tx1">
                    <a:lumMod val="85000"/>
                  </a:schemeClr>
                </a:solidFill>
                <a:latin typeface="ArialMT"/>
              </a:rPr>
              <a:t>● </a:t>
            </a:r>
            <a:r>
              <a:rPr lang="en-US" sz="3200" b="0" i="0" u="none" strike="noStrike" baseline="0" dirty="0">
                <a:solidFill>
                  <a:schemeClr val="tx1">
                    <a:lumMod val="85000"/>
                  </a:schemeClr>
                </a:solidFill>
                <a:latin typeface="ProximaNova-Regular"/>
              </a:rPr>
              <a:t>Results</a:t>
            </a:r>
          </a:p>
          <a:p>
            <a:r>
              <a:rPr lang="en-US" sz="3200" b="0" i="0" u="none" strike="noStrike" baseline="0" dirty="0">
                <a:solidFill>
                  <a:schemeClr val="tx1">
                    <a:lumMod val="85000"/>
                  </a:schemeClr>
                </a:solidFill>
                <a:latin typeface="ArialMT"/>
              </a:rPr>
              <a:t>● </a:t>
            </a:r>
            <a:r>
              <a:rPr lang="en-US" sz="3200" b="0" i="0" u="none" strike="noStrike" baseline="0" dirty="0">
                <a:solidFill>
                  <a:schemeClr val="tx1">
                    <a:lumMod val="85000"/>
                  </a:schemeClr>
                </a:solidFill>
                <a:latin typeface="ProximaNova-Regular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90229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8F0E-1E5B-4461-971C-595AB370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3EF2D-E373-4EAD-9681-5DB4E8F8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4492"/>
            <a:ext cx="10058400" cy="4023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Microsoft wants to create their own movie streaming service</a:t>
            </a:r>
          </a:p>
          <a:p>
            <a:pPr marL="0" indent="0" algn="ctr">
              <a:buNone/>
            </a:pPr>
            <a:r>
              <a:rPr lang="en-US" sz="3200" dirty="0"/>
              <a:t> </a:t>
            </a:r>
          </a:p>
          <a:p>
            <a:pPr marL="0" indent="0" algn="ctr">
              <a:buNone/>
            </a:pPr>
            <a:r>
              <a:rPr lang="en-US" sz="3200" dirty="0"/>
              <a:t>What types/genres of movies make the most money in the box office?</a:t>
            </a:r>
          </a:p>
        </p:txBody>
      </p:sp>
    </p:spTree>
    <p:extLst>
      <p:ext uri="{BB962C8B-B14F-4D97-AF65-F5344CB8AC3E}">
        <p14:creationId xmlns:p14="http://schemas.microsoft.com/office/powerpoint/2010/main" val="371329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9102-6228-4CAF-9D11-7049C10C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BCF370-621E-4342-8865-E0195DD4E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640" y="1969834"/>
            <a:ext cx="4993643" cy="398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04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9102-6228-4CAF-9D11-7049C10C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2F2A6B0-6820-4639-8F54-D464E0CF8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44243"/>
            <a:ext cx="5554744" cy="375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C2DE0A-AA70-4DBD-A8C1-C2D56284B07C}"/>
              </a:ext>
            </a:extLst>
          </p:cNvPr>
          <p:cNvSpPr txBox="1"/>
          <p:nvPr/>
        </p:nvSpPr>
        <p:spPr>
          <a:xfrm>
            <a:off x="7122695" y="3227806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BV:       $ 175,240,200</a:t>
            </a:r>
          </a:p>
          <a:p>
            <a:r>
              <a:rPr lang="en-US" sz="2800" dirty="0"/>
              <a:t>P/DW: $ 168,290,000</a:t>
            </a:r>
          </a:p>
          <a:p>
            <a:r>
              <a:rPr lang="en-US" sz="2800" dirty="0"/>
              <a:t>WB:     $ 89,799,160</a:t>
            </a:r>
          </a:p>
        </p:txBody>
      </p:sp>
    </p:spTree>
    <p:extLst>
      <p:ext uri="{BB962C8B-B14F-4D97-AF65-F5344CB8AC3E}">
        <p14:creationId xmlns:p14="http://schemas.microsoft.com/office/powerpoint/2010/main" val="313425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9102-6228-4CAF-9D11-7049C10C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9469"/>
            <a:ext cx="10058400" cy="1450757"/>
          </a:xfrm>
        </p:spPr>
        <p:txBody>
          <a:bodyPr/>
          <a:lstStyle/>
          <a:p>
            <a:pPr algn="ctr"/>
            <a:r>
              <a:rPr lang="en-US" b="1" dirty="0"/>
              <a:t>BV Studios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D2D260A-02D6-42D0-88B9-33F3870F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21" y="2027862"/>
            <a:ext cx="7320441" cy="378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956E1DDE-98DA-4151-AC8F-EA07A7B54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150" y="2767279"/>
            <a:ext cx="438132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Black Panther:                 	  $700,100,000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Avengers: Infinity War:     	  $678,800,000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 Wars: The Last Jedi:	  $620,200,000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Incredibles 2:                   	  $608,600,000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Rogue One: A Star Wars Story: $532,200,000</a:t>
            </a:r>
          </a:p>
        </p:txBody>
      </p:sp>
    </p:spTree>
    <p:extLst>
      <p:ext uri="{BB962C8B-B14F-4D97-AF65-F5344CB8AC3E}">
        <p14:creationId xmlns:p14="http://schemas.microsoft.com/office/powerpoint/2010/main" val="182897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9102-6228-4CAF-9D11-7049C10C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9469"/>
            <a:ext cx="10058400" cy="1450757"/>
          </a:xfrm>
        </p:spPr>
        <p:txBody>
          <a:bodyPr/>
          <a:lstStyle/>
          <a:p>
            <a:pPr algn="ctr"/>
            <a:r>
              <a:rPr lang="en-US" b="1" dirty="0"/>
              <a:t>WB Studios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6DB7479-9596-4062-B18F-4EB878C14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31" y="2014780"/>
            <a:ext cx="6819802" cy="359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A72F21CA-DE86-4C1E-BD49-66A299DB0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933" y="2847409"/>
            <a:ext cx="504657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Dark Knight Rises:                         $448,100,000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Wonder Woman:                                   $412,600,000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American Sniper:                                   $350,100,000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Aquaman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                                            $335,100,000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Batman v Superman: Dawn of Justice: $330,400,000</a:t>
            </a:r>
          </a:p>
        </p:txBody>
      </p:sp>
    </p:spTree>
    <p:extLst>
      <p:ext uri="{BB962C8B-B14F-4D97-AF65-F5344CB8AC3E}">
        <p14:creationId xmlns:p14="http://schemas.microsoft.com/office/powerpoint/2010/main" val="28607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9102-6228-4CAF-9D11-7049C10C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9469"/>
            <a:ext cx="10058400" cy="1450757"/>
          </a:xfrm>
        </p:spPr>
        <p:txBody>
          <a:bodyPr/>
          <a:lstStyle/>
          <a:p>
            <a:pPr algn="ctr"/>
            <a:r>
              <a:rPr lang="en-US" b="1" dirty="0"/>
              <a:t>Paramount/</a:t>
            </a:r>
            <a:r>
              <a:rPr lang="en-US" b="1" dirty="0" err="1"/>
              <a:t>Dreamworks</a:t>
            </a:r>
            <a:r>
              <a:rPr lang="en-US" b="1" dirty="0"/>
              <a:t> Studios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57026D9-D720-46E6-AB7D-19906E416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93" y="1936649"/>
            <a:ext cx="6933071" cy="366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55B951-67EB-4685-8B61-177BC7DCE156}"/>
              </a:ext>
            </a:extLst>
          </p:cNvPr>
          <p:cNvSpPr txBox="1"/>
          <p:nvPr/>
        </p:nvSpPr>
        <p:spPr>
          <a:xfrm>
            <a:off x="7049964" y="2287339"/>
            <a:ext cx="60944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Transformers: Dark of the Moon:           $352,400,000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Shrek Forever After:                               $238,700,000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to Train Your Dragon:                     $217,600,000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Madagascar 3: Europe's Most Wanted: $216,400,000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Kung Fu Panda 2:                                  $165,200,000</a:t>
            </a:r>
          </a:p>
        </p:txBody>
      </p:sp>
    </p:spTree>
    <p:extLst>
      <p:ext uri="{BB962C8B-B14F-4D97-AF65-F5344CB8AC3E}">
        <p14:creationId xmlns:p14="http://schemas.microsoft.com/office/powerpoint/2010/main" val="192135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8F16-AC3D-40C6-B1CF-C35877BD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EF484-265A-4C6E-BE02-9DDD69651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Adventure/Drama/Sport films make the most money in the Domestic Box Office, invest in live sporting events.</a:t>
            </a:r>
          </a:p>
          <a:p>
            <a:r>
              <a:rPr lang="en-US" sz="2400" dirty="0"/>
              <a:t>Action/Adventure/Sci-fi and Action/Adventure/Animation films are the 2</a:t>
            </a:r>
            <a:r>
              <a:rPr lang="en-US" sz="2400" baseline="30000" dirty="0"/>
              <a:t>nd</a:t>
            </a:r>
            <a:r>
              <a:rPr lang="en-US" sz="2400" dirty="0"/>
              <a:t> and 3</a:t>
            </a:r>
            <a:r>
              <a:rPr lang="en-US" sz="2400" baseline="30000" dirty="0"/>
              <a:t>rd</a:t>
            </a:r>
            <a:r>
              <a:rPr lang="en-US" sz="2400" dirty="0"/>
              <a:t> most profitable genres, those with sequels do the best. </a:t>
            </a:r>
          </a:p>
          <a:p>
            <a:r>
              <a:rPr lang="en-US" sz="2400" dirty="0"/>
              <a:t>Because Documentaries are the highest rated genre, invest in these as well, for recognition and awards.</a:t>
            </a:r>
          </a:p>
          <a:p>
            <a:r>
              <a:rPr lang="en-US" sz="2400" dirty="0"/>
              <a:t>In the future, data from 2019 onward would be interesting to look at to see how the film industry was affected by the Covid-19 Pandemic and how they adapted.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49131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868</TotalTime>
  <Words>304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Unicode MS</vt:lpstr>
      <vt:lpstr>ArialMT</vt:lpstr>
      <vt:lpstr>Calibri</vt:lpstr>
      <vt:lpstr>Calibri Light</vt:lpstr>
      <vt:lpstr>ProximaNova-Regular</vt:lpstr>
      <vt:lpstr>Retrospect</vt:lpstr>
      <vt:lpstr>Flatiron Data Science Phase 1 Project</vt:lpstr>
      <vt:lpstr>Outline</vt:lpstr>
      <vt:lpstr>Business Problem</vt:lpstr>
      <vt:lpstr>Results</vt:lpstr>
      <vt:lpstr>Results</vt:lpstr>
      <vt:lpstr>BV Studios</vt:lpstr>
      <vt:lpstr>WB Studios</vt:lpstr>
      <vt:lpstr>Paramount/Dreamworks Studios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Flatiron Data Science Phase 1 Project</dc:title>
  <dc:creator>Madeleine Reiser</dc:creator>
  <cp:lastModifiedBy>Madeleine Reiser</cp:lastModifiedBy>
  <cp:revision>4</cp:revision>
  <dcterms:created xsi:type="dcterms:W3CDTF">2021-08-24T01:27:28Z</dcterms:created>
  <dcterms:modified xsi:type="dcterms:W3CDTF">2021-08-25T19:15:38Z</dcterms:modified>
</cp:coreProperties>
</file>