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1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2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3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4.xml" ContentType="application/vnd.openxmlformats-officedocument.presentationml.notesSlide+xml"/>
  <Override PartName="/ppt/diagrams/data9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5.xml" ContentType="application/vnd.openxmlformats-officedocument.presentationml.notesSlide+xml"/>
  <Override PartName="/ppt/diagrams/data11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diagrams/data8.xml" ContentType="application/vnd.openxmlformats-officedocument.drawingml.diagramData+xml"/>
  <Override PartName="/ppt/diagrams/layout70.xml" ContentType="application/vnd.openxmlformats-officedocument.drawingml.diagramLayout+xml"/>
  <Override PartName="/ppt/diagrams/quickStyle70.xml" ContentType="application/vnd.openxmlformats-officedocument.drawingml.diagramStyle+xml"/>
  <Override PartName="/ppt/diagrams/colors70.xml" ContentType="application/vnd.openxmlformats-officedocument.drawingml.diagramColors+xml"/>
  <Override PartName="/ppt/diagrams/data10.xml" ContentType="application/vnd.openxmlformats-officedocument.drawingml.diagramData+xml"/>
  <Override PartName="/ppt/diagrams/layout80.xml" ContentType="application/vnd.openxmlformats-officedocument.drawingml.diagramLayout+xml"/>
  <Override PartName="/ppt/diagrams/quickStyle80.xml" ContentType="application/vnd.openxmlformats-officedocument.drawingml.diagramStyle+xml"/>
  <Override PartName="/ppt/diagrams/colors80.xml" ContentType="application/vnd.openxmlformats-officedocument.drawingml.diagramColor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4" r:id="rId4"/>
    <p:sldMasterId id="2147483745" r:id="rId5"/>
    <p:sldMasterId id="2147483757" r:id="rId6"/>
    <p:sldMasterId id="2147483769" r:id="rId7"/>
  </p:sldMasterIdLst>
  <p:notesMasterIdLst>
    <p:notesMasterId r:id="rId39"/>
  </p:notesMasterIdLst>
  <p:handoutMasterIdLst>
    <p:handoutMasterId r:id="rId40"/>
  </p:handoutMasterIdLst>
  <p:sldIdLst>
    <p:sldId id="259" r:id="rId8"/>
    <p:sldId id="374" r:id="rId9"/>
    <p:sldId id="527" r:id="rId10"/>
    <p:sldId id="271" r:id="rId11"/>
    <p:sldId id="516" r:id="rId12"/>
    <p:sldId id="514" r:id="rId13"/>
    <p:sldId id="466" r:id="rId14"/>
    <p:sldId id="494" r:id="rId15"/>
    <p:sldId id="517" r:id="rId16"/>
    <p:sldId id="493" r:id="rId17"/>
    <p:sldId id="497" r:id="rId18"/>
    <p:sldId id="518" r:id="rId19"/>
    <p:sldId id="498" r:id="rId20"/>
    <p:sldId id="508" r:id="rId21"/>
    <p:sldId id="499" r:id="rId22"/>
    <p:sldId id="515" r:id="rId23"/>
    <p:sldId id="506" r:id="rId24"/>
    <p:sldId id="512" r:id="rId25"/>
    <p:sldId id="524" r:id="rId26"/>
    <p:sldId id="519" r:id="rId27"/>
    <p:sldId id="503" r:id="rId28"/>
    <p:sldId id="505" r:id="rId29"/>
    <p:sldId id="507" r:id="rId30"/>
    <p:sldId id="509" r:id="rId31"/>
    <p:sldId id="510" r:id="rId32"/>
    <p:sldId id="523" r:id="rId33"/>
    <p:sldId id="520" r:id="rId34"/>
    <p:sldId id="511" r:id="rId35"/>
    <p:sldId id="525" r:id="rId36"/>
    <p:sldId id="522" r:id="rId37"/>
    <p:sldId id="258" r:id="rId38"/>
  </p:sldIdLst>
  <p:sldSz cx="9144000" cy="5143500" type="screen16x9"/>
  <p:notesSz cx="7559675" cy="10691813"/>
  <p:defaultTextStyle>
    <a:defPPr>
      <a:defRPr lang="en-GB"/>
    </a:defPPr>
    <a:lvl1pPr algn="l" defTabSz="407526" rtl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Lexia Light" charset="0"/>
        <a:ea typeface="+mn-ea"/>
        <a:cs typeface="+mn-cs"/>
      </a:defRPr>
    </a:lvl1pPr>
    <a:lvl2pPr marL="673930" indent="-259204" algn="l" defTabSz="407526" rtl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Lexia Light" charset="0"/>
        <a:ea typeface="+mn-ea"/>
        <a:cs typeface="+mn-cs"/>
      </a:defRPr>
    </a:lvl2pPr>
    <a:lvl3pPr marL="1036815" indent="-207363" algn="l" defTabSz="407526" rtl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Lexia Light" charset="0"/>
        <a:ea typeface="+mn-ea"/>
        <a:cs typeface="+mn-cs"/>
      </a:defRPr>
    </a:lvl3pPr>
    <a:lvl4pPr marL="1451541" indent="-207363" algn="l" defTabSz="407526" rtl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Lexia Light" charset="0"/>
        <a:ea typeface="+mn-ea"/>
        <a:cs typeface="+mn-cs"/>
      </a:defRPr>
    </a:lvl4pPr>
    <a:lvl5pPr marL="1866268" indent="-207363" algn="l" defTabSz="407526" rtl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Lexia Light" charset="0"/>
        <a:ea typeface="+mn-ea"/>
        <a:cs typeface="+mn-cs"/>
      </a:defRPr>
    </a:lvl5pPr>
    <a:lvl6pPr marL="2073631" algn="l" defTabSz="829452" rtl="0" eaLnBrk="1" latinLnBrk="0" hangingPunct="1">
      <a:defRPr kern="1200">
        <a:solidFill>
          <a:schemeClr val="tx1"/>
        </a:solidFill>
        <a:latin typeface="Lexia Light" charset="0"/>
        <a:ea typeface="+mn-ea"/>
        <a:cs typeface="+mn-cs"/>
      </a:defRPr>
    </a:lvl6pPr>
    <a:lvl7pPr marL="2488357" algn="l" defTabSz="829452" rtl="0" eaLnBrk="1" latinLnBrk="0" hangingPunct="1">
      <a:defRPr kern="1200">
        <a:solidFill>
          <a:schemeClr val="tx1"/>
        </a:solidFill>
        <a:latin typeface="Lexia Light" charset="0"/>
        <a:ea typeface="+mn-ea"/>
        <a:cs typeface="+mn-cs"/>
      </a:defRPr>
    </a:lvl7pPr>
    <a:lvl8pPr marL="2903083" algn="l" defTabSz="829452" rtl="0" eaLnBrk="1" latinLnBrk="0" hangingPunct="1">
      <a:defRPr kern="1200">
        <a:solidFill>
          <a:schemeClr val="tx1"/>
        </a:solidFill>
        <a:latin typeface="Lexia Light" charset="0"/>
        <a:ea typeface="+mn-ea"/>
        <a:cs typeface="+mn-cs"/>
      </a:defRPr>
    </a:lvl8pPr>
    <a:lvl9pPr marL="3317809" algn="l" defTabSz="829452" rtl="0" eaLnBrk="1" latinLnBrk="0" hangingPunct="1">
      <a:defRPr kern="1200">
        <a:solidFill>
          <a:schemeClr val="tx1"/>
        </a:solidFill>
        <a:latin typeface="Lexia Light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70">
          <p15:clr>
            <a:srgbClr val="A4A3A4"/>
          </p15:clr>
        </p15:guide>
        <p15:guide id="2" pos="261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50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2888B4F-4766-48CF-8095-1EF9F3F28A55}" v="2091" dt="2024-11-18T10:58:57.398"/>
  </p1510:revLst>
</p1510:revInfo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4930" autoAdjust="0"/>
  </p:normalViewPr>
  <p:slideViewPr>
    <p:cSldViewPr>
      <p:cViewPr varScale="1">
        <p:scale>
          <a:sx n="64" d="100"/>
          <a:sy n="64" d="100"/>
        </p:scale>
        <p:origin x="1340" y="36"/>
      </p:cViewPr>
      <p:guideLst>
        <p:guide orient="horz" pos="1470"/>
        <p:guide pos="2612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3" d="100"/>
          <a:sy n="73" d="100"/>
        </p:scale>
        <p:origin x="-3942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42" Type="http://schemas.openxmlformats.org/officeDocument/2006/relationships/viewProps" Target="viewProps.xml"/><Relationship Id="rId7" Type="http://schemas.openxmlformats.org/officeDocument/2006/relationships/slideMaster" Target="slideMasters/slideMaster4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9" Type="http://schemas.openxmlformats.org/officeDocument/2006/relationships/slide" Target="slides/slide22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40" Type="http://schemas.openxmlformats.org/officeDocument/2006/relationships/handoutMaster" Target="handoutMasters/handoutMaster1.xml"/><Relationship Id="rId45" Type="http://schemas.microsoft.com/office/2016/11/relationships/changesInfo" Target="changesInfos/changesInfo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openxmlformats.org/officeDocument/2006/relationships/theme" Target="theme/theme1.xml"/><Relationship Id="rId8" Type="http://schemas.openxmlformats.org/officeDocument/2006/relationships/slide" Target="slides/slide1.xml"/><Relationship Id="rId3" Type="http://schemas.openxmlformats.org/officeDocument/2006/relationships/customXml" Target="../customXml/item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46" Type="http://schemas.microsoft.com/office/2015/10/relationships/revisionInfo" Target="revisionInfo.xml"/><Relationship Id="rId20" Type="http://schemas.openxmlformats.org/officeDocument/2006/relationships/slide" Target="slides/slide13.xml"/><Relationship Id="rId41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, Dong" userId="1cbd7351-b10d-48f1-bf1b-62979789ba4e" providerId="ADAL" clId="{90084D34-59DA-498E-A765-971DEEEC9DBE}"/>
    <pc:docChg chg="undo redo custSel addSld delSld modSld sldOrd">
      <pc:chgData name="Li, Dong" userId="1cbd7351-b10d-48f1-bf1b-62979789ba4e" providerId="ADAL" clId="{90084D34-59DA-498E-A765-971DEEEC9DBE}" dt="2024-10-31T10:25:57.071" v="11818" actId="404"/>
      <pc:docMkLst>
        <pc:docMk/>
      </pc:docMkLst>
      <pc:sldChg chg="modSp mod">
        <pc:chgData name="Li, Dong" userId="1cbd7351-b10d-48f1-bf1b-62979789ba4e" providerId="ADAL" clId="{90084D34-59DA-498E-A765-971DEEEC9DBE}" dt="2024-10-24T09:43:11.942" v="4259" actId="6549"/>
        <pc:sldMkLst>
          <pc:docMk/>
          <pc:sldMk cId="0" sldId="258"/>
        </pc:sldMkLst>
        <pc:spChg chg="mod">
          <ac:chgData name="Li, Dong" userId="1cbd7351-b10d-48f1-bf1b-62979789ba4e" providerId="ADAL" clId="{90084D34-59DA-498E-A765-971DEEEC9DBE}" dt="2024-10-24T09:43:11.942" v="4259" actId="6549"/>
          <ac:spMkLst>
            <pc:docMk/>
            <pc:sldMk cId="0" sldId="258"/>
            <ac:spMk id="5" creationId="{00000000-0000-0000-0000-000000000000}"/>
          </ac:spMkLst>
        </pc:spChg>
      </pc:sldChg>
      <pc:sldChg chg="addSp delSp modSp mod">
        <pc:chgData name="Li, Dong" userId="1cbd7351-b10d-48f1-bf1b-62979789ba4e" providerId="ADAL" clId="{90084D34-59DA-498E-A765-971DEEEC9DBE}" dt="2024-10-22T09:10:19.987" v="139" actId="20577"/>
        <pc:sldMkLst>
          <pc:docMk/>
          <pc:sldMk cId="1049508917" sldId="259"/>
        </pc:sldMkLst>
        <pc:spChg chg="mod">
          <ac:chgData name="Li, Dong" userId="1cbd7351-b10d-48f1-bf1b-62979789ba4e" providerId="ADAL" clId="{90084D34-59DA-498E-A765-971DEEEC9DBE}" dt="2024-10-22T09:10:19.987" v="139" actId="20577"/>
          <ac:spMkLst>
            <pc:docMk/>
            <pc:sldMk cId="1049508917" sldId="259"/>
            <ac:spMk id="3" creationId="{00000000-0000-0000-0000-000000000000}"/>
          </ac:spMkLst>
        </pc:spChg>
        <pc:spChg chg="mod">
          <ac:chgData name="Li, Dong" userId="1cbd7351-b10d-48f1-bf1b-62979789ba4e" providerId="ADAL" clId="{90084D34-59DA-498E-A765-971DEEEC9DBE}" dt="2024-10-22T08:59:01.363" v="62" actId="313"/>
          <ac:spMkLst>
            <pc:docMk/>
            <pc:sldMk cId="1049508917" sldId="259"/>
            <ac:spMk id="4" creationId="{00000000-0000-0000-0000-000000000000}"/>
          </ac:spMkLst>
        </pc:spChg>
        <pc:spChg chg="mod">
          <ac:chgData name="Li, Dong" userId="1cbd7351-b10d-48f1-bf1b-62979789ba4e" providerId="ADAL" clId="{90084D34-59DA-498E-A765-971DEEEC9DBE}" dt="2024-10-22T08:59:59.553" v="119" actId="404"/>
          <ac:spMkLst>
            <pc:docMk/>
            <pc:sldMk cId="1049508917" sldId="259"/>
            <ac:spMk id="5" creationId="{00000000-0000-0000-0000-000000000000}"/>
          </ac:spMkLst>
        </pc:spChg>
        <pc:spChg chg="del">
          <ac:chgData name="Li, Dong" userId="1cbd7351-b10d-48f1-bf1b-62979789ba4e" providerId="ADAL" clId="{90084D34-59DA-498E-A765-971DEEEC9DBE}" dt="2024-10-22T08:59:22.961" v="75" actId="478"/>
          <ac:spMkLst>
            <pc:docMk/>
            <pc:sldMk cId="1049508917" sldId="259"/>
            <ac:spMk id="6" creationId="{00000000-0000-0000-0000-000000000000}"/>
          </ac:spMkLst>
        </pc:spChg>
        <pc:spChg chg="add mod">
          <ac:chgData name="Li, Dong" userId="1cbd7351-b10d-48f1-bf1b-62979789ba4e" providerId="ADAL" clId="{90084D34-59DA-498E-A765-971DEEEC9DBE}" dt="2024-10-22T09:01:01.643" v="123"/>
          <ac:spMkLst>
            <pc:docMk/>
            <pc:sldMk cId="1049508917" sldId="259"/>
            <ac:spMk id="7" creationId="{17C5C9C5-1E8B-5BED-065E-44A90675C96C}"/>
          </ac:spMkLst>
        </pc:spChg>
      </pc:sldChg>
      <pc:sldChg chg="modSp del mod">
        <pc:chgData name="Li, Dong" userId="1cbd7351-b10d-48f1-bf1b-62979789ba4e" providerId="ADAL" clId="{90084D34-59DA-498E-A765-971DEEEC9DBE}" dt="2024-10-22T21:18:38.183" v="910" actId="47"/>
        <pc:sldMkLst>
          <pc:docMk/>
          <pc:sldMk cId="3292601935" sldId="260"/>
        </pc:sldMkLst>
        <pc:spChg chg="mod">
          <ac:chgData name="Li, Dong" userId="1cbd7351-b10d-48f1-bf1b-62979789ba4e" providerId="ADAL" clId="{90084D34-59DA-498E-A765-971DEEEC9DBE}" dt="2024-10-22T09:57:10.758" v="410" actId="21"/>
          <ac:spMkLst>
            <pc:docMk/>
            <pc:sldMk cId="3292601935" sldId="260"/>
            <ac:spMk id="4" creationId="{00000000-0000-0000-0000-000000000000}"/>
          </ac:spMkLst>
        </pc:spChg>
      </pc:sldChg>
      <pc:sldChg chg="del">
        <pc:chgData name="Li, Dong" userId="1cbd7351-b10d-48f1-bf1b-62979789ba4e" providerId="ADAL" clId="{90084D34-59DA-498E-A765-971DEEEC9DBE}" dt="2024-10-23T22:13:16.230" v="2052" actId="47"/>
        <pc:sldMkLst>
          <pc:docMk/>
          <pc:sldMk cId="4133759191" sldId="261"/>
        </pc:sldMkLst>
      </pc:sldChg>
      <pc:sldChg chg="del">
        <pc:chgData name="Li, Dong" userId="1cbd7351-b10d-48f1-bf1b-62979789ba4e" providerId="ADAL" clId="{90084D34-59DA-498E-A765-971DEEEC9DBE}" dt="2024-10-23T22:13:11.213" v="2049" actId="47"/>
        <pc:sldMkLst>
          <pc:docMk/>
          <pc:sldMk cId="1378828895" sldId="262"/>
        </pc:sldMkLst>
      </pc:sldChg>
      <pc:sldChg chg="del">
        <pc:chgData name="Li, Dong" userId="1cbd7351-b10d-48f1-bf1b-62979789ba4e" providerId="ADAL" clId="{90084D34-59DA-498E-A765-971DEEEC9DBE}" dt="2024-10-23T22:13:18.783" v="2054" actId="47"/>
        <pc:sldMkLst>
          <pc:docMk/>
          <pc:sldMk cId="1023315241" sldId="263"/>
        </pc:sldMkLst>
      </pc:sldChg>
      <pc:sldChg chg="del">
        <pc:chgData name="Li, Dong" userId="1cbd7351-b10d-48f1-bf1b-62979789ba4e" providerId="ADAL" clId="{90084D34-59DA-498E-A765-971DEEEC9DBE}" dt="2024-10-23T22:13:23.159" v="2055" actId="47"/>
        <pc:sldMkLst>
          <pc:docMk/>
          <pc:sldMk cId="2659159820" sldId="264"/>
        </pc:sldMkLst>
      </pc:sldChg>
      <pc:sldChg chg="del">
        <pc:chgData name="Li, Dong" userId="1cbd7351-b10d-48f1-bf1b-62979789ba4e" providerId="ADAL" clId="{90084D34-59DA-498E-A765-971DEEEC9DBE}" dt="2024-10-23T22:13:12.899" v="2050" actId="47"/>
        <pc:sldMkLst>
          <pc:docMk/>
          <pc:sldMk cId="154426884" sldId="265"/>
        </pc:sldMkLst>
      </pc:sldChg>
      <pc:sldChg chg="del">
        <pc:chgData name="Li, Dong" userId="1cbd7351-b10d-48f1-bf1b-62979789ba4e" providerId="ADAL" clId="{90084D34-59DA-498E-A765-971DEEEC9DBE}" dt="2024-10-23T22:13:23.159" v="2055" actId="47"/>
        <pc:sldMkLst>
          <pc:docMk/>
          <pc:sldMk cId="89119532" sldId="266"/>
        </pc:sldMkLst>
      </pc:sldChg>
      <pc:sldChg chg="del">
        <pc:chgData name="Li, Dong" userId="1cbd7351-b10d-48f1-bf1b-62979789ba4e" providerId="ADAL" clId="{90084D34-59DA-498E-A765-971DEEEC9DBE}" dt="2024-10-23T22:13:13.847" v="2051" actId="47"/>
        <pc:sldMkLst>
          <pc:docMk/>
          <pc:sldMk cId="3640526723" sldId="267"/>
        </pc:sldMkLst>
      </pc:sldChg>
      <pc:sldChg chg="del">
        <pc:chgData name="Li, Dong" userId="1cbd7351-b10d-48f1-bf1b-62979789ba4e" providerId="ADAL" clId="{90084D34-59DA-498E-A765-971DEEEC9DBE}" dt="2024-10-23T22:13:23.159" v="2055" actId="47"/>
        <pc:sldMkLst>
          <pc:docMk/>
          <pc:sldMk cId="3925842313" sldId="268"/>
        </pc:sldMkLst>
      </pc:sldChg>
      <pc:sldChg chg="del">
        <pc:chgData name="Li, Dong" userId="1cbd7351-b10d-48f1-bf1b-62979789ba4e" providerId="ADAL" clId="{90084D34-59DA-498E-A765-971DEEEC9DBE}" dt="2024-10-23T22:13:23.159" v="2055" actId="47"/>
        <pc:sldMkLst>
          <pc:docMk/>
          <pc:sldMk cId="1917813527" sldId="269"/>
        </pc:sldMkLst>
      </pc:sldChg>
      <pc:sldChg chg="delSp modSp del mod">
        <pc:chgData name="Li, Dong" userId="1cbd7351-b10d-48f1-bf1b-62979789ba4e" providerId="ADAL" clId="{90084D34-59DA-498E-A765-971DEEEC9DBE}" dt="2024-10-28T14:34:19.417" v="6811" actId="47"/>
        <pc:sldMkLst>
          <pc:docMk/>
          <pc:sldMk cId="440358568" sldId="270"/>
        </pc:sldMkLst>
        <pc:spChg chg="mod">
          <ac:chgData name="Li, Dong" userId="1cbd7351-b10d-48f1-bf1b-62979789ba4e" providerId="ADAL" clId="{90084D34-59DA-498E-A765-971DEEEC9DBE}" dt="2024-10-24T10:16:54.278" v="4876" actId="20577"/>
          <ac:spMkLst>
            <pc:docMk/>
            <pc:sldMk cId="440358568" sldId="270"/>
            <ac:spMk id="2" creationId="{00000000-0000-0000-0000-000000000000}"/>
          </ac:spMkLst>
        </pc:spChg>
        <pc:spChg chg="del">
          <ac:chgData name="Li, Dong" userId="1cbd7351-b10d-48f1-bf1b-62979789ba4e" providerId="ADAL" clId="{90084D34-59DA-498E-A765-971DEEEC9DBE}" dt="2024-10-22T09:45:02.412" v="296" actId="478"/>
          <ac:spMkLst>
            <pc:docMk/>
            <pc:sldMk cId="440358568" sldId="270"/>
            <ac:spMk id="3" creationId="{00000000-0000-0000-0000-000000000000}"/>
          </ac:spMkLst>
        </pc:spChg>
      </pc:sldChg>
      <pc:sldChg chg="delSp modSp mod">
        <pc:chgData name="Li, Dong" userId="1cbd7351-b10d-48f1-bf1b-62979789ba4e" providerId="ADAL" clId="{90084D34-59DA-498E-A765-971DEEEC9DBE}" dt="2024-10-30T09:57:39.476" v="11385" actId="6549"/>
        <pc:sldMkLst>
          <pc:docMk/>
          <pc:sldMk cId="2861065419" sldId="271"/>
        </pc:sldMkLst>
        <pc:spChg chg="mod">
          <ac:chgData name="Li, Dong" userId="1cbd7351-b10d-48f1-bf1b-62979789ba4e" providerId="ADAL" clId="{90084D34-59DA-498E-A765-971DEEEC9DBE}" dt="2024-10-22T09:01:15.098" v="129" actId="20577"/>
          <ac:spMkLst>
            <pc:docMk/>
            <pc:sldMk cId="2861065419" sldId="271"/>
            <ac:spMk id="2" creationId="{00000000-0000-0000-0000-000000000000}"/>
          </ac:spMkLst>
        </pc:spChg>
        <pc:spChg chg="mod">
          <ac:chgData name="Li, Dong" userId="1cbd7351-b10d-48f1-bf1b-62979789ba4e" providerId="ADAL" clId="{90084D34-59DA-498E-A765-971DEEEC9DBE}" dt="2024-10-30T09:57:39.476" v="11385" actId="6549"/>
          <ac:spMkLst>
            <pc:docMk/>
            <pc:sldMk cId="2861065419" sldId="271"/>
            <ac:spMk id="5" creationId="{00000000-0000-0000-0000-000000000000}"/>
          </ac:spMkLst>
        </pc:spChg>
        <pc:spChg chg="del mod">
          <ac:chgData name="Li, Dong" userId="1cbd7351-b10d-48f1-bf1b-62979789ba4e" providerId="ADAL" clId="{90084D34-59DA-498E-A765-971DEEEC9DBE}" dt="2024-10-28T15:25:16.572" v="7932" actId="478"/>
          <ac:spMkLst>
            <pc:docMk/>
            <pc:sldMk cId="2861065419" sldId="271"/>
            <ac:spMk id="6" creationId="{00000000-0000-0000-0000-000000000000}"/>
          </ac:spMkLst>
        </pc:spChg>
      </pc:sldChg>
      <pc:sldChg chg="del">
        <pc:chgData name="Li, Dong" userId="1cbd7351-b10d-48f1-bf1b-62979789ba4e" providerId="ADAL" clId="{90084D34-59DA-498E-A765-971DEEEC9DBE}" dt="2024-10-23T22:13:07.665" v="2048" actId="47"/>
        <pc:sldMkLst>
          <pc:docMk/>
          <pc:sldMk cId="647181952" sldId="272"/>
        </pc:sldMkLst>
      </pc:sldChg>
      <pc:sldChg chg="del">
        <pc:chgData name="Li, Dong" userId="1cbd7351-b10d-48f1-bf1b-62979789ba4e" providerId="ADAL" clId="{90084D34-59DA-498E-A765-971DEEEC9DBE}" dt="2024-10-23T22:13:17.555" v="2053" actId="47"/>
        <pc:sldMkLst>
          <pc:docMk/>
          <pc:sldMk cId="2071748569" sldId="273"/>
        </pc:sldMkLst>
      </pc:sldChg>
      <pc:sldChg chg="delSp modSp add mod">
        <pc:chgData name="Li, Dong" userId="1cbd7351-b10d-48f1-bf1b-62979789ba4e" providerId="ADAL" clId="{90084D34-59DA-498E-A765-971DEEEC9DBE}" dt="2024-10-28T14:29:53.077" v="6787" actId="1076"/>
        <pc:sldMkLst>
          <pc:docMk/>
          <pc:sldMk cId="3683677878" sldId="374"/>
        </pc:sldMkLst>
        <pc:spChg chg="mod">
          <ac:chgData name="Li, Dong" userId="1cbd7351-b10d-48f1-bf1b-62979789ba4e" providerId="ADAL" clId="{90084D34-59DA-498E-A765-971DEEEC9DBE}" dt="2024-10-22T20:47:29.367" v="549" actId="14100"/>
          <ac:spMkLst>
            <pc:docMk/>
            <pc:sldMk cId="3683677878" sldId="374"/>
            <ac:spMk id="2" creationId="{D55F6C6E-EF02-4D2F-97B3-1EFAEBEB254C}"/>
          </ac:spMkLst>
        </pc:spChg>
        <pc:spChg chg="mod">
          <ac:chgData name="Li, Dong" userId="1cbd7351-b10d-48f1-bf1b-62979789ba4e" providerId="ADAL" clId="{90084D34-59DA-498E-A765-971DEEEC9DBE}" dt="2024-10-28T14:29:53.077" v="6787" actId="1076"/>
          <ac:spMkLst>
            <pc:docMk/>
            <pc:sldMk cId="3683677878" sldId="374"/>
            <ac:spMk id="4" creationId="{EF847214-098B-ECB1-B2B5-35B29B9945A7}"/>
          </ac:spMkLst>
        </pc:spChg>
        <pc:spChg chg="del">
          <ac:chgData name="Li, Dong" userId="1cbd7351-b10d-48f1-bf1b-62979789ba4e" providerId="ADAL" clId="{90084D34-59DA-498E-A765-971DEEEC9DBE}" dt="2024-10-22T09:12:20.226" v="149" actId="478"/>
          <ac:spMkLst>
            <pc:docMk/>
            <pc:sldMk cId="3683677878" sldId="374"/>
            <ac:spMk id="8" creationId="{6F9591BD-DB5F-4627-9253-84BE6D807DAD}"/>
          </ac:spMkLst>
        </pc:spChg>
        <pc:picChg chg="del">
          <ac:chgData name="Li, Dong" userId="1cbd7351-b10d-48f1-bf1b-62979789ba4e" providerId="ADAL" clId="{90084D34-59DA-498E-A765-971DEEEC9DBE}" dt="2024-10-22T09:11:38.128" v="143" actId="478"/>
          <ac:picMkLst>
            <pc:docMk/>
            <pc:sldMk cId="3683677878" sldId="374"/>
            <ac:picMk id="10" creationId="{D0F05A85-C606-4EE1-8B80-6AE32A925220}"/>
          </ac:picMkLst>
        </pc:picChg>
      </pc:sldChg>
      <pc:sldChg chg="addSp delSp modSp add mod ord">
        <pc:chgData name="Li, Dong" userId="1cbd7351-b10d-48f1-bf1b-62979789ba4e" providerId="ADAL" clId="{90084D34-59DA-498E-A765-971DEEEC9DBE}" dt="2024-10-28T14:49:17.184" v="7021" actId="1076"/>
        <pc:sldMkLst>
          <pc:docMk/>
          <pc:sldMk cId="0" sldId="466"/>
        </pc:sldMkLst>
        <pc:spChg chg="add mod">
          <ac:chgData name="Li, Dong" userId="1cbd7351-b10d-48f1-bf1b-62979789ba4e" providerId="ADAL" clId="{90084D34-59DA-498E-A765-971DEEEC9DBE}" dt="2024-10-28T14:49:13.598" v="7020" actId="14100"/>
          <ac:spMkLst>
            <pc:docMk/>
            <pc:sldMk cId="0" sldId="466"/>
            <ac:spMk id="3" creationId="{0C52D56A-4073-EFBF-8BA7-8A48A3BE113F}"/>
          </ac:spMkLst>
        </pc:spChg>
        <pc:spChg chg="add mod">
          <ac:chgData name="Li, Dong" userId="1cbd7351-b10d-48f1-bf1b-62979789ba4e" providerId="ADAL" clId="{90084D34-59DA-498E-A765-971DEEEC9DBE}" dt="2024-10-28T14:49:17.184" v="7021" actId="1076"/>
          <ac:spMkLst>
            <pc:docMk/>
            <pc:sldMk cId="0" sldId="466"/>
            <ac:spMk id="5" creationId="{EA8C3348-BFAF-7879-6C67-4BF7DA360343}"/>
          </ac:spMkLst>
        </pc:spChg>
        <pc:spChg chg="mod">
          <ac:chgData name="Li, Dong" userId="1cbd7351-b10d-48f1-bf1b-62979789ba4e" providerId="ADAL" clId="{90084D34-59DA-498E-A765-971DEEEC9DBE}" dt="2024-10-28T14:48:22.286" v="6985" actId="1076"/>
          <ac:spMkLst>
            <pc:docMk/>
            <pc:sldMk cId="0" sldId="466"/>
            <ac:spMk id="45" creationId="{00000000-0000-0000-0000-000000000000}"/>
          </ac:spMkLst>
        </pc:spChg>
        <pc:spChg chg="mod">
          <ac:chgData name="Li, Dong" userId="1cbd7351-b10d-48f1-bf1b-62979789ba4e" providerId="ADAL" clId="{90084D34-59DA-498E-A765-971DEEEC9DBE}" dt="2024-10-28T14:48:22.286" v="6985" actId="1076"/>
          <ac:spMkLst>
            <pc:docMk/>
            <pc:sldMk cId="0" sldId="466"/>
            <ac:spMk id="47" creationId="{00000000-0000-0000-0000-000000000000}"/>
          </ac:spMkLst>
        </pc:spChg>
        <pc:spChg chg="mod">
          <ac:chgData name="Li, Dong" userId="1cbd7351-b10d-48f1-bf1b-62979789ba4e" providerId="ADAL" clId="{90084D34-59DA-498E-A765-971DEEEC9DBE}" dt="2024-10-28T14:48:32.896" v="6989" actId="14100"/>
          <ac:spMkLst>
            <pc:docMk/>
            <pc:sldMk cId="0" sldId="466"/>
            <ac:spMk id="48" creationId="{00000000-0000-0000-0000-000000000000}"/>
          </ac:spMkLst>
        </pc:spChg>
        <pc:spChg chg="mod">
          <ac:chgData name="Li, Dong" userId="1cbd7351-b10d-48f1-bf1b-62979789ba4e" providerId="ADAL" clId="{90084D34-59DA-498E-A765-971DEEEC9DBE}" dt="2024-10-28T14:37:05.588" v="6861" actId="20577"/>
          <ac:spMkLst>
            <pc:docMk/>
            <pc:sldMk cId="0" sldId="466"/>
            <ac:spMk id="331778" creationId="{00000000-0000-0000-0000-000000000000}"/>
          </ac:spMkLst>
        </pc:spChg>
        <pc:spChg chg="del mod">
          <ac:chgData name="Li, Dong" userId="1cbd7351-b10d-48f1-bf1b-62979789ba4e" providerId="ADAL" clId="{90084D34-59DA-498E-A765-971DEEEC9DBE}" dt="2024-10-28T14:48:17.702" v="6982" actId="478"/>
          <ac:spMkLst>
            <pc:docMk/>
            <pc:sldMk cId="0" sldId="466"/>
            <ac:spMk id="331779" creationId="{00000000-0000-0000-0000-000000000000}"/>
          </ac:spMkLst>
        </pc:spChg>
        <pc:grpChg chg="del mod">
          <ac:chgData name="Li, Dong" userId="1cbd7351-b10d-48f1-bf1b-62979789ba4e" providerId="ADAL" clId="{90084D34-59DA-498E-A765-971DEEEC9DBE}" dt="2024-10-24T08:28:09.182" v="3083" actId="478"/>
          <ac:grpSpMkLst>
            <pc:docMk/>
            <pc:sldMk cId="0" sldId="466"/>
            <ac:grpSpMk id="51" creationId="{00000000-0000-0000-0000-000000000000}"/>
          </ac:grpSpMkLst>
        </pc:grpChg>
        <pc:grpChg chg="del mod">
          <ac:chgData name="Li, Dong" userId="1cbd7351-b10d-48f1-bf1b-62979789ba4e" providerId="ADAL" clId="{90084D34-59DA-498E-A765-971DEEEC9DBE}" dt="2024-10-24T08:28:08.629" v="3082" actId="478"/>
          <ac:grpSpMkLst>
            <pc:docMk/>
            <pc:sldMk cId="0" sldId="466"/>
            <ac:grpSpMk id="52" creationId="{00000000-0000-0000-0000-000000000000}"/>
          </ac:grpSpMkLst>
        </pc:grpChg>
        <pc:graphicFrameChg chg="add mod">
          <ac:chgData name="Li, Dong" userId="1cbd7351-b10d-48f1-bf1b-62979789ba4e" providerId="ADAL" clId="{90084D34-59DA-498E-A765-971DEEEC9DBE}" dt="2024-10-28T14:41:08.660" v="6880"/>
          <ac:graphicFrameMkLst>
            <pc:docMk/>
            <pc:sldMk cId="0" sldId="466"/>
            <ac:graphicFrameMk id="4" creationId="{9AF2BCF6-4A8C-A3BB-5D76-83576310347F}"/>
          </ac:graphicFrameMkLst>
        </pc:graphicFrameChg>
        <pc:graphicFrameChg chg="add del mod modGraphic">
          <ac:chgData name="Li, Dong" userId="1cbd7351-b10d-48f1-bf1b-62979789ba4e" providerId="ADAL" clId="{90084D34-59DA-498E-A765-971DEEEC9DBE}" dt="2024-10-28T14:48:15.289" v="6981" actId="478"/>
          <ac:graphicFrameMkLst>
            <pc:docMk/>
            <pc:sldMk cId="0" sldId="466"/>
            <ac:graphicFrameMk id="7" creationId="{136221D6-C0D4-87E2-4E45-85005BE2D5BF}"/>
          </ac:graphicFrameMkLst>
        </pc:graphicFrameChg>
        <pc:picChg chg="add del mod">
          <ac:chgData name="Li, Dong" userId="1cbd7351-b10d-48f1-bf1b-62979789ba4e" providerId="ADAL" clId="{90084D34-59DA-498E-A765-971DEEEC9DBE}" dt="2024-10-28T14:48:18.913" v="6984" actId="478"/>
          <ac:picMkLst>
            <pc:docMk/>
            <pc:sldMk cId="0" sldId="466"/>
            <ac:picMk id="2" creationId="{828D2B1A-7C39-E802-ACC4-EF0AEEFBFBA9}"/>
          </ac:picMkLst>
        </pc:picChg>
        <pc:picChg chg="add">
          <ac:chgData name="Li, Dong" userId="1cbd7351-b10d-48f1-bf1b-62979789ba4e" providerId="ADAL" clId="{90084D34-59DA-498E-A765-971DEEEC9DBE}" dt="2024-10-28T14:41:11.299" v="6881"/>
          <ac:picMkLst>
            <pc:docMk/>
            <pc:sldMk cId="0" sldId="466"/>
            <ac:picMk id="6" creationId="{AEF5A262-65AF-A336-6C7C-411BA1850DE3}"/>
          </ac:picMkLst>
        </pc:picChg>
        <pc:picChg chg="mod">
          <ac:chgData name="Li, Dong" userId="1cbd7351-b10d-48f1-bf1b-62979789ba4e" providerId="ADAL" clId="{90084D34-59DA-498E-A765-971DEEEC9DBE}" dt="2024-10-22T20:54:33.195" v="799" actId="14861"/>
          <ac:picMkLst>
            <pc:docMk/>
            <pc:sldMk cId="0" sldId="466"/>
            <ac:picMk id="29" creationId="{00000000-0000-0000-0000-000000000000}"/>
          </ac:picMkLst>
        </pc:picChg>
        <pc:picChg chg="mod">
          <ac:chgData name="Li, Dong" userId="1cbd7351-b10d-48f1-bf1b-62979789ba4e" providerId="ADAL" clId="{90084D34-59DA-498E-A765-971DEEEC9DBE}" dt="2024-10-22T21:14:32.988" v="811" actId="14861"/>
          <ac:picMkLst>
            <pc:docMk/>
            <pc:sldMk cId="0" sldId="466"/>
            <ac:picMk id="30" creationId="{00000000-0000-0000-0000-000000000000}"/>
          </ac:picMkLst>
        </pc:picChg>
        <pc:picChg chg="add">
          <ac:chgData name="Li, Dong" userId="1cbd7351-b10d-48f1-bf1b-62979789ba4e" providerId="ADAL" clId="{90084D34-59DA-498E-A765-971DEEEC9DBE}" dt="2024-10-24T08:29:57.107" v="3084"/>
          <ac:picMkLst>
            <pc:docMk/>
            <pc:sldMk cId="0" sldId="466"/>
            <ac:picMk id="1026" creationId="{A8DADDAF-4613-9784-B084-F53D3997CEE2}"/>
          </ac:picMkLst>
        </pc:picChg>
        <pc:picChg chg="add del mod">
          <ac:chgData name="Li, Dong" userId="1cbd7351-b10d-48f1-bf1b-62979789ba4e" providerId="ADAL" clId="{90084D34-59DA-498E-A765-971DEEEC9DBE}" dt="2024-10-24T08:30:25.373" v="3090" actId="478"/>
          <ac:picMkLst>
            <pc:docMk/>
            <pc:sldMk cId="0" sldId="466"/>
            <ac:picMk id="1028" creationId="{53D418BC-5678-D5DB-5DDC-85BE96887449}"/>
          </ac:picMkLst>
        </pc:picChg>
        <pc:picChg chg="add del mod">
          <ac:chgData name="Li, Dong" userId="1cbd7351-b10d-48f1-bf1b-62979789ba4e" providerId="ADAL" clId="{90084D34-59DA-498E-A765-971DEEEC9DBE}" dt="2024-10-28T14:48:18.549" v="6983" actId="478"/>
          <ac:picMkLst>
            <pc:docMk/>
            <pc:sldMk cId="0" sldId="466"/>
            <ac:picMk id="1030" creationId="{04537F9A-287E-3A9C-AE25-8E4104781AC4}"/>
          </ac:picMkLst>
        </pc:picChg>
      </pc:sldChg>
      <pc:sldChg chg="add del">
        <pc:chgData name="Li, Dong" userId="1cbd7351-b10d-48f1-bf1b-62979789ba4e" providerId="ADAL" clId="{90084D34-59DA-498E-A765-971DEEEC9DBE}" dt="2024-10-22T21:31:03.565" v="1560" actId="47"/>
        <pc:sldMkLst>
          <pc:docMk/>
          <pc:sldMk cId="0" sldId="487"/>
        </pc:sldMkLst>
      </pc:sldChg>
      <pc:sldChg chg="modSp add del mod">
        <pc:chgData name="Li, Dong" userId="1cbd7351-b10d-48f1-bf1b-62979789ba4e" providerId="ADAL" clId="{90084D34-59DA-498E-A765-971DEEEC9DBE}" dt="2024-10-22T21:31:03.565" v="1560" actId="47"/>
        <pc:sldMkLst>
          <pc:docMk/>
          <pc:sldMk cId="0" sldId="488"/>
        </pc:sldMkLst>
        <pc:spChg chg="mod">
          <ac:chgData name="Li, Dong" userId="1cbd7351-b10d-48f1-bf1b-62979789ba4e" providerId="ADAL" clId="{90084D34-59DA-498E-A765-971DEEEC9DBE}" dt="2024-10-22T09:57:04.108" v="406" actId="27636"/>
          <ac:spMkLst>
            <pc:docMk/>
            <pc:sldMk cId="0" sldId="488"/>
            <ac:spMk id="2" creationId="{00000000-0000-0000-0000-000000000000}"/>
          </ac:spMkLst>
        </pc:spChg>
      </pc:sldChg>
      <pc:sldChg chg="modSp add del mod">
        <pc:chgData name="Li, Dong" userId="1cbd7351-b10d-48f1-bf1b-62979789ba4e" providerId="ADAL" clId="{90084D34-59DA-498E-A765-971DEEEC9DBE}" dt="2024-10-22T21:31:04.991" v="1561" actId="47"/>
        <pc:sldMkLst>
          <pc:docMk/>
          <pc:sldMk cId="0" sldId="489"/>
        </pc:sldMkLst>
        <pc:spChg chg="mod">
          <ac:chgData name="Li, Dong" userId="1cbd7351-b10d-48f1-bf1b-62979789ba4e" providerId="ADAL" clId="{90084D34-59DA-498E-A765-971DEEEC9DBE}" dt="2024-10-22T09:57:04.121" v="407" actId="27636"/>
          <ac:spMkLst>
            <pc:docMk/>
            <pc:sldMk cId="0" sldId="489"/>
            <ac:spMk id="2" creationId="{00000000-0000-0000-0000-000000000000}"/>
          </ac:spMkLst>
        </pc:spChg>
      </pc:sldChg>
      <pc:sldChg chg="modSp add del mod">
        <pc:chgData name="Li, Dong" userId="1cbd7351-b10d-48f1-bf1b-62979789ba4e" providerId="ADAL" clId="{90084D34-59DA-498E-A765-971DEEEC9DBE}" dt="2024-10-22T21:31:05.809" v="1562" actId="47"/>
        <pc:sldMkLst>
          <pc:docMk/>
          <pc:sldMk cId="0" sldId="490"/>
        </pc:sldMkLst>
        <pc:spChg chg="mod">
          <ac:chgData name="Li, Dong" userId="1cbd7351-b10d-48f1-bf1b-62979789ba4e" providerId="ADAL" clId="{90084D34-59DA-498E-A765-971DEEEC9DBE}" dt="2024-10-22T09:57:04.129" v="408" actId="27636"/>
          <ac:spMkLst>
            <pc:docMk/>
            <pc:sldMk cId="0" sldId="490"/>
            <ac:spMk id="2" creationId="{00000000-0000-0000-0000-000000000000}"/>
          </ac:spMkLst>
        </pc:spChg>
      </pc:sldChg>
      <pc:sldChg chg="delSp modSp add del mod delAnim">
        <pc:chgData name="Li, Dong" userId="1cbd7351-b10d-48f1-bf1b-62979789ba4e" providerId="ADAL" clId="{90084D34-59DA-498E-A765-971DEEEC9DBE}" dt="2024-10-22T21:31:09.278" v="1563" actId="47"/>
        <pc:sldMkLst>
          <pc:docMk/>
          <pc:sldMk cId="0" sldId="492"/>
        </pc:sldMkLst>
        <pc:spChg chg="mod">
          <ac:chgData name="Li, Dong" userId="1cbd7351-b10d-48f1-bf1b-62979789ba4e" providerId="ADAL" clId="{90084D34-59DA-498E-A765-971DEEEC9DBE}" dt="2024-10-22T21:20:39.996" v="944" actId="1076"/>
          <ac:spMkLst>
            <pc:docMk/>
            <pc:sldMk cId="0" sldId="492"/>
            <ac:spMk id="2" creationId="{00000000-0000-0000-0000-000000000000}"/>
          </ac:spMkLst>
        </pc:spChg>
        <pc:spChg chg="del">
          <ac:chgData name="Li, Dong" userId="1cbd7351-b10d-48f1-bf1b-62979789ba4e" providerId="ADAL" clId="{90084D34-59DA-498E-A765-971DEEEC9DBE}" dt="2024-10-22T21:20:35.881" v="943" actId="478"/>
          <ac:spMkLst>
            <pc:docMk/>
            <pc:sldMk cId="0" sldId="492"/>
            <ac:spMk id="6" creationId="{00000000-0000-0000-0000-000000000000}"/>
          </ac:spMkLst>
        </pc:spChg>
      </pc:sldChg>
      <pc:sldChg chg="addSp delSp modSp new mod modNotesTx">
        <pc:chgData name="Li, Dong" userId="1cbd7351-b10d-48f1-bf1b-62979789ba4e" providerId="ADAL" clId="{90084D34-59DA-498E-A765-971DEEEC9DBE}" dt="2024-10-28T14:51:22.863" v="7122" actId="20577"/>
        <pc:sldMkLst>
          <pc:docMk/>
          <pc:sldMk cId="2417947892" sldId="493"/>
        </pc:sldMkLst>
        <pc:spChg chg="mod">
          <ac:chgData name="Li, Dong" userId="1cbd7351-b10d-48f1-bf1b-62979789ba4e" providerId="ADAL" clId="{90084D34-59DA-498E-A765-971DEEEC9DBE}" dt="2024-10-22T21:19:35.227" v="942" actId="20577"/>
          <ac:spMkLst>
            <pc:docMk/>
            <pc:sldMk cId="2417947892" sldId="493"/>
            <ac:spMk id="2" creationId="{0175FB77-4A40-DC59-95C3-0725B8BAEC70}"/>
          </ac:spMkLst>
        </pc:spChg>
        <pc:spChg chg="add mod">
          <ac:chgData name="Li, Dong" userId="1cbd7351-b10d-48f1-bf1b-62979789ba4e" providerId="ADAL" clId="{90084D34-59DA-498E-A765-971DEEEC9DBE}" dt="2024-10-28T14:51:04.674" v="7049" actId="114"/>
          <ac:spMkLst>
            <pc:docMk/>
            <pc:sldMk cId="2417947892" sldId="493"/>
            <ac:spMk id="4" creationId="{AAF6F190-FBE1-D52A-976F-1E4CC1CE8F92}"/>
          </ac:spMkLst>
        </pc:spChg>
        <pc:spChg chg="add del">
          <ac:chgData name="Li, Dong" userId="1cbd7351-b10d-48f1-bf1b-62979789ba4e" providerId="ADAL" clId="{90084D34-59DA-498E-A765-971DEEEC9DBE}" dt="2024-10-22T21:31:32.194" v="1565" actId="22"/>
          <ac:spMkLst>
            <pc:docMk/>
            <pc:sldMk cId="2417947892" sldId="493"/>
            <ac:spMk id="4" creationId="{E13977E1-DC7C-FED8-4CE3-AC455A03EEC2}"/>
          </ac:spMkLst>
        </pc:spChg>
        <pc:spChg chg="add mod">
          <ac:chgData name="Li, Dong" userId="1cbd7351-b10d-48f1-bf1b-62979789ba4e" providerId="ADAL" clId="{90084D34-59DA-498E-A765-971DEEEC9DBE}" dt="2024-10-24T09:25:51.907" v="3967" actId="114"/>
          <ac:spMkLst>
            <pc:docMk/>
            <pc:sldMk cId="2417947892" sldId="493"/>
            <ac:spMk id="5" creationId="{60F60428-6A36-C6D2-04B5-A0EAB29665C3}"/>
          </ac:spMkLst>
        </pc:spChg>
        <pc:spChg chg="add del mod">
          <ac:chgData name="Li, Dong" userId="1cbd7351-b10d-48f1-bf1b-62979789ba4e" providerId="ADAL" clId="{90084D34-59DA-498E-A765-971DEEEC9DBE}" dt="2024-10-23T22:27:40.185" v="2727" actId="478"/>
          <ac:spMkLst>
            <pc:docMk/>
            <pc:sldMk cId="2417947892" sldId="493"/>
            <ac:spMk id="6" creationId="{F3DA975D-06CA-673D-BFA1-8A370D2FDFAC}"/>
          </ac:spMkLst>
        </pc:spChg>
      </pc:sldChg>
      <pc:sldChg chg="addSp delSp modSp add mod modAnim">
        <pc:chgData name="Li, Dong" userId="1cbd7351-b10d-48f1-bf1b-62979789ba4e" providerId="ADAL" clId="{90084D34-59DA-498E-A765-971DEEEC9DBE}" dt="2024-10-28T14:49:58.254" v="7043" actId="1076"/>
        <pc:sldMkLst>
          <pc:docMk/>
          <pc:sldMk cId="856663656" sldId="494"/>
        </pc:sldMkLst>
        <pc:spChg chg="add del mod">
          <ac:chgData name="Li, Dong" userId="1cbd7351-b10d-48f1-bf1b-62979789ba4e" providerId="ADAL" clId="{90084D34-59DA-498E-A765-971DEEEC9DBE}" dt="2024-10-23T22:27:12.127" v="2712" actId="21"/>
          <ac:spMkLst>
            <pc:docMk/>
            <pc:sldMk cId="856663656" sldId="494"/>
            <ac:spMk id="3" creationId="{60F60428-6A36-C6D2-04B5-A0EAB29665C3}"/>
          </ac:spMkLst>
        </pc:spChg>
        <pc:spChg chg="add del mod">
          <ac:chgData name="Li, Dong" userId="1cbd7351-b10d-48f1-bf1b-62979789ba4e" providerId="ADAL" clId="{90084D34-59DA-498E-A765-971DEEEC9DBE}" dt="2024-10-23T22:05:33.176" v="1789" actId="12084"/>
          <ac:spMkLst>
            <pc:docMk/>
            <pc:sldMk cId="856663656" sldId="494"/>
            <ac:spMk id="4" creationId="{674886B2-2114-BA5D-D148-B07B5CD0398F}"/>
          </ac:spMkLst>
        </pc:spChg>
        <pc:spChg chg="add del mod">
          <ac:chgData name="Li, Dong" userId="1cbd7351-b10d-48f1-bf1b-62979789ba4e" providerId="ADAL" clId="{90084D34-59DA-498E-A765-971DEEEC9DBE}" dt="2024-10-23T22:31:53.035" v="2989" actId="12084"/>
          <ac:spMkLst>
            <pc:docMk/>
            <pc:sldMk cId="856663656" sldId="494"/>
            <ac:spMk id="6" creationId="{DEEDCAD6-2D6A-2FFC-4F2E-31AD966673FB}"/>
          </ac:spMkLst>
        </pc:spChg>
        <pc:spChg chg="del">
          <ac:chgData name="Li, Dong" userId="1cbd7351-b10d-48f1-bf1b-62979789ba4e" providerId="ADAL" clId="{90084D34-59DA-498E-A765-971DEEEC9DBE}" dt="2024-10-22T21:21:32.219" v="949" actId="478"/>
          <ac:spMkLst>
            <pc:docMk/>
            <pc:sldMk cId="856663656" sldId="494"/>
            <ac:spMk id="45" creationId="{00000000-0000-0000-0000-000000000000}"/>
          </ac:spMkLst>
        </pc:spChg>
        <pc:spChg chg="del">
          <ac:chgData name="Li, Dong" userId="1cbd7351-b10d-48f1-bf1b-62979789ba4e" providerId="ADAL" clId="{90084D34-59DA-498E-A765-971DEEEC9DBE}" dt="2024-10-22T21:21:32.952" v="950" actId="478"/>
          <ac:spMkLst>
            <pc:docMk/>
            <pc:sldMk cId="856663656" sldId="494"/>
            <ac:spMk id="47" creationId="{00000000-0000-0000-0000-000000000000}"/>
          </ac:spMkLst>
        </pc:spChg>
        <pc:spChg chg="del mod">
          <ac:chgData name="Li, Dong" userId="1cbd7351-b10d-48f1-bf1b-62979789ba4e" providerId="ADAL" clId="{90084D34-59DA-498E-A765-971DEEEC9DBE}" dt="2024-10-22T21:21:35.766" v="954" actId="478"/>
          <ac:spMkLst>
            <pc:docMk/>
            <pc:sldMk cId="856663656" sldId="494"/>
            <ac:spMk id="48" creationId="{00000000-0000-0000-0000-000000000000}"/>
          </ac:spMkLst>
        </pc:spChg>
        <pc:spChg chg="mod">
          <ac:chgData name="Li, Dong" userId="1cbd7351-b10d-48f1-bf1b-62979789ba4e" providerId="ADAL" clId="{90084D34-59DA-498E-A765-971DEEEC9DBE}" dt="2024-10-23T22:05:55.986" v="1824" actId="20577"/>
          <ac:spMkLst>
            <pc:docMk/>
            <pc:sldMk cId="856663656" sldId="494"/>
            <ac:spMk id="331778" creationId="{00000000-0000-0000-0000-000000000000}"/>
          </ac:spMkLst>
        </pc:spChg>
        <pc:spChg chg="del mod">
          <ac:chgData name="Li, Dong" userId="1cbd7351-b10d-48f1-bf1b-62979789ba4e" providerId="ADAL" clId="{90084D34-59DA-498E-A765-971DEEEC9DBE}" dt="2024-10-22T21:25:16.422" v="1348" actId="12084"/>
          <ac:spMkLst>
            <pc:docMk/>
            <pc:sldMk cId="856663656" sldId="494"/>
            <ac:spMk id="331779" creationId="{00000000-0000-0000-0000-000000000000}"/>
          </ac:spMkLst>
        </pc:spChg>
        <pc:grpChg chg="del">
          <ac:chgData name="Li, Dong" userId="1cbd7351-b10d-48f1-bf1b-62979789ba4e" providerId="ADAL" clId="{90084D34-59DA-498E-A765-971DEEEC9DBE}" dt="2024-10-22T21:21:34.475" v="953" actId="478"/>
          <ac:grpSpMkLst>
            <pc:docMk/>
            <pc:sldMk cId="856663656" sldId="494"/>
            <ac:grpSpMk id="51" creationId="{00000000-0000-0000-0000-000000000000}"/>
          </ac:grpSpMkLst>
        </pc:grpChg>
        <pc:grpChg chg="del">
          <ac:chgData name="Li, Dong" userId="1cbd7351-b10d-48f1-bf1b-62979789ba4e" providerId="ADAL" clId="{90084D34-59DA-498E-A765-971DEEEC9DBE}" dt="2024-10-22T21:21:33.468" v="951" actId="478"/>
          <ac:grpSpMkLst>
            <pc:docMk/>
            <pc:sldMk cId="856663656" sldId="494"/>
            <ac:grpSpMk id="52" creationId="{00000000-0000-0000-0000-000000000000}"/>
          </ac:grpSpMkLst>
        </pc:grpChg>
        <pc:graphicFrameChg chg="add del mod">
          <ac:chgData name="Li, Dong" userId="1cbd7351-b10d-48f1-bf1b-62979789ba4e" providerId="ADAL" clId="{90084D34-59DA-498E-A765-971DEEEC9DBE}" dt="2024-10-23T22:05:16.504" v="1786" actId="11529"/>
          <ac:graphicFrameMkLst>
            <pc:docMk/>
            <pc:sldMk cId="856663656" sldId="494"/>
            <ac:graphicFrameMk id="2" creationId="{21681CE6-3038-2C2A-7417-842D9ECE6732}"/>
          </ac:graphicFrameMkLst>
        </pc:graphicFrameChg>
        <pc:graphicFrameChg chg="add mod">
          <ac:chgData name="Li, Dong" userId="1cbd7351-b10d-48f1-bf1b-62979789ba4e" providerId="ADAL" clId="{90084D34-59DA-498E-A765-971DEEEC9DBE}" dt="2024-10-24T09:28:05.604" v="3977" actId="1076"/>
          <ac:graphicFrameMkLst>
            <pc:docMk/>
            <pc:sldMk cId="856663656" sldId="494"/>
            <ac:graphicFrameMk id="5" creationId="{F8991373-2C8B-96C4-7286-B9D6B50ECC94}"/>
          </ac:graphicFrameMkLst>
        </pc:graphicFrameChg>
        <pc:graphicFrameChg chg="add mod">
          <ac:chgData name="Li, Dong" userId="1cbd7351-b10d-48f1-bf1b-62979789ba4e" providerId="ADAL" clId="{90084D34-59DA-498E-A765-971DEEEC9DBE}" dt="2024-10-28T14:49:58.254" v="7043" actId="1076"/>
          <ac:graphicFrameMkLst>
            <pc:docMk/>
            <pc:sldMk cId="856663656" sldId="494"/>
            <ac:graphicFrameMk id="7" creationId="{AF30CBC1-C14B-5C50-441D-03BAA0B352F1}"/>
          </ac:graphicFrameMkLst>
        </pc:graphicFrameChg>
      </pc:sldChg>
      <pc:sldChg chg="modSp add del">
        <pc:chgData name="Li, Dong" userId="1cbd7351-b10d-48f1-bf1b-62979789ba4e" providerId="ADAL" clId="{90084D34-59DA-498E-A765-971DEEEC9DBE}" dt="2024-10-23T22:25:42.863" v="2711" actId="47"/>
        <pc:sldMkLst>
          <pc:docMk/>
          <pc:sldMk cId="0" sldId="495"/>
        </pc:sldMkLst>
        <pc:graphicFrameChg chg="mod">
          <ac:chgData name="Li, Dong" userId="1cbd7351-b10d-48f1-bf1b-62979789ba4e" providerId="ADAL" clId="{90084D34-59DA-498E-A765-971DEEEC9DBE}" dt="2024-10-22T21:34:48.516" v="1592" actId="12100"/>
          <ac:graphicFrameMkLst>
            <pc:docMk/>
            <pc:sldMk cId="0" sldId="495"/>
            <ac:graphicFrameMk id="2" creationId="{67B64A85-E9B4-52FA-28DE-45FD19DE2356}"/>
          </ac:graphicFrameMkLst>
        </pc:graphicFrameChg>
      </pc:sldChg>
      <pc:sldChg chg="modSp add del mod">
        <pc:chgData name="Li, Dong" userId="1cbd7351-b10d-48f1-bf1b-62979789ba4e" providerId="ADAL" clId="{90084D34-59DA-498E-A765-971DEEEC9DBE}" dt="2024-10-23T22:12:07.236" v="2044" actId="47"/>
        <pc:sldMkLst>
          <pc:docMk/>
          <pc:sldMk cId="1519196605" sldId="496"/>
        </pc:sldMkLst>
        <pc:spChg chg="mod">
          <ac:chgData name="Li, Dong" userId="1cbd7351-b10d-48f1-bf1b-62979789ba4e" providerId="ADAL" clId="{90084D34-59DA-498E-A765-971DEEEC9DBE}" dt="2024-10-22T21:34:16.154" v="1589" actId="27636"/>
          <ac:spMkLst>
            <pc:docMk/>
            <pc:sldMk cId="1519196605" sldId="496"/>
            <ac:spMk id="3" creationId="{00000000-0000-0000-0000-000000000000}"/>
          </ac:spMkLst>
        </pc:spChg>
      </pc:sldChg>
      <pc:sldChg chg="addSp delSp modSp add mod ord modAnim">
        <pc:chgData name="Li, Dong" userId="1cbd7351-b10d-48f1-bf1b-62979789ba4e" providerId="ADAL" clId="{90084D34-59DA-498E-A765-971DEEEC9DBE}" dt="2024-10-28T16:12:51.811" v="8610" actId="6549"/>
        <pc:sldMkLst>
          <pc:docMk/>
          <pc:sldMk cId="41304028" sldId="497"/>
        </pc:sldMkLst>
        <pc:spChg chg="mod">
          <ac:chgData name="Li, Dong" userId="1cbd7351-b10d-48f1-bf1b-62979789ba4e" providerId="ADAL" clId="{90084D34-59DA-498E-A765-971DEEEC9DBE}" dt="2024-10-24T09:28:29.856" v="3994" actId="20577"/>
          <ac:spMkLst>
            <pc:docMk/>
            <pc:sldMk cId="41304028" sldId="497"/>
            <ac:spMk id="2" creationId="{00000000-0000-0000-0000-000000000000}"/>
          </ac:spMkLst>
        </pc:spChg>
        <pc:spChg chg="mod">
          <ac:chgData name="Li, Dong" userId="1cbd7351-b10d-48f1-bf1b-62979789ba4e" providerId="ADAL" clId="{90084D34-59DA-498E-A765-971DEEEC9DBE}" dt="2024-10-28T16:12:51.811" v="8610" actId="6549"/>
          <ac:spMkLst>
            <pc:docMk/>
            <pc:sldMk cId="41304028" sldId="497"/>
            <ac:spMk id="3" creationId="{00000000-0000-0000-0000-000000000000}"/>
          </ac:spMkLst>
        </pc:spChg>
        <pc:spChg chg="add del">
          <ac:chgData name="Li, Dong" userId="1cbd7351-b10d-48f1-bf1b-62979789ba4e" providerId="ADAL" clId="{90084D34-59DA-498E-A765-971DEEEC9DBE}" dt="2024-10-24T08:53:14.127" v="3471" actId="21"/>
          <ac:spMkLst>
            <pc:docMk/>
            <pc:sldMk cId="41304028" sldId="497"/>
            <ac:spMk id="4" creationId="{1B5EA9EC-06F6-927A-90BB-2ABF2B36B853}"/>
          </ac:spMkLst>
        </pc:spChg>
        <pc:spChg chg="add mod">
          <ac:chgData name="Li, Dong" userId="1cbd7351-b10d-48f1-bf1b-62979789ba4e" providerId="ADAL" clId="{90084D34-59DA-498E-A765-971DEEEC9DBE}" dt="2024-10-28T14:52:42.241" v="7137" actId="404"/>
          <ac:spMkLst>
            <pc:docMk/>
            <pc:sldMk cId="41304028" sldId="497"/>
            <ac:spMk id="4" creationId="{AA4CACD7-3C51-DDB0-8655-DBBFD90E6E06}"/>
          </ac:spMkLst>
        </pc:spChg>
        <pc:spChg chg="add del mod topLvl">
          <ac:chgData name="Li, Dong" userId="1cbd7351-b10d-48f1-bf1b-62979789ba4e" providerId="ADAL" clId="{90084D34-59DA-498E-A765-971DEEEC9DBE}" dt="2024-10-28T14:52:27.255" v="7129" actId="478"/>
          <ac:spMkLst>
            <pc:docMk/>
            <pc:sldMk cId="41304028" sldId="497"/>
            <ac:spMk id="5" creationId="{B393AAEF-A9BE-AD96-27F1-ACD5781BEDA0}"/>
          </ac:spMkLst>
        </pc:spChg>
        <pc:spChg chg="add del mod topLvl">
          <ac:chgData name="Li, Dong" userId="1cbd7351-b10d-48f1-bf1b-62979789ba4e" providerId="ADAL" clId="{90084D34-59DA-498E-A765-971DEEEC9DBE}" dt="2024-10-28T14:52:27.255" v="7129" actId="478"/>
          <ac:spMkLst>
            <pc:docMk/>
            <pc:sldMk cId="41304028" sldId="497"/>
            <ac:spMk id="6" creationId="{9419383F-6FC2-7593-16E5-44988C26B99E}"/>
          </ac:spMkLst>
        </pc:spChg>
        <pc:spChg chg="add del mod topLvl">
          <ac:chgData name="Li, Dong" userId="1cbd7351-b10d-48f1-bf1b-62979789ba4e" providerId="ADAL" clId="{90084D34-59DA-498E-A765-971DEEEC9DBE}" dt="2024-10-28T14:52:27.255" v="7129" actId="478"/>
          <ac:spMkLst>
            <pc:docMk/>
            <pc:sldMk cId="41304028" sldId="497"/>
            <ac:spMk id="7" creationId="{FCA1F438-D231-195B-0FC5-B5E09D3AC0C3}"/>
          </ac:spMkLst>
        </pc:spChg>
        <pc:spChg chg="add mod topLvl">
          <ac:chgData name="Li, Dong" userId="1cbd7351-b10d-48f1-bf1b-62979789ba4e" providerId="ADAL" clId="{90084D34-59DA-498E-A765-971DEEEC9DBE}" dt="2024-10-28T14:52:46.019" v="7138" actId="1076"/>
          <ac:spMkLst>
            <pc:docMk/>
            <pc:sldMk cId="41304028" sldId="497"/>
            <ac:spMk id="8" creationId="{CFF9D5AB-BBDB-D14C-5064-D1F2274B51CA}"/>
          </ac:spMkLst>
        </pc:spChg>
        <pc:spChg chg="add mod topLvl">
          <ac:chgData name="Li, Dong" userId="1cbd7351-b10d-48f1-bf1b-62979789ba4e" providerId="ADAL" clId="{90084D34-59DA-498E-A765-971DEEEC9DBE}" dt="2024-10-28T14:52:50.197" v="7139" actId="1076"/>
          <ac:spMkLst>
            <pc:docMk/>
            <pc:sldMk cId="41304028" sldId="497"/>
            <ac:spMk id="9" creationId="{62AA4089-9C4E-412A-B0A9-E76E26601434}"/>
          </ac:spMkLst>
        </pc:spChg>
        <pc:spChg chg="add mod topLvl">
          <ac:chgData name="Li, Dong" userId="1cbd7351-b10d-48f1-bf1b-62979789ba4e" providerId="ADAL" clId="{90084D34-59DA-498E-A765-971DEEEC9DBE}" dt="2024-10-28T14:52:55.777" v="7142" actId="20577"/>
          <ac:spMkLst>
            <pc:docMk/>
            <pc:sldMk cId="41304028" sldId="497"/>
            <ac:spMk id="10" creationId="{48197968-30C7-CB04-30C4-E03C2940CD83}"/>
          </ac:spMkLst>
        </pc:spChg>
        <pc:spChg chg="add mod">
          <ac:chgData name="Li, Dong" userId="1cbd7351-b10d-48f1-bf1b-62979789ba4e" providerId="ADAL" clId="{90084D34-59DA-498E-A765-971DEEEC9DBE}" dt="2024-10-28T14:52:42.241" v="7137" actId="404"/>
          <ac:spMkLst>
            <pc:docMk/>
            <pc:sldMk cId="41304028" sldId="497"/>
            <ac:spMk id="12" creationId="{9636D415-D9FB-8203-E001-C3E664193ADB}"/>
          </ac:spMkLst>
        </pc:spChg>
        <pc:spChg chg="add mod">
          <ac:chgData name="Li, Dong" userId="1cbd7351-b10d-48f1-bf1b-62979789ba4e" providerId="ADAL" clId="{90084D34-59DA-498E-A765-971DEEEC9DBE}" dt="2024-10-28T14:52:42.241" v="7137" actId="404"/>
          <ac:spMkLst>
            <pc:docMk/>
            <pc:sldMk cId="41304028" sldId="497"/>
            <ac:spMk id="13" creationId="{63683C66-E113-B7F0-B5E1-F6B6C6E10612}"/>
          </ac:spMkLst>
        </pc:spChg>
        <pc:grpChg chg="add del mod">
          <ac:chgData name="Li, Dong" userId="1cbd7351-b10d-48f1-bf1b-62979789ba4e" providerId="ADAL" clId="{90084D34-59DA-498E-A765-971DEEEC9DBE}" dt="2024-10-28T14:51:47.782" v="7125" actId="165"/>
          <ac:grpSpMkLst>
            <pc:docMk/>
            <pc:sldMk cId="41304028" sldId="497"/>
            <ac:grpSpMk id="11" creationId="{F4B63CDD-2687-D174-DDA8-A9F20E716073}"/>
          </ac:grpSpMkLst>
        </pc:grpChg>
        <pc:grpChg chg="add mod">
          <ac:chgData name="Li, Dong" userId="1cbd7351-b10d-48f1-bf1b-62979789ba4e" providerId="ADAL" clId="{90084D34-59DA-498E-A765-971DEEEC9DBE}" dt="2024-10-28T14:52:37.610" v="7132" actId="14100"/>
          <ac:grpSpMkLst>
            <pc:docMk/>
            <pc:sldMk cId="41304028" sldId="497"/>
            <ac:grpSpMk id="14" creationId="{D5C2018D-0FDD-D88A-7E26-419C975D9D12}"/>
          </ac:grpSpMkLst>
        </pc:grpChg>
      </pc:sldChg>
      <pc:sldChg chg="addSp delSp modSp new mod">
        <pc:chgData name="Li, Dong" userId="1cbd7351-b10d-48f1-bf1b-62979789ba4e" providerId="ADAL" clId="{90084D34-59DA-498E-A765-971DEEEC9DBE}" dt="2024-10-30T09:59:08.427" v="11387" actId="115"/>
        <pc:sldMkLst>
          <pc:docMk/>
          <pc:sldMk cId="2567472236" sldId="498"/>
        </pc:sldMkLst>
        <pc:spChg chg="mod">
          <ac:chgData name="Li, Dong" userId="1cbd7351-b10d-48f1-bf1b-62979789ba4e" providerId="ADAL" clId="{90084D34-59DA-498E-A765-971DEEEC9DBE}" dt="2024-10-28T14:55:18.944" v="7193" actId="20577"/>
          <ac:spMkLst>
            <pc:docMk/>
            <pc:sldMk cId="2567472236" sldId="498"/>
            <ac:spMk id="2" creationId="{89738FBA-6634-5DC3-62E2-F4560A75E848}"/>
          </ac:spMkLst>
        </pc:spChg>
        <pc:spChg chg="add mod">
          <ac:chgData name="Li, Dong" userId="1cbd7351-b10d-48f1-bf1b-62979789ba4e" providerId="ADAL" clId="{90084D34-59DA-498E-A765-971DEEEC9DBE}" dt="2024-10-24T09:29:45.845" v="4073" actId="20577"/>
          <ac:spMkLst>
            <pc:docMk/>
            <pc:sldMk cId="2567472236" sldId="498"/>
            <ac:spMk id="3" creationId="{ECB06298-1DF9-F611-7517-C4886EE7F387}"/>
          </ac:spMkLst>
        </pc:spChg>
        <pc:spChg chg="add del mod">
          <ac:chgData name="Li, Dong" userId="1cbd7351-b10d-48f1-bf1b-62979789ba4e" providerId="ADAL" clId="{90084D34-59DA-498E-A765-971DEEEC9DBE}" dt="2024-10-28T14:56:15.370" v="7250" actId="478"/>
          <ac:spMkLst>
            <pc:docMk/>
            <pc:sldMk cId="2567472236" sldId="498"/>
            <ac:spMk id="4" creationId="{DFC19841-793E-9FBC-C68B-03FA550525DA}"/>
          </ac:spMkLst>
        </pc:spChg>
        <pc:spChg chg="add mod">
          <ac:chgData name="Li, Dong" userId="1cbd7351-b10d-48f1-bf1b-62979789ba4e" providerId="ADAL" clId="{90084D34-59DA-498E-A765-971DEEEC9DBE}" dt="2024-10-30T09:59:08.427" v="11387" actId="115"/>
          <ac:spMkLst>
            <pc:docMk/>
            <pc:sldMk cId="2567472236" sldId="498"/>
            <ac:spMk id="5" creationId="{EC44F149-1AF8-ADF8-EF28-465BF707796F}"/>
          </ac:spMkLst>
        </pc:spChg>
        <pc:spChg chg="add del mod">
          <ac:chgData name="Li, Dong" userId="1cbd7351-b10d-48f1-bf1b-62979789ba4e" providerId="ADAL" clId="{90084D34-59DA-498E-A765-971DEEEC9DBE}" dt="2024-10-28T14:56:15.370" v="7250" actId="478"/>
          <ac:spMkLst>
            <pc:docMk/>
            <pc:sldMk cId="2567472236" sldId="498"/>
            <ac:spMk id="6" creationId="{18F400D5-B056-8CF7-A569-30CC7EB85153}"/>
          </ac:spMkLst>
        </pc:spChg>
        <pc:spChg chg="add del mod">
          <ac:chgData name="Li, Dong" userId="1cbd7351-b10d-48f1-bf1b-62979789ba4e" providerId="ADAL" clId="{90084D34-59DA-498E-A765-971DEEEC9DBE}" dt="2024-10-28T14:56:15.370" v="7250" actId="478"/>
          <ac:spMkLst>
            <pc:docMk/>
            <pc:sldMk cId="2567472236" sldId="498"/>
            <ac:spMk id="7" creationId="{1614BE0D-2E32-329C-8FEC-46A84D85908A}"/>
          </ac:spMkLst>
        </pc:spChg>
        <pc:spChg chg="add del mod">
          <ac:chgData name="Li, Dong" userId="1cbd7351-b10d-48f1-bf1b-62979789ba4e" providerId="ADAL" clId="{90084D34-59DA-498E-A765-971DEEEC9DBE}" dt="2024-10-28T14:56:21.413" v="7256" actId="478"/>
          <ac:spMkLst>
            <pc:docMk/>
            <pc:sldMk cId="2567472236" sldId="498"/>
            <ac:spMk id="8" creationId="{D2C91664-83A6-692C-10FE-FD5EE910F0E5}"/>
          </ac:spMkLst>
        </pc:spChg>
        <pc:spChg chg="add del mod">
          <ac:chgData name="Li, Dong" userId="1cbd7351-b10d-48f1-bf1b-62979789ba4e" providerId="ADAL" clId="{90084D34-59DA-498E-A765-971DEEEC9DBE}" dt="2024-10-28T14:56:20.123" v="7255" actId="478"/>
          <ac:spMkLst>
            <pc:docMk/>
            <pc:sldMk cId="2567472236" sldId="498"/>
            <ac:spMk id="9" creationId="{69B8D7F9-411B-8F19-C946-B489A05827DC}"/>
          </ac:spMkLst>
        </pc:spChg>
        <pc:spChg chg="add del mod">
          <ac:chgData name="Li, Dong" userId="1cbd7351-b10d-48f1-bf1b-62979789ba4e" providerId="ADAL" clId="{90084D34-59DA-498E-A765-971DEEEC9DBE}" dt="2024-10-28T14:56:16.839" v="7252" actId="478"/>
          <ac:spMkLst>
            <pc:docMk/>
            <pc:sldMk cId="2567472236" sldId="498"/>
            <ac:spMk id="10" creationId="{2CBECD2A-87AB-16ED-81D5-695AA288109C}"/>
          </ac:spMkLst>
        </pc:spChg>
        <pc:spChg chg="add mod">
          <ac:chgData name="Li, Dong" userId="1cbd7351-b10d-48f1-bf1b-62979789ba4e" providerId="ADAL" clId="{90084D34-59DA-498E-A765-971DEEEC9DBE}" dt="2024-10-28T14:56:36.026" v="7258" actId="1076"/>
          <ac:spMkLst>
            <pc:docMk/>
            <pc:sldMk cId="2567472236" sldId="498"/>
            <ac:spMk id="11" creationId="{CFB2FEA4-E23D-13DE-E400-B314A330E684}"/>
          </ac:spMkLst>
        </pc:spChg>
        <pc:spChg chg="add mod">
          <ac:chgData name="Li, Dong" userId="1cbd7351-b10d-48f1-bf1b-62979789ba4e" providerId="ADAL" clId="{90084D34-59DA-498E-A765-971DEEEC9DBE}" dt="2024-10-28T14:56:36.026" v="7258" actId="1076"/>
          <ac:spMkLst>
            <pc:docMk/>
            <pc:sldMk cId="2567472236" sldId="498"/>
            <ac:spMk id="12" creationId="{1AF34E0A-E4E0-7B18-09E1-914CDEA2B036}"/>
          </ac:spMkLst>
        </pc:spChg>
        <pc:spChg chg="add mod">
          <ac:chgData name="Li, Dong" userId="1cbd7351-b10d-48f1-bf1b-62979789ba4e" providerId="ADAL" clId="{90084D34-59DA-498E-A765-971DEEEC9DBE}" dt="2024-10-28T14:56:36.026" v="7258" actId="1076"/>
          <ac:spMkLst>
            <pc:docMk/>
            <pc:sldMk cId="2567472236" sldId="498"/>
            <ac:spMk id="13" creationId="{67FD114B-C597-ABDF-CF8C-72ABAFB725FF}"/>
          </ac:spMkLst>
        </pc:spChg>
        <pc:spChg chg="mod">
          <ac:chgData name="Li, Dong" userId="1cbd7351-b10d-48f1-bf1b-62979789ba4e" providerId="ADAL" clId="{90084D34-59DA-498E-A765-971DEEEC9DBE}" dt="2024-10-28T14:56:31.289" v="7257"/>
          <ac:spMkLst>
            <pc:docMk/>
            <pc:sldMk cId="2567472236" sldId="498"/>
            <ac:spMk id="15" creationId="{5656A5DC-CA69-88A9-5CE4-40C990EC9184}"/>
          </ac:spMkLst>
        </pc:spChg>
        <pc:spChg chg="mod">
          <ac:chgData name="Li, Dong" userId="1cbd7351-b10d-48f1-bf1b-62979789ba4e" providerId="ADAL" clId="{90084D34-59DA-498E-A765-971DEEEC9DBE}" dt="2024-10-28T14:56:31.289" v="7257"/>
          <ac:spMkLst>
            <pc:docMk/>
            <pc:sldMk cId="2567472236" sldId="498"/>
            <ac:spMk id="16" creationId="{D0D7D897-70C2-0A77-39D0-A7318F8AA831}"/>
          </ac:spMkLst>
        </pc:spChg>
        <pc:spChg chg="mod">
          <ac:chgData name="Li, Dong" userId="1cbd7351-b10d-48f1-bf1b-62979789ba4e" providerId="ADAL" clId="{90084D34-59DA-498E-A765-971DEEEC9DBE}" dt="2024-10-28T14:56:31.289" v="7257"/>
          <ac:spMkLst>
            <pc:docMk/>
            <pc:sldMk cId="2567472236" sldId="498"/>
            <ac:spMk id="17" creationId="{32B2608E-A306-5F07-A09E-62157C29C664}"/>
          </ac:spMkLst>
        </pc:spChg>
        <pc:grpChg chg="add mod">
          <ac:chgData name="Li, Dong" userId="1cbd7351-b10d-48f1-bf1b-62979789ba4e" providerId="ADAL" clId="{90084D34-59DA-498E-A765-971DEEEC9DBE}" dt="2024-10-28T14:56:36.026" v="7258" actId="1076"/>
          <ac:grpSpMkLst>
            <pc:docMk/>
            <pc:sldMk cId="2567472236" sldId="498"/>
            <ac:grpSpMk id="14" creationId="{77668AC9-8447-56E2-C6DE-43F973E8728F}"/>
          </ac:grpSpMkLst>
        </pc:grpChg>
      </pc:sldChg>
      <pc:sldChg chg="addSp delSp modSp new mod">
        <pc:chgData name="Li, Dong" userId="1cbd7351-b10d-48f1-bf1b-62979789ba4e" providerId="ADAL" clId="{90084D34-59DA-498E-A765-971DEEEC9DBE}" dt="2024-10-28T21:50:07.188" v="8805" actId="6549"/>
        <pc:sldMkLst>
          <pc:docMk/>
          <pc:sldMk cId="3216133053" sldId="499"/>
        </pc:sldMkLst>
        <pc:spChg chg="mod">
          <ac:chgData name="Li, Dong" userId="1cbd7351-b10d-48f1-bf1b-62979789ba4e" providerId="ADAL" clId="{90084D34-59DA-498E-A765-971DEEEC9DBE}" dt="2024-10-28T21:34:16.921" v="8728" actId="6549"/>
          <ac:spMkLst>
            <pc:docMk/>
            <pc:sldMk cId="3216133053" sldId="499"/>
            <ac:spMk id="2" creationId="{6D4C1834-82E7-AFE7-84EA-6D24841F707B}"/>
          </ac:spMkLst>
        </pc:spChg>
        <pc:spChg chg="add del mod">
          <ac:chgData name="Li, Dong" userId="1cbd7351-b10d-48f1-bf1b-62979789ba4e" providerId="ADAL" clId="{90084D34-59DA-498E-A765-971DEEEC9DBE}" dt="2024-10-28T21:47:09.203" v="8733" actId="478"/>
          <ac:spMkLst>
            <pc:docMk/>
            <pc:sldMk cId="3216133053" sldId="499"/>
            <ac:spMk id="4" creationId="{5E213B67-C6DF-5CFB-98FC-6137D6932B95}"/>
          </ac:spMkLst>
        </pc:spChg>
        <pc:spChg chg="add mod">
          <ac:chgData name="Li, Dong" userId="1cbd7351-b10d-48f1-bf1b-62979789ba4e" providerId="ADAL" clId="{90084D34-59DA-498E-A765-971DEEEC9DBE}" dt="2024-10-24T10:11:39.970" v="4644"/>
          <ac:spMkLst>
            <pc:docMk/>
            <pc:sldMk cId="3216133053" sldId="499"/>
            <ac:spMk id="4" creationId="{AF87B1B9-0C1E-47B9-6796-1AA47DC2F4F1}"/>
          </ac:spMkLst>
        </pc:spChg>
        <pc:spChg chg="add mod">
          <ac:chgData name="Li, Dong" userId="1cbd7351-b10d-48f1-bf1b-62979789ba4e" providerId="ADAL" clId="{90084D34-59DA-498E-A765-971DEEEC9DBE}" dt="2024-10-24T10:11:39.970" v="4644"/>
          <ac:spMkLst>
            <pc:docMk/>
            <pc:sldMk cId="3216133053" sldId="499"/>
            <ac:spMk id="5" creationId="{C069C98B-C760-35A7-D59C-54CBB0D440FF}"/>
          </ac:spMkLst>
        </pc:spChg>
        <pc:spChg chg="add mod">
          <ac:chgData name="Li, Dong" userId="1cbd7351-b10d-48f1-bf1b-62979789ba4e" providerId="ADAL" clId="{90084D34-59DA-498E-A765-971DEEEC9DBE}" dt="2024-10-28T21:49:47.936" v="8798" actId="20577"/>
          <ac:spMkLst>
            <pc:docMk/>
            <pc:sldMk cId="3216133053" sldId="499"/>
            <ac:spMk id="8" creationId="{CFAA68A7-22F7-A479-CBA2-8EB55C001F32}"/>
          </ac:spMkLst>
        </pc:spChg>
        <pc:spChg chg="add mod">
          <ac:chgData name="Li, Dong" userId="1cbd7351-b10d-48f1-bf1b-62979789ba4e" providerId="ADAL" clId="{90084D34-59DA-498E-A765-971DEEEC9DBE}" dt="2024-10-28T21:49:50.370" v="8800" actId="20577"/>
          <ac:spMkLst>
            <pc:docMk/>
            <pc:sldMk cId="3216133053" sldId="499"/>
            <ac:spMk id="9" creationId="{767E1453-BD41-CC2C-56B8-F189954ED254}"/>
          </ac:spMkLst>
        </pc:spChg>
        <pc:spChg chg="add mod">
          <ac:chgData name="Li, Dong" userId="1cbd7351-b10d-48f1-bf1b-62979789ba4e" providerId="ADAL" clId="{90084D34-59DA-498E-A765-971DEEEC9DBE}" dt="2024-10-28T21:50:02.487" v="8803" actId="1076"/>
          <ac:spMkLst>
            <pc:docMk/>
            <pc:sldMk cId="3216133053" sldId="499"/>
            <ac:spMk id="13" creationId="{42D3E9B0-52C8-60B9-45F4-A7570A4CD4B7}"/>
          </ac:spMkLst>
        </pc:spChg>
        <pc:spChg chg="add mod">
          <ac:chgData name="Li, Dong" userId="1cbd7351-b10d-48f1-bf1b-62979789ba4e" providerId="ADAL" clId="{90084D34-59DA-498E-A765-971DEEEC9DBE}" dt="2024-10-28T21:50:07.188" v="8805" actId="6549"/>
          <ac:spMkLst>
            <pc:docMk/>
            <pc:sldMk cId="3216133053" sldId="499"/>
            <ac:spMk id="15" creationId="{62EB0DAB-00A4-63C1-C02A-3E691E5CAFD7}"/>
          </ac:spMkLst>
        </pc:spChg>
        <pc:spChg chg="add mod">
          <ac:chgData name="Li, Dong" userId="1cbd7351-b10d-48f1-bf1b-62979789ba4e" providerId="ADAL" clId="{90084D34-59DA-498E-A765-971DEEEC9DBE}" dt="2024-10-28T21:49:39.544" v="8796" actId="1076"/>
          <ac:spMkLst>
            <pc:docMk/>
            <pc:sldMk cId="3216133053" sldId="499"/>
            <ac:spMk id="16" creationId="{3ABA607A-9A89-ECEE-C9F0-D6FF043B4539}"/>
          </ac:spMkLst>
        </pc:spChg>
        <pc:grpChg chg="add del mod">
          <ac:chgData name="Li, Dong" userId="1cbd7351-b10d-48f1-bf1b-62979789ba4e" providerId="ADAL" clId="{90084D34-59DA-498E-A765-971DEEEC9DBE}" dt="2024-10-24T10:11:56.275" v="4648" actId="478"/>
          <ac:grpSpMkLst>
            <pc:docMk/>
            <pc:sldMk cId="3216133053" sldId="499"/>
            <ac:grpSpMk id="3" creationId="{C5926F40-F984-5EFE-505B-7E88110B59E7}"/>
          </ac:grpSpMkLst>
        </pc:grpChg>
        <pc:graphicFrameChg chg="add mod">
          <ac:chgData name="Li, Dong" userId="1cbd7351-b10d-48f1-bf1b-62979789ba4e" providerId="ADAL" clId="{90084D34-59DA-498E-A765-971DEEEC9DBE}" dt="2024-10-28T21:47:05.674" v="8732" actId="1076"/>
          <ac:graphicFrameMkLst>
            <pc:docMk/>
            <pc:sldMk cId="3216133053" sldId="499"/>
            <ac:graphicFrameMk id="6" creationId="{23274C19-08C3-DADA-50A1-61136C6D41E2}"/>
          </ac:graphicFrameMkLst>
        </pc:graphicFrameChg>
        <pc:cxnChg chg="add">
          <ac:chgData name="Li, Dong" userId="1cbd7351-b10d-48f1-bf1b-62979789ba4e" providerId="ADAL" clId="{90084D34-59DA-498E-A765-971DEEEC9DBE}" dt="2024-10-28T21:47:25.156" v="8734" actId="11529"/>
          <ac:cxnSpMkLst>
            <pc:docMk/>
            <pc:sldMk cId="3216133053" sldId="499"/>
            <ac:cxnSpMk id="7" creationId="{13ECABDB-7D4F-38CD-7825-53E66A224816}"/>
          </ac:cxnSpMkLst>
        </pc:cxnChg>
        <pc:cxnChg chg="add mod">
          <ac:chgData name="Li, Dong" userId="1cbd7351-b10d-48f1-bf1b-62979789ba4e" providerId="ADAL" clId="{90084D34-59DA-498E-A765-971DEEEC9DBE}" dt="2024-10-28T21:48:12.541" v="8750" actId="14100"/>
          <ac:cxnSpMkLst>
            <pc:docMk/>
            <pc:sldMk cId="3216133053" sldId="499"/>
            <ac:cxnSpMk id="10" creationId="{5D5D7F3B-7D88-FBF8-EF0D-314F423D6E2F}"/>
          </ac:cxnSpMkLst>
        </pc:cxnChg>
      </pc:sldChg>
      <pc:sldChg chg="addSp delSp modSp new del mod modClrScheme chgLayout">
        <pc:chgData name="Li, Dong" userId="1cbd7351-b10d-48f1-bf1b-62979789ba4e" providerId="ADAL" clId="{90084D34-59DA-498E-A765-971DEEEC9DBE}" dt="2024-10-28T15:43:21.222" v="7938" actId="47"/>
        <pc:sldMkLst>
          <pc:docMk/>
          <pc:sldMk cId="613170763" sldId="500"/>
        </pc:sldMkLst>
        <pc:spChg chg="del mod ord">
          <ac:chgData name="Li, Dong" userId="1cbd7351-b10d-48f1-bf1b-62979789ba4e" providerId="ADAL" clId="{90084D34-59DA-498E-A765-971DEEEC9DBE}" dt="2024-10-23T22:20:47.526" v="2243" actId="700"/>
          <ac:spMkLst>
            <pc:docMk/>
            <pc:sldMk cId="613170763" sldId="500"/>
            <ac:spMk id="2" creationId="{B7106C4A-410F-7826-3F84-1B886939EFCC}"/>
          </ac:spMkLst>
        </pc:spChg>
        <pc:spChg chg="add mod ord">
          <ac:chgData name="Li, Dong" userId="1cbd7351-b10d-48f1-bf1b-62979789ba4e" providerId="ADAL" clId="{90084D34-59DA-498E-A765-971DEEEC9DBE}" dt="2024-10-24T10:17:06.432" v="4901" actId="6549"/>
          <ac:spMkLst>
            <pc:docMk/>
            <pc:sldMk cId="613170763" sldId="500"/>
            <ac:spMk id="3" creationId="{F97896CD-129E-F3B6-B66E-D9421FB8415A}"/>
          </ac:spMkLst>
        </pc:spChg>
        <pc:spChg chg="add del mod ord">
          <ac:chgData name="Li, Dong" userId="1cbd7351-b10d-48f1-bf1b-62979789ba4e" providerId="ADAL" clId="{90084D34-59DA-498E-A765-971DEEEC9DBE}" dt="2024-10-23T22:20:55.567" v="2260" actId="478"/>
          <ac:spMkLst>
            <pc:docMk/>
            <pc:sldMk cId="613170763" sldId="500"/>
            <ac:spMk id="4" creationId="{2010B24F-196F-4DF5-8204-78D4D8A68A68}"/>
          </ac:spMkLst>
        </pc:spChg>
        <pc:spChg chg="add mod ord">
          <ac:chgData name="Li, Dong" userId="1cbd7351-b10d-48f1-bf1b-62979789ba4e" providerId="ADAL" clId="{90084D34-59DA-498E-A765-971DEEEC9DBE}" dt="2024-10-23T22:20:47.526" v="2243" actId="700"/>
          <ac:spMkLst>
            <pc:docMk/>
            <pc:sldMk cId="613170763" sldId="500"/>
            <ac:spMk id="5" creationId="{FA0045DF-A572-0D86-9389-380A83EEF362}"/>
          </ac:spMkLst>
        </pc:spChg>
      </pc:sldChg>
      <pc:sldChg chg="addSp delSp modSp new del mod modClrScheme chgLayout">
        <pc:chgData name="Li, Dong" userId="1cbd7351-b10d-48f1-bf1b-62979789ba4e" providerId="ADAL" clId="{90084D34-59DA-498E-A765-971DEEEC9DBE}" dt="2024-10-23T22:22:54.519" v="2456" actId="47"/>
        <pc:sldMkLst>
          <pc:docMk/>
          <pc:sldMk cId="522933820" sldId="501"/>
        </pc:sldMkLst>
        <pc:spChg chg="del mod ord">
          <ac:chgData name="Li, Dong" userId="1cbd7351-b10d-48f1-bf1b-62979789ba4e" providerId="ADAL" clId="{90084D34-59DA-498E-A765-971DEEEC9DBE}" dt="2024-10-23T22:21:07.701" v="2262" actId="700"/>
          <ac:spMkLst>
            <pc:docMk/>
            <pc:sldMk cId="522933820" sldId="501"/>
            <ac:spMk id="2" creationId="{CD6D931D-0819-B9FA-6DDE-96C327B5C3A0}"/>
          </ac:spMkLst>
        </pc:spChg>
        <pc:spChg chg="del mod ord">
          <ac:chgData name="Li, Dong" userId="1cbd7351-b10d-48f1-bf1b-62979789ba4e" providerId="ADAL" clId="{90084D34-59DA-498E-A765-971DEEEC9DBE}" dt="2024-10-23T22:21:07.701" v="2262" actId="700"/>
          <ac:spMkLst>
            <pc:docMk/>
            <pc:sldMk cId="522933820" sldId="501"/>
            <ac:spMk id="3" creationId="{B51CEC57-DAED-6D4D-BE63-C59EA791A97B}"/>
          </ac:spMkLst>
        </pc:spChg>
        <pc:spChg chg="del">
          <ac:chgData name="Li, Dong" userId="1cbd7351-b10d-48f1-bf1b-62979789ba4e" providerId="ADAL" clId="{90084D34-59DA-498E-A765-971DEEEC9DBE}" dt="2024-10-23T22:21:07.701" v="2262" actId="700"/>
          <ac:spMkLst>
            <pc:docMk/>
            <pc:sldMk cId="522933820" sldId="501"/>
            <ac:spMk id="4" creationId="{CF378A71-65AD-AF42-2578-A6BE2854F6CF}"/>
          </ac:spMkLst>
        </pc:spChg>
        <pc:spChg chg="add mod ord">
          <ac:chgData name="Li, Dong" userId="1cbd7351-b10d-48f1-bf1b-62979789ba4e" providerId="ADAL" clId="{90084D34-59DA-498E-A765-971DEEEC9DBE}" dt="2024-10-23T22:21:17.832" v="2283" actId="20577"/>
          <ac:spMkLst>
            <pc:docMk/>
            <pc:sldMk cId="522933820" sldId="501"/>
            <ac:spMk id="5" creationId="{2B614DC7-CEE7-6D38-8744-2B4DAE482BB6}"/>
          </ac:spMkLst>
        </pc:spChg>
        <pc:spChg chg="add mod ord">
          <ac:chgData name="Li, Dong" userId="1cbd7351-b10d-48f1-bf1b-62979789ba4e" providerId="ADAL" clId="{90084D34-59DA-498E-A765-971DEEEC9DBE}" dt="2024-10-23T22:21:07.701" v="2262" actId="700"/>
          <ac:spMkLst>
            <pc:docMk/>
            <pc:sldMk cId="522933820" sldId="501"/>
            <ac:spMk id="6" creationId="{D327681B-751E-A0EB-DFA3-F234047414E4}"/>
          </ac:spMkLst>
        </pc:spChg>
      </pc:sldChg>
      <pc:sldChg chg="modSp new del mod">
        <pc:chgData name="Li, Dong" userId="1cbd7351-b10d-48f1-bf1b-62979789ba4e" providerId="ADAL" clId="{90084D34-59DA-498E-A765-971DEEEC9DBE}" dt="2024-10-23T22:24:19.025" v="2590" actId="47"/>
        <pc:sldMkLst>
          <pc:docMk/>
          <pc:sldMk cId="4183740813" sldId="502"/>
        </pc:sldMkLst>
        <pc:spChg chg="mod">
          <ac:chgData name="Li, Dong" userId="1cbd7351-b10d-48f1-bf1b-62979789ba4e" providerId="ADAL" clId="{90084D34-59DA-498E-A765-971DEEEC9DBE}" dt="2024-10-23T22:23:11.737" v="2483" actId="20577"/>
          <ac:spMkLst>
            <pc:docMk/>
            <pc:sldMk cId="4183740813" sldId="502"/>
            <ac:spMk id="2" creationId="{DA069FAC-FD45-7DBB-9E91-918D48E16012}"/>
          </ac:spMkLst>
        </pc:spChg>
        <pc:spChg chg="mod">
          <ac:chgData name="Li, Dong" userId="1cbd7351-b10d-48f1-bf1b-62979789ba4e" providerId="ADAL" clId="{90084D34-59DA-498E-A765-971DEEEC9DBE}" dt="2024-10-23T22:22:07.153" v="2437" actId="20577"/>
          <ac:spMkLst>
            <pc:docMk/>
            <pc:sldMk cId="4183740813" sldId="502"/>
            <ac:spMk id="3" creationId="{8935E807-C77D-6BEC-6853-56517DF1CC96}"/>
          </ac:spMkLst>
        </pc:spChg>
      </pc:sldChg>
      <pc:sldChg chg="addSp delSp modSp new mod ord modClrScheme chgLayout">
        <pc:chgData name="Li, Dong" userId="1cbd7351-b10d-48f1-bf1b-62979789ba4e" providerId="ADAL" clId="{90084D34-59DA-498E-A765-971DEEEC9DBE}" dt="2024-10-28T21:57:34.697" v="8807" actId="20577"/>
        <pc:sldMkLst>
          <pc:docMk/>
          <pc:sldMk cId="593402983" sldId="503"/>
        </pc:sldMkLst>
        <pc:spChg chg="mod ord">
          <ac:chgData name="Li, Dong" userId="1cbd7351-b10d-48f1-bf1b-62979789ba4e" providerId="ADAL" clId="{90084D34-59DA-498E-A765-971DEEEC9DBE}" dt="2024-10-28T16:08:58.207" v="8499" actId="20577"/>
          <ac:spMkLst>
            <pc:docMk/>
            <pc:sldMk cId="593402983" sldId="503"/>
            <ac:spMk id="2" creationId="{E9E24992-A2D6-C5A5-3F23-000618A6325D}"/>
          </ac:spMkLst>
        </pc:spChg>
        <pc:spChg chg="add del mod ord">
          <ac:chgData name="Li, Dong" userId="1cbd7351-b10d-48f1-bf1b-62979789ba4e" providerId="ADAL" clId="{90084D34-59DA-498E-A765-971DEEEC9DBE}" dt="2024-10-28T16:09:08.986" v="8501" actId="1076"/>
          <ac:spMkLst>
            <pc:docMk/>
            <pc:sldMk cId="593402983" sldId="503"/>
            <ac:spMk id="3" creationId="{2B7B11EE-C73E-7200-F1EC-CF017227B726}"/>
          </ac:spMkLst>
        </pc:spChg>
        <pc:spChg chg="add del mod">
          <ac:chgData name="Li, Dong" userId="1cbd7351-b10d-48f1-bf1b-62979789ba4e" providerId="ADAL" clId="{90084D34-59DA-498E-A765-971DEEEC9DBE}" dt="2024-10-24T10:32:36.039" v="5117" actId="12084"/>
          <ac:spMkLst>
            <pc:docMk/>
            <pc:sldMk cId="593402983" sldId="503"/>
            <ac:spMk id="4" creationId="{98B79E7D-7CA9-A032-7A70-F922E61E5EEB}"/>
          </ac:spMkLst>
        </pc:spChg>
        <pc:spChg chg="add mod">
          <ac:chgData name="Li, Dong" userId="1cbd7351-b10d-48f1-bf1b-62979789ba4e" providerId="ADAL" clId="{90084D34-59DA-498E-A765-971DEEEC9DBE}" dt="2024-10-28T15:58:44.460" v="8300" actId="1076"/>
          <ac:spMkLst>
            <pc:docMk/>
            <pc:sldMk cId="593402983" sldId="503"/>
            <ac:spMk id="5" creationId="{D3ED5E47-11A1-8D70-2D91-B04E10B9B7A0}"/>
          </ac:spMkLst>
        </pc:spChg>
        <pc:spChg chg="add mod">
          <ac:chgData name="Li, Dong" userId="1cbd7351-b10d-48f1-bf1b-62979789ba4e" providerId="ADAL" clId="{90084D34-59DA-498E-A765-971DEEEC9DBE}" dt="2024-10-28T15:57:35.855" v="8275" actId="1076"/>
          <ac:spMkLst>
            <pc:docMk/>
            <pc:sldMk cId="593402983" sldId="503"/>
            <ac:spMk id="7" creationId="{EB41350C-BA22-9DC7-CA1E-13A47B8D371A}"/>
          </ac:spMkLst>
        </pc:spChg>
        <pc:spChg chg="add mod">
          <ac:chgData name="Li, Dong" userId="1cbd7351-b10d-48f1-bf1b-62979789ba4e" providerId="ADAL" clId="{90084D34-59DA-498E-A765-971DEEEC9DBE}" dt="2024-10-28T21:57:33.511" v="8806" actId="20577"/>
          <ac:spMkLst>
            <pc:docMk/>
            <pc:sldMk cId="593402983" sldId="503"/>
            <ac:spMk id="8" creationId="{A3F0DA71-2C39-BF1E-BA6D-7261AAB9E8C6}"/>
          </ac:spMkLst>
        </pc:spChg>
        <pc:spChg chg="add mod">
          <ac:chgData name="Li, Dong" userId="1cbd7351-b10d-48f1-bf1b-62979789ba4e" providerId="ADAL" clId="{90084D34-59DA-498E-A765-971DEEEC9DBE}" dt="2024-10-28T21:57:34.697" v="8807" actId="20577"/>
          <ac:spMkLst>
            <pc:docMk/>
            <pc:sldMk cId="593402983" sldId="503"/>
            <ac:spMk id="10" creationId="{D3F92714-8B37-592B-77B5-53D48039405D}"/>
          </ac:spMkLst>
        </pc:spChg>
        <pc:graphicFrameChg chg="add mod">
          <ac:chgData name="Li, Dong" userId="1cbd7351-b10d-48f1-bf1b-62979789ba4e" providerId="ADAL" clId="{90084D34-59DA-498E-A765-971DEEEC9DBE}" dt="2024-10-24T10:32:30.318" v="5115" actId="12084"/>
          <ac:graphicFrameMkLst>
            <pc:docMk/>
            <pc:sldMk cId="593402983" sldId="503"/>
            <ac:graphicFrameMk id="5" creationId="{E0169427-68EF-8612-8F3F-A41E102D2E48}"/>
          </ac:graphicFrameMkLst>
        </pc:graphicFrameChg>
        <pc:graphicFrameChg chg="add del mod">
          <ac:chgData name="Li, Dong" userId="1cbd7351-b10d-48f1-bf1b-62979789ba4e" providerId="ADAL" clId="{90084D34-59DA-498E-A765-971DEEEC9DBE}" dt="2024-10-28T15:57:52.182" v="8277" actId="11529"/>
          <ac:graphicFrameMkLst>
            <pc:docMk/>
            <pc:sldMk cId="593402983" sldId="503"/>
            <ac:graphicFrameMk id="6" creationId="{DD403D0D-7353-50DC-0FAF-2CBF05AAC104}"/>
          </ac:graphicFrameMkLst>
        </pc:graphicFrameChg>
      </pc:sldChg>
      <pc:sldChg chg="modSp new del mod">
        <pc:chgData name="Li, Dong" userId="1cbd7351-b10d-48f1-bf1b-62979789ba4e" providerId="ADAL" clId="{90084D34-59DA-498E-A765-971DEEEC9DBE}" dt="2024-10-24T10:17:12.682" v="4902" actId="47"/>
        <pc:sldMkLst>
          <pc:docMk/>
          <pc:sldMk cId="2536873528" sldId="504"/>
        </pc:sldMkLst>
        <pc:spChg chg="mod">
          <ac:chgData name="Li, Dong" userId="1cbd7351-b10d-48f1-bf1b-62979789ba4e" providerId="ADAL" clId="{90084D34-59DA-498E-A765-971DEEEC9DBE}" dt="2024-10-23T22:24:07.677" v="2552" actId="20577"/>
          <ac:spMkLst>
            <pc:docMk/>
            <pc:sldMk cId="2536873528" sldId="504"/>
            <ac:spMk id="2" creationId="{F6C2511A-52F1-DEF6-3B87-F2184E4DF7EE}"/>
          </ac:spMkLst>
        </pc:spChg>
        <pc:spChg chg="mod">
          <ac:chgData name="Li, Dong" userId="1cbd7351-b10d-48f1-bf1b-62979789ba4e" providerId="ADAL" clId="{90084D34-59DA-498E-A765-971DEEEC9DBE}" dt="2024-10-23T22:24:15.466" v="2589" actId="20577"/>
          <ac:spMkLst>
            <pc:docMk/>
            <pc:sldMk cId="2536873528" sldId="504"/>
            <ac:spMk id="3" creationId="{9BF55A37-EE9A-84AC-A078-9F88E5C390AE}"/>
          </ac:spMkLst>
        </pc:spChg>
      </pc:sldChg>
      <pc:sldChg chg="addSp modSp new mod">
        <pc:chgData name="Li, Dong" userId="1cbd7351-b10d-48f1-bf1b-62979789ba4e" providerId="ADAL" clId="{90084D34-59DA-498E-A765-971DEEEC9DBE}" dt="2024-10-28T16:17:42.442" v="8659" actId="6549"/>
        <pc:sldMkLst>
          <pc:docMk/>
          <pc:sldMk cId="1870554753" sldId="505"/>
        </pc:sldMkLst>
        <pc:spChg chg="mod">
          <ac:chgData name="Li, Dong" userId="1cbd7351-b10d-48f1-bf1b-62979789ba4e" providerId="ADAL" clId="{90084D34-59DA-498E-A765-971DEEEC9DBE}" dt="2024-10-28T15:51:25.016" v="8031" actId="20577"/>
          <ac:spMkLst>
            <pc:docMk/>
            <pc:sldMk cId="1870554753" sldId="505"/>
            <ac:spMk id="2" creationId="{5B57CC29-8E89-C854-EF43-C6912DF932EA}"/>
          </ac:spMkLst>
        </pc:spChg>
        <pc:spChg chg="mod">
          <ac:chgData name="Li, Dong" userId="1cbd7351-b10d-48f1-bf1b-62979789ba4e" providerId="ADAL" clId="{90084D34-59DA-498E-A765-971DEEEC9DBE}" dt="2024-10-28T16:16:27.518" v="8646" actId="20577"/>
          <ac:spMkLst>
            <pc:docMk/>
            <pc:sldMk cId="1870554753" sldId="505"/>
            <ac:spMk id="3" creationId="{B21DCAE4-EDFB-74E9-0E37-BC7E4E36C3EE}"/>
          </ac:spMkLst>
        </pc:spChg>
        <pc:spChg chg="add mod">
          <ac:chgData name="Li, Dong" userId="1cbd7351-b10d-48f1-bf1b-62979789ba4e" providerId="ADAL" clId="{90084D34-59DA-498E-A765-971DEEEC9DBE}" dt="2024-10-28T16:14:34.451" v="8615" actId="20577"/>
          <ac:spMkLst>
            <pc:docMk/>
            <pc:sldMk cId="1870554753" sldId="505"/>
            <ac:spMk id="4" creationId="{0C815B75-C053-35B4-4FAD-4E345089F981}"/>
          </ac:spMkLst>
        </pc:spChg>
        <pc:spChg chg="add mod">
          <ac:chgData name="Li, Dong" userId="1cbd7351-b10d-48f1-bf1b-62979789ba4e" providerId="ADAL" clId="{90084D34-59DA-498E-A765-971DEEEC9DBE}" dt="2024-10-28T16:17:42.442" v="8659" actId="6549"/>
          <ac:spMkLst>
            <pc:docMk/>
            <pc:sldMk cId="1870554753" sldId="505"/>
            <ac:spMk id="6" creationId="{64FEDD04-0F8D-05E4-7E78-7E22E4064ACC}"/>
          </ac:spMkLst>
        </pc:spChg>
      </pc:sldChg>
      <pc:sldChg chg="addSp delSp modSp new mod ord modNotesTx">
        <pc:chgData name="Li, Dong" userId="1cbd7351-b10d-48f1-bf1b-62979789ba4e" providerId="ADAL" clId="{90084D34-59DA-498E-A765-971DEEEC9DBE}" dt="2024-10-28T15:57:04.862" v="8270"/>
        <pc:sldMkLst>
          <pc:docMk/>
          <pc:sldMk cId="2100854817" sldId="506"/>
        </pc:sldMkLst>
        <pc:spChg chg="mod">
          <ac:chgData name="Li, Dong" userId="1cbd7351-b10d-48f1-bf1b-62979789ba4e" providerId="ADAL" clId="{90084D34-59DA-498E-A765-971DEEEC9DBE}" dt="2024-10-23T22:25:14.369" v="2673" actId="20577"/>
          <ac:spMkLst>
            <pc:docMk/>
            <pc:sldMk cId="2100854817" sldId="506"/>
            <ac:spMk id="2" creationId="{869B72A6-9F02-5D70-8F78-BC5FF31BB85A}"/>
          </ac:spMkLst>
        </pc:spChg>
        <pc:spChg chg="del">
          <ac:chgData name="Li, Dong" userId="1cbd7351-b10d-48f1-bf1b-62979789ba4e" providerId="ADAL" clId="{90084D34-59DA-498E-A765-971DEEEC9DBE}" dt="2024-10-24T18:06:36.486" v="5344" actId="478"/>
          <ac:spMkLst>
            <pc:docMk/>
            <pc:sldMk cId="2100854817" sldId="506"/>
            <ac:spMk id="3" creationId="{7963F6AD-BA55-16C0-642E-1AE1254B4AEE}"/>
          </ac:spMkLst>
        </pc:spChg>
        <pc:spChg chg="add mod">
          <ac:chgData name="Li, Dong" userId="1cbd7351-b10d-48f1-bf1b-62979789ba4e" providerId="ADAL" clId="{90084D34-59DA-498E-A765-971DEEEC9DBE}" dt="2024-10-24T18:06:57.548" v="5400" actId="1076"/>
          <ac:spMkLst>
            <pc:docMk/>
            <pc:sldMk cId="2100854817" sldId="506"/>
            <ac:spMk id="4" creationId="{CF3FC5B9-5EBC-4F1B-8EA6-39171DC4854E}"/>
          </ac:spMkLst>
        </pc:spChg>
        <pc:spChg chg="add del mod">
          <ac:chgData name="Li, Dong" userId="1cbd7351-b10d-48f1-bf1b-62979789ba4e" providerId="ADAL" clId="{90084D34-59DA-498E-A765-971DEEEC9DBE}" dt="2024-10-28T15:10:53.267" v="7329" actId="12084"/>
          <ac:spMkLst>
            <pc:docMk/>
            <pc:sldMk cId="2100854817" sldId="506"/>
            <ac:spMk id="5" creationId="{D1E08591-27BB-E467-EA1A-4B5D875004E8}"/>
          </ac:spMkLst>
        </pc:spChg>
        <pc:spChg chg="add mod">
          <ac:chgData name="Li, Dong" userId="1cbd7351-b10d-48f1-bf1b-62979789ba4e" providerId="ADAL" clId="{90084D34-59DA-498E-A765-971DEEEC9DBE}" dt="2024-10-28T15:56:49.397" v="8268" actId="1076"/>
          <ac:spMkLst>
            <pc:docMk/>
            <pc:sldMk cId="2100854817" sldId="506"/>
            <ac:spMk id="6" creationId="{7A0AF518-0216-DD43-0177-AFE997651AB8}"/>
          </ac:spMkLst>
        </pc:spChg>
        <pc:spChg chg="add mod">
          <ac:chgData name="Li, Dong" userId="1cbd7351-b10d-48f1-bf1b-62979789ba4e" providerId="ADAL" clId="{90084D34-59DA-498E-A765-971DEEEC9DBE}" dt="2024-10-28T15:13:56.079" v="7517" actId="20577"/>
          <ac:spMkLst>
            <pc:docMk/>
            <pc:sldMk cId="2100854817" sldId="506"/>
            <ac:spMk id="7" creationId="{6FCCE430-19BA-100A-8F66-A032253C6540}"/>
          </ac:spMkLst>
        </pc:spChg>
        <pc:graphicFrameChg chg="add mod">
          <ac:chgData name="Li, Dong" userId="1cbd7351-b10d-48f1-bf1b-62979789ba4e" providerId="ADAL" clId="{90084D34-59DA-498E-A765-971DEEEC9DBE}" dt="2024-10-28T15:56:42.403" v="8267" actId="12100"/>
          <ac:graphicFrameMkLst>
            <pc:docMk/>
            <pc:sldMk cId="2100854817" sldId="506"/>
            <ac:graphicFrameMk id="3" creationId="{8AD28C4A-7118-081C-8BC8-2B9BF5D74D76}"/>
          </ac:graphicFrameMkLst>
        </pc:graphicFrameChg>
      </pc:sldChg>
      <pc:sldChg chg="addSp delSp modSp new mod modClrScheme chgLayout">
        <pc:chgData name="Li, Dong" userId="1cbd7351-b10d-48f1-bf1b-62979789ba4e" providerId="ADAL" clId="{90084D34-59DA-498E-A765-971DEEEC9DBE}" dt="2024-10-28T16:09:18.104" v="8504" actId="20577"/>
        <pc:sldMkLst>
          <pc:docMk/>
          <pc:sldMk cId="1290464430" sldId="507"/>
        </pc:sldMkLst>
        <pc:spChg chg="del mod ord">
          <ac:chgData name="Li, Dong" userId="1cbd7351-b10d-48f1-bf1b-62979789ba4e" providerId="ADAL" clId="{90084D34-59DA-498E-A765-971DEEEC9DBE}" dt="2024-10-23T22:25:22.370" v="2675" actId="700"/>
          <ac:spMkLst>
            <pc:docMk/>
            <pc:sldMk cId="1290464430" sldId="507"/>
            <ac:spMk id="2" creationId="{2E48B00A-19AD-8E53-047F-EBB1F32694C0}"/>
          </ac:spMkLst>
        </pc:spChg>
        <pc:spChg chg="del mod ord">
          <ac:chgData name="Li, Dong" userId="1cbd7351-b10d-48f1-bf1b-62979789ba4e" providerId="ADAL" clId="{90084D34-59DA-498E-A765-971DEEEC9DBE}" dt="2024-10-23T22:25:22.370" v="2675" actId="700"/>
          <ac:spMkLst>
            <pc:docMk/>
            <pc:sldMk cId="1290464430" sldId="507"/>
            <ac:spMk id="3" creationId="{2B949CCD-A069-1D1C-2238-BDF03E1EE43D}"/>
          </ac:spMkLst>
        </pc:spChg>
        <pc:spChg chg="add mod ord">
          <ac:chgData name="Li, Dong" userId="1cbd7351-b10d-48f1-bf1b-62979789ba4e" providerId="ADAL" clId="{90084D34-59DA-498E-A765-971DEEEC9DBE}" dt="2024-10-28T16:09:18.104" v="8504" actId="20577"/>
          <ac:spMkLst>
            <pc:docMk/>
            <pc:sldMk cId="1290464430" sldId="507"/>
            <ac:spMk id="4" creationId="{0E2C81F4-089E-9788-E8FE-04FAE07AA54C}"/>
          </ac:spMkLst>
        </pc:spChg>
        <pc:spChg chg="add del mod ord">
          <ac:chgData name="Li, Dong" userId="1cbd7351-b10d-48f1-bf1b-62979789ba4e" providerId="ADAL" clId="{90084D34-59DA-498E-A765-971DEEEC9DBE}" dt="2024-10-23T22:25:36.648" v="2710" actId="478"/>
          <ac:spMkLst>
            <pc:docMk/>
            <pc:sldMk cId="1290464430" sldId="507"/>
            <ac:spMk id="5" creationId="{FAC21AF6-7E25-8674-7C6F-74B004738733}"/>
          </ac:spMkLst>
        </pc:spChg>
        <pc:spChg chg="add mod ord">
          <ac:chgData name="Li, Dong" userId="1cbd7351-b10d-48f1-bf1b-62979789ba4e" providerId="ADAL" clId="{90084D34-59DA-498E-A765-971DEEEC9DBE}" dt="2024-10-23T22:25:22.370" v="2675" actId="700"/>
          <ac:spMkLst>
            <pc:docMk/>
            <pc:sldMk cId="1290464430" sldId="507"/>
            <ac:spMk id="6" creationId="{670FA61F-7C21-F01B-36FD-A29114A49236}"/>
          </ac:spMkLst>
        </pc:spChg>
      </pc:sldChg>
      <pc:sldChg chg="addSp delSp modSp new mod modNotesTx">
        <pc:chgData name="Li, Dong" userId="1cbd7351-b10d-48f1-bf1b-62979789ba4e" providerId="ADAL" clId="{90084D34-59DA-498E-A765-971DEEEC9DBE}" dt="2024-10-28T16:11:28.346" v="8599" actId="1076"/>
        <pc:sldMkLst>
          <pc:docMk/>
          <pc:sldMk cId="87641721" sldId="508"/>
        </pc:sldMkLst>
        <pc:spChg chg="mod">
          <ac:chgData name="Li, Dong" userId="1cbd7351-b10d-48f1-bf1b-62979789ba4e" providerId="ADAL" clId="{90084D34-59DA-498E-A765-971DEEEC9DBE}" dt="2024-10-23T22:33:52.899" v="3038" actId="313"/>
          <ac:spMkLst>
            <pc:docMk/>
            <pc:sldMk cId="87641721" sldId="508"/>
            <ac:spMk id="2" creationId="{F3409921-8FCB-E75F-4A7B-578C4C709314}"/>
          </ac:spMkLst>
        </pc:spChg>
        <pc:spChg chg="add del mod">
          <ac:chgData name="Li, Dong" userId="1cbd7351-b10d-48f1-bf1b-62979789ba4e" providerId="ADAL" clId="{90084D34-59DA-498E-A765-971DEEEC9DBE}" dt="2024-10-28T15:06:41.715" v="7315" actId="20577"/>
          <ac:spMkLst>
            <pc:docMk/>
            <pc:sldMk cId="87641721" sldId="508"/>
            <ac:spMk id="3" creationId="{8B62B613-5EDB-85DF-7F2E-C4D641473FF6}"/>
          </ac:spMkLst>
        </pc:spChg>
        <pc:spChg chg="add mod">
          <ac:chgData name="Li, Dong" userId="1cbd7351-b10d-48f1-bf1b-62979789ba4e" providerId="ADAL" clId="{90084D34-59DA-498E-A765-971DEEEC9DBE}" dt="2024-10-28T16:11:28.346" v="8599" actId="1076"/>
          <ac:spMkLst>
            <pc:docMk/>
            <pc:sldMk cId="87641721" sldId="508"/>
            <ac:spMk id="4" creationId="{834D3879-00C9-82BC-4EFA-ECBC68616B16}"/>
          </ac:spMkLst>
        </pc:spChg>
        <pc:spChg chg="mod">
          <ac:chgData name="Li, Dong" userId="1cbd7351-b10d-48f1-bf1b-62979789ba4e" providerId="ADAL" clId="{90084D34-59DA-498E-A765-971DEEEC9DBE}" dt="2024-10-24T09:46:15.374" v="4260"/>
          <ac:spMkLst>
            <pc:docMk/>
            <pc:sldMk cId="87641721" sldId="508"/>
            <ac:spMk id="5" creationId="{8A610651-FBB4-8DEA-E5DC-60EF9D62B56E}"/>
          </ac:spMkLst>
        </pc:spChg>
        <pc:spChg chg="mod">
          <ac:chgData name="Li, Dong" userId="1cbd7351-b10d-48f1-bf1b-62979789ba4e" providerId="ADAL" clId="{90084D34-59DA-498E-A765-971DEEEC9DBE}" dt="2024-10-24T09:46:15.374" v="4260"/>
          <ac:spMkLst>
            <pc:docMk/>
            <pc:sldMk cId="87641721" sldId="508"/>
            <ac:spMk id="6" creationId="{15D48F5B-7C03-0588-C3AB-3DA729E2072F}"/>
          </ac:spMkLst>
        </pc:spChg>
        <pc:spChg chg="add del mod">
          <ac:chgData name="Li, Dong" userId="1cbd7351-b10d-48f1-bf1b-62979789ba4e" providerId="ADAL" clId="{90084D34-59DA-498E-A765-971DEEEC9DBE}" dt="2024-10-24T10:03:13.831" v="4444" actId="478"/>
          <ac:spMkLst>
            <pc:docMk/>
            <pc:sldMk cId="87641721" sldId="508"/>
            <ac:spMk id="7" creationId="{16CDCFB1-F06F-073B-8CA2-4B94538C406F}"/>
          </ac:spMkLst>
        </pc:spChg>
        <pc:spChg chg="add del">
          <ac:chgData name="Li, Dong" userId="1cbd7351-b10d-48f1-bf1b-62979789ba4e" providerId="ADAL" clId="{90084D34-59DA-498E-A765-971DEEEC9DBE}" dt="2024-10-24T10:07:32.841" v="4568" actId="478"/>
          <ac:spMkLst>
            <pc:docMk/>
            <pc:sldMk cId="87641721" sldId="508"/>
            <ac:spMk id="8" creationId="{FD46962C-43E2-FF48-5955-1F983F45F565}"/>
          </ac:spMkLst>
        </pc:spChg>
        <pc:spChg chg="add mod">
          <ac:chgData name="Li, Dong" userId="1cbd7351-b10d-48f1-bf1b-62979789ba4e" providerId="ADAL" clId="{90084D34-59DA-498E-A765-971DEEEC9DBE}" dt="2024-10-28T15:06:34.278" v="7313" actId="1076"/>
          <ac:spMkLst>
            <pc:docMk/>
            <pc:sldMk cId="87641721" sldId="508"/>
            <ac:spMk id="9" creationId="{0EECB7EA-F298-E106-8491-AFE3C48DA2F7}"/>
          </ac:spMkLst>
        </pc:spChg>
        <pc:spChg chg="add mod">
          <ac:chgData name="Li, Dong" userId="1cbd7351-b10d-48f1-bf1b-62979789ba4e" providerId="ADAL" clId="{90084D34-59DA-498E-A765-971DEEEC9DBE}" dt="2024-10-24T10:08:55.783" v="4597"/>
          <ac:spMkLst>
            <pc:docMk/>
            <pc:sldMk cId="87641721" sldId="508"/>
            <ac:spMk id="10" creationId="{7728E462-13DD-1814-58C6-F65623ED032E}"/>
          </ac:spMkLst>
        </pc:spChg>
        <pc:spChg chg="add mod">
          <ac:chgData name="Li, Dong" userId="1cbd7351-b10d-48f1-bf1b-62979789ba4e" providerId="ADAL" clId="{90084D34-59DA-498E-A765-971DEEEC9DBE}" dt="2024-10-24T10:08:55.783" v="4597"/>
          <ac:spMkLst>
            <pc:docMk/>
            <pc:sldMk cId="87641721" sldId="508"/>
            <ac:spMk id="11" creationId="{E84D932F-A400-466E-ED7A-32B20E110C2B}"/>
          </ac:spMkLst>
        </pc:spChg>
        <pc:spChg chg="add mod">
          <ac:chgData name="Li, Dong" userId="1cbd7351-b10d-48f1-bf1b-62979789ba4e" providerId="ADAL" clId="{90084D34-59DA-498E-A765-971DEEEC9DBE}" dt="2024-10-28T14:56:51.258" v="7260" actId="1076"/>
          <ac:spMkLst>
            <pc:docMk/>
            <pc:sldMk cId="87641721" sldId="508"/>
            <ac:spMk id="12" creationId="{A096DC76-E859-9DCD-0F38-EEB892A430F3}"/>
          </ac:spMkLst>
        </pc:spChg>
        <pc:spChg chg="add mod">
          <ac:chgData name="Li, Dong" userId="1cbd7351-b10d-48f1-bf1b-62979789ba4e" providerId="ADAL" clId="{90084D34-59DA-498E-A765-971DEEEC9DBE}" dt="2024-10-28T15:07:29.286" v="7316" actId="6549"/>
          <ac:spMkLst>
            <pc:docMk/>
            <pc:sldMk cId="87641721" sldId="508"/>
            <ac:spMk id="13" creationId="{30BE1A02-0C12-EF05-C9B1-17F97B1F4A93}"/>
          </ac:spMkLst>
        </pc:spChg>
        <pc:grpChg chg="add del mod">
          <ac:chgData name="Li, Dong" userId="1cbd7351-b10d-48f1-bf1b-62979789ba4e" providerId="ADAL" clId="{90084D34-59DA-498E-A765-971DEEEC9DBE}" dt="2024-10-24T10:03:07.425" v="4440" actId="478"/>
          <ac:grpSpMkLst>
            <pc:docMk/>
            <pc:sldMk cId="87641721" sldId="508"/>
            <ac:grpSpMk id="4" creationId="{6CDDE699-98C6-9DE3-1E42-5ADE3224DE4F}"/>
          </ac:grpSpMkLst>
        </pc:grpChg>
      </pc:sldChg>
      <pc:sldChg chg="addSp delSp modSp new mod modClrScheme chgLayout">
        <pc:chgData name="Li, Dong" userId="1cbd7351-b10d-48f1-bf1b-62979789ba4e" providerId="ADAL" clId="{90084D34-59DA-498E-A765-971DEEEC9DBE}" dt="2024-10-31T09:58:26.051" v="11816" actId="5793"/>
        <pc:sldMkLst>
          <pc:docMk/>
          <pc:sldMk cId="1169677392" sldId="509"/>
        </pc:sldMkLst>
        <pc:spChg chg="add del mod">
          <ac:chgData name="Li, Dong" userId="1cbd7351-b10d-48f1-bf1b-62979789ba4e" providerId="ADAL" clId="{90084D34-59DA-498E-A765-971DEEEC9DBE}" dt="2024-10-28T22:02:31.467" v="9005" actId="478"/>
          <ac:spMkLst>
            <pc:docMk/>
            <pc:sldMk cId="1169677392" sldId="509"/>
            <ac:spMk id="2" creationId="{399BA3BE-AEE4-EFEA-1C5C-E25FAD423001}"/>
          </ac:spMkLst>
        </pc:spChg>
        <pc:spChg chg="del mod ord">
          <ac:chgData name="Li, Dong" userId="1cbd7351-b10d-48f1-bf1b-62979789ba4e" providerId="ADAL" clId="{90084D34-59DA-498E-A765-971DEEEC9DBE}" dt="2024-10-23T22:34:51.371" v="3040" actId="700"/>
          <ac:spMkLst>
            <pc:docMk/>
            <pc:sldMk cId="1169677392" sldId="509"/>
            <ac:spMk id="2" creationId="{7D9AEE64-5460-4889-07DE-3603F0CF6520}"/>
          </ac:spMkLst>
        </pc:spChg>
        <pc:spChg chg="del mod ord">
          <ac:chgData name="Li, Dong" userId="1cbd7351-b10d-48f1-bf1b-62979789ba4e" providerId="ADAL" clId="{90084D34-59DA-498E-A765-971DEEEC9DBE}" dt="2024-10-23T22:34:51.371" v="3040" actId="700"/>
          <ac:spMkLst>
            <pc:docMk/>
            <pc:sldMk cId="1169677392" sldId="509"/>
            <ac:spMk id="3" creationId="{E5AD299C-0DB6-E79D-A7C3-DA3031C92A64}"/>
          </ac:spMkLst>
        </pc:spChg>
        <pc:spChg chg="del">
          <ac:chgData name="Li, Dong" userId="1cbd7351-b10d-48f1-bf1b-62979789ba4e" providerId="ADAL" clId="{90084D34-59DA-498E-A765-971DEEEC9DBE}" dt="2024-10-23T22:34:51.371" v="3040" actId="700"/>
          <ac:spMkLst>
            <pc:docMk/>
            <pc:sldMk cId="1169677392" sldId="509"/>
            <ac:spMk id="4" creationId="{4934D2F5-3820-D436-08F2-96A0895BA32E}"/>
          </ac:spMkLst>
        </pc:spChg>
        <pc:spChg chg="add mod ord">
          <ac:chgData name="Li, Dong" userId="1cbd7351-b10d-48f1-bf1b-62979789ba4e" providerId="ADAL" clId="{90084D34-59DA-498E-A765-971DEEEC9DBE}" dt="2024-10-24T18:04:39.418" v="5189" actId="20577"/>
          <ac:spMkLst>
            <pc:docMk/>
            <pc:sldMk cId="1169677392" sldId="509"/>
            <ac:spMk id="5" creationId="{D095C0EC-C211-737A-3524-667F65247528}"/>
          </ac:spMkLst>
        </pc:spChg>
        <pc:spChg chg="add mod ord">
          <ac:chgData name="Li, Dong" userId="1cbd7351-b10d-48f1-bf1b-62979789ba4e" providerId="ADAL" clId="{90084D34-59DA-498E-A765-971DEEEC9DBE}" dt="2024-10-31T09:58:26.051" v="11816" actId="5793"/>
          <ac:spMkLst>
            <pc:docMk/>
            <pc:sldMk cId="1169677392" sldId="509"/>
            <ac:spMk id="6" creationId="{E74754EF-11BB-B0BC-60AC-2A3559C65809}"/>
          </ac:spMkLst>
        </pc:spChg>
      </pc:sldChg>
      <pc:sldChg chg="modSp new mod modNotesTx">
        <pc:chgData name="Li, Dong" userId="1cbd7351-b10d-48f1-bf1b-62979789ba4e" providerId="ADAL" clId="{90084D34-59DA-498E-A765-971DEEEC9DBE}" dt="2024-10-30T22:41:20.716" v="11656" actId="20577"/>
        <pc:sldMkLst>
          <pc:docMk/>
          <pc:sldMk cId="4237461856" sldId="510"/>
        </pc:sldMkLst>
        <pc:spChg chg="mod">
          <ac:chgData name="Li, Dong" userId="1cbd7351-b10d-48f1-bf1b-62979789ba4e" providerId="ADAL" clId="{90084D34-59DA-498E-A765-971DEEEC9DBE}" dt="2024-10-23T22:35:13.919" v="3080" actId="20577"/>
          <ac:spMkLst>
            <pc:docMk/>
            <pc:sldMk cId="4237461856" sldId="510"/>
            <ac:spMk id="2" creationId="{04705CB5-7E9C-1114-9F0D-93753D509154}"/>
          </ac:spMkLst>
        </pc:spChg>
        <pc:spChg chg="mod">
          <ac:chgData name="Li, Dong" userId="1cbd7351-b10d-48f1-bf1b-62979789ba4e" providerId="ADAL" clId="{90084D34-59DA-498E-A765-971DEEEC9DBE}" dt="2024-10-29T23:38:05.515" v="10561" actId="12"/>
          <ac:spMkLst>
            <pc:docMk/>
            <pc:sldMk cId="4237461856" sldId="510"/>
            <ac:spMk id="3" creationId="{8DBF8847-8353-4DAB-9809-B34A89F098F9}"/>
          </ac:spMkLst>
        </pc:spChg>
      </pc:sldChg>
      <pc:sldChg chg="modSp new mod">
        <pc:chgData name="Li, Dong" userId="1cbd7351-b10d-48f1-bf1b-62979789ba4e" providerId="ADAL" clId="{90084D34-59DA-498E-A765-971DEEEC9DBE}" dt="2024-10-31T09:59:24.960" v="11817" actId="404"/>
        <pc:sldMkLst>
          <pc:docMk/>
          <pc:sldMk cId="3322826746" sldId="511"/>
        </pc:sldMkLst>
        <pc:spChg chg="mod">
          <ac:chgData name="Li, Dong" userId="1cbd7351-b10d-48f1-bf1b-62979789ba4e" providerId="ADAL" clId="{90084D34-59DA-498E-A765-971DEEEC9DBE}" dt="2024-10-28T16:09:58.985" v="8559" actId="313"/>
          <ac:spMkLst>
            <pc:docMk/>
            <pc:sldMk cId="3322826746" sldId="511"/>
            <ac:spMk id="2" creationId="{86101DAD-946D-CF86-DBDE-0609617C187E}"/>
          </ac:spMkLst>
        </pc:spChg>
        <pc:spChg chg="mod">
          <ac:chgData name="Li, Dong" userId="1cbd7351-b10d-48f1-bf1b-62979789ba4e" providerId="ADAL" clId="{90084D34-59DA-498E-A765-971DEEEC9DBE}" dt="2024-10-31T09:59:24.960" v="11817" actId="404"/>
          <ac:spMkLst>
            <pc:docMk/>
            <pc:sldMk cId="3322826746" sldId="511"/>
            <ac:spMk id="3" creationId="{94EDB452-06C6-5F95-76F6-BBA642D1F1DC}"/>
          </ac:spMkLst>
        </pc:spChg>
      </pc:sldChg>
      <pc:sldChg chg="addSp modSp new mod">
        <pc:chgData name="Li, Dong" userId="1cbd7351-b10d-48f1-bf1b-62979789ba4e" providerId="ADAL" clId="{90084D34-59DA-498E-A765-971DEEEC9DBE}" dt="2024-10-28T15:10:27.598" v="7328" actId="1076"/>
        <pc:sldMkLst>
          <pc:docMk/>
          <pc:sldMk cId="2524357182" sldId="512"/>
        </pc:sldMkLst>
        <pc:spChg chg="mod">
          <ac:chgData name="Li, Dong" userId="1cbd7351-b10d-48f1-bf1b-62979789ba4e" providerId="ADAL" clId="{90084D34-59DA-498E-A765-971DEEEC9DBE}" dt="2024-10-24T21:29:00.414" v="6625" actId="6549"/>
          <ac:spMkLst>
            <pc:docMk/>
            <pc:sldMk cId="2524357182" sldId="512"/>
            <ac:spMk id="2" creationId="{1C47C502-3469-268E-77F7-829D4D78D9F6}"/>
          </ac:spMkLst>
        </pc:spChg>
        <pc:spChg chg="add mod">
          <ac:chgData name="Li, Dong" userId="1cbd7351-b10d-48f1-bf1b-62979789ba4e" providerId="ADAL" clId="{90084D34-59DA-498E-A765-971DEEEC9DBE}" dt="2024-10-28T15:10:22.843" v="7327" actId="1076"/>
          <ac:spMkLst>
            <pc:docMk/>
            <pc:sldMk cId="2524357182" sldId="512"/>
            <ac:spMk id="3" creationId="{74D10BFA-D9A0-9620-AC48-34DA07AB8CE1}"/>
          </ac:spMkLst>
        </pc:spChg>
        <pc:spChg chg="add mod">
          <ac:chgData name="Li, Dong" userId="1cbd7351-b10d-48f1-bf1b-62979789ba4e" providerId="ADAL" clId="{90084D34-59DA-498E-A765-971DEEEC9DBE}" dt="2024-10-28T15:10:22.843" v="7327" actId="1076"/>
          <ac:spMkLst>
            <pc:docMk/>
            <pc:sldMk cId="2524357182" sldId="512"/>
            <ac:spMk id="4" creationId="{D7DFA3C1-6714-8577-B1E1-7EE29915AB72}"/>
          </ac:spMkLst>
        </pc:spChg>
        <pc:spChg chg="add mod">
          <ac:chgData name="Li, Dong" userId="1cbd7351-b10d-48f1-bf1b-62979789ba4e" providerId="ADAL" clId="{90084D34-59DA-498E-A765-971DEEEC9DBE}" dt="2024-10-28T15:10:22.843" v="7327" actId="1076"/>
          <ac:spMkLst>
            <pc:docMk/>
            <pc:sldMk cId="2524357182" sldId="512"/>
            <ac:spMk id="5" creationId="{CEB1E7F5-85EE-B69E-3ECE-B83A36C352AD}"/>
          </ac:spMkLst>
        </pc:spChg>
        <pc:graphicFrameChg chg="add mod">
          <ac:chgData name="Li, Dong" userId="1cbd7351-b10d-48f1-bf1b-62979789ba4e" providerId="ADAL" clId="{90084D34-59DA-498E-A765-971DEEEC9DBE}" dt="2024-10-28T15:10:27.598" v="7328" actId="1076"/>
          <ac:graphicFrameMkLst>
            <pc:docMk/>
            <pc:sldMk cId="2524357182" sldId="512"/>
            <ac:graphicFrameMk id="6" creationId="{D1D8F767-D741-248F-BD20-552214D9B077}"/>
          </ac:graphicFrameMkLst>
        </pc:graphicFrameChg>
      </pc:sldChg>
      <pc:sldChg chg="new del">
        <pc:chgData name="Li, Dong" userId="1cbd7351-b10d-48f1-bf1b-62979789ba4e" providerId="ADAL" clId="{90084D34-59DA-498E-A765-971DEEEC9DBE}" dt="2024-10-28T14:44:23.665" v="6919" actId="47"/>
        <pc:sldMkLst>
          <pc:docMk/>
          <pc:sldMk cId="2446008428" sldId="513"/>
        </pc:sldMkLst>
      </pc:sldChg>
      <pc:sldChg chg="addSp delSp modSp add mod ord">
        <pc:chgData name="Li, Dong" userId="1cbd7351-b10d-48f1-bf1b-62979789ba4e" providerId="ADAL" clId="{90084D34-59DA-498E-A765-971DEEEC9DBE}" dt="2024-10-28T14:48:10.901" v="6980"/>
        <pc:sldMkLst>
          <pc:docMk/>
          <pc:sldMk cId="2553719922" sldId="514"/>
        </pc:sldMkLst>
        <pc:spChg chg="del">
          <ac:chgData name="Li, Dong" userId="1cbd7351-b10d-48f1-bf1b-62979789ba4e" providerId="ADAL" clId="{90084D34-59DA-498E-A765-971DEEEC9DBE}" dt="2024-10-28T14:44:32.150" v="6920" actId="21"/>
          <ac:spMkLst>
            <pc:docMk/>
            <pc:sldMk cId="2553719922" sldId="514"/>
            <ac:spMk id="3" creationId="{E7D50370-BC9B-03B8-852B-9BC4377ABA31}"/>
          </ac:spMkLst>
        </pc:spChg>
        <pc:spChg chg="del">
          <ac:chgData name="Li, Dong" userId="1cbd7351-b10d-48f1-bf1b-62979789ba4e" providerId="ADAL" clId="{90084D34-59DA-498E-A765-971DEEEC9DBE}" dt="2024-10-28T14:44:38.495" v="6921" actId="478"/>
          <ac:spMkLst>
            <pc:docMk/>
            <pc:sldMk cId="2553719922" sldId="514"/>
            <ac:spMk id="5" creationId="{C4774721-2DE1-42A3-4E06-79768E1B93D2}"/>
          </ac:spMkLst>
        </pc:spChg>
        <pc:spChg chg="mod">
          <ac:chgData name="Li, Dong" userId="1cbd7351-b10d-48f1-bf1b-62979789ba4e" providerId="ADAL" clId="{90084D34-59DA-498E-A765-971DEEEC9DBE}" dt="2024-10-28T14:45:19.550" v="6935" actId="1076"/>
          <ac:spMkLst>
            <pc:docMk/>
            <pc:sldMk cId="2553719922" sldId="514"/>
            <ac:spMk id="45" creationId="{AE572D73-5169-1B5A-14CE-CC5B8E3DE296}"/>
          </ac:spMkLst>
        </pc:spChg>
        <pc:spChg chg="mod">
          <ac:chgData name="Li, Dong" userId="1cbd7351-b10d-48f1-bf1b-62979789ba4e" providerId="ADAL" clId="{90084D34-59DA-498E-A765-971DEEEC9DBE}" dt="2024-10-28T14:45:19.550" v="6935" actId="1076"/>
          <ac:spMkLst>
            <pc:docMk/>
            <pc:sldMk cId="2553719922" sldId="514"/>
            <ac:spMk id="47" creationId="{794E3B7C-180B-32FE-1199-D12815C0F71B}"/>
          </ac:spMkLst>
        </pc:spChg>
        <pc:spChg chg="mod">
          <ac:chgData name="Li, Dong" userId="1cbd7351-b10d-48f1-bf1b-62979789ba4e" providerId="ADAL" clId="{90084D34-59DA-498E-A765-971DEEEC9DBE}" dt="2024-10-28T14:47:42.951" v="6978" actId="14100"/>
          <ac:spMkLst>
            <pc:docMk/>
            <pc:sldMk cId="2553719922" sldId="514"/>
            <ac:spMk id="48" creationId="{023E77CE-75D7-80B8-2BDE-0A9E22AFEE16}"/>
          </ac:spMkLst>
        </pc:spChg>
        <pc:spChg chg="mod">
          <ac:chgData name="Li, Dong" userId="1cbd7351-b10d-48f1-bf1b-62979789ba4e" providerId="ADAL" clId="{90084D34-59DA-498E-A765-971DEEEC9DBE}" dt="2024-10-28T14:47:16.186" v="6973" actId="12"/>
          <ac:spMkLst>
            <pc:docMk/>
            <pc:sldMk cId="2553719922" sldId="514"/>
            <ac:spMk id="331779" creationId="{7D7EEFFC-EA39-DD7C-8607-6DC6CF2EF1C8}"/>
          </ac:spMkLst>
        </pc:spChg>
        <pc:graphicFrameChg chg="mod modGraphic">
          <ac:chgData name="Li, Dong" userId="1cbd7351-b10d-48f1-bf1b-62979789ba4e" providerId="ADAL" clId="{90084D34-59DA-498E-A765-971DEEEC9DBE}" dt="2024-10-28T14:47:29.006" v="6977" actId="1076"/>
          <ac:graphicFrameMkLst>
            <pc:docMk/>
            <pc:sldMk cId="2553719922" sldId="514"/>
            <ac:graphicFrameMk id="7" creationId="{B16791B4-C37E-6F8C-9939-6F26154A7737}"/>
          </ac:graphicFrameMkLst>
        </pc:graphicFrameChg>
        <pc:picChg chg="mod">
          <ac:chgData name="Li, Dong" userId="1cbd7351-b10d-48f1-bf1b-62979789ba4e" providerId="ADAL" clId="{90084D34-59DA-498E-A765-971DEEEC9DBE}" dt="2024-10-28T14:47:20.192" v="6975" actId="1076"/>
          <ac:picMkLst>
            <pc:docMk/>
            <pc:sldMk cId="2553719922" sldId="514"/>
            <ac:picMk id="2" creationId="{B594239D-29B1-82EC-DCB9-0C64F0680618}"/>
          </ac:picMkLst>
        </pc:picChg>
        <pc:picChg chg="add mod">
          <ac:chgData name="Li, Dong" userId="1cbd7351-b10d-48f1-bf1b-62979789ba4e" providerId="ADAL" clId="{90084D34-59DA-498E-A765-971DEEEC9DBE}" dt="2024-10-28T14:45:50.276" v="6941" actId="1076"/>
          <ac:picMkLst>
            <pc:docMk/>
            <pc:sldMk cId="2553719922" sldId="514"/>
            <ac:picMk id="6" creationId="{90CF3BB6-BA5B-85BA-DCC4-2BAEA21B17E9}"/>
          </ac:picMkLst>
        </pc:picChg>
        <pc:picChg chg="mod">
          <ac:chgData name="Li, Dong" userId="1cbd7351-b10d-48f1-bf1b-62979789ba4e" providerId="ADAL" clId="{90084D34-59DA-498E-A765-971DEEEC9DBE}" dt="2024-10-28T14:47:21.330" v="6976" actId="1076"/>
          <ac:picMkLst>
            <pc:docMk/>
            <pc:sldMk cId="2553719922" sldId="514"/>
            <ac:picMk id="1030" creationId="{707E3F3B-7D59-EFB3-2057-DFF97012BE5B}"/>
          </ac:picMkLst>
        </pc:picChg>
      </pc:sldChg>
      <pc:sldChg chg="addSp modSp new mod">
        <pc:chgData name="Li, Dong" userId="1cbd7351-b10d-48f1-bf1b-62979789ba4e" providerId="ADAL" clId="{90084D34-59DA-498E-A765-971DEEEC9DBE}" dt="2024-10-28T15:23:59.525" v="7887" actId="1076"/>
        <pc:sldMkLst>
          <pc:docMk/>
          <pc:sldMk cId="1460580271" sldId="515"/>
        </pc:sldMkLst>
        <pc:spChg chg="mod">
          <ac:chgData name="Li, Dong" userId="1cbd7351-b10d-48f1-bf1b-62979789ba4e" providerId="ADAL" clId="{90084D34-59DA-498E-A765-971DEEEC9DBE}" dt="2024-10-28T15:14:41.836" v="7565" actId="20577"/>
          <ac:spMkLst>
            <pc:docMk/>
            <pc:sldMk cId="1460580271" sldId="515"/>
            <ac:spMk id="2" creationId="{33089067-80E0-6D59-EB76-0D072B1F8970}"/>
          </ac:spMkLst>
        </pc:spChg>
        <pc:spChg chg="add mod">
          <ac:chgData name="Li, Dong" userId="1cbd7351-b10d-48f1-bf1b-62979789ba4e" providerId="ADAL" clId="{90084D34-59DA-498E-A765-971DEEEC9DBE}" dt="2024-10-28T15:15:08.276" v="7570" actId="1076"/>
          <ac:spMkLst>
            <pc:docMk/>
            <pc:sldMk cId="1460580271" sldId="515"/>
            <ac:spMk id="3" creationId="{BE5A86AC-CD21-EF31-4CBC-86D05D3AFE86}"/>
          </ac:spMkLst>
        </pc:spChg>
        <pc:spChg chg="add mod">
          <ac:chgData name="Li, Dong" userId="1cbd7351-b10d-48f1-bf1b-62979789ba4e" providerId="ADAL" clId="{90084D34-59DA-498E-A765-971DEEEC9DBE}" dt="2024-10-28T15:17:18.367" v="7659" actId="20577"/>
          <ac:spMkLst>
            <pc:docMk/>
            <pc:sldMk cId="1460580271" sldId="515"/>
            <ac:spMk id="4" creationId="{78B601EA-7B69-51E2-0D3F-3285101FAA7D}"/>
          </ac:spMkLst>
        </pc:spChg>
        <pc:spChg chg="add mod">
          <ac:chgData name="Li, Dong" userId="1cbd7351-b10d-48f1-bf1b-62979789ba4e" providerId="ADAL" clId="{90084D34-59DA-498E-A765-971DEEEC9DBE}" dt="2024-10-28T15:23:59.525" v="7887" actId="1076"/>
          <ac:spMkLst>
            <pc:docMk/>
            <pc:sldMk cId="1460580271" sldId="515"/>
            <ac:spMk id="5" creationId="{1F073F89-6667-6C4D-A675-A522E5BBCB93}"/>
          </ac:spMkLst>
        </pc:spChg>
        <pc:spChg chg="add mod">
          <ac:chgData name="Li, Dong" userId="1cbd7351-b10d-48f1-bf1b-62979789ba4e" providerId="ADAL" clId="{90084D34-59DA-498E-A765-971DEEEC9DBE}" dt="2024-10-28T15:17:09.638" v="7651" actId="1076"/>
          <ac:spMkLst>
            <pc:docMk/>
            <pc:sldMk cId="1460580271" sldId="515"/>
            <ac:spMk id="6" creationId="{5B32F799-B29F-AEF3-2F42-07BF7B4AEBD1}"/>
          </ac:spMkLst>
        </pc:spChg>
        <pc:spChg chg="add mod">
          <ac:chgData name="Li, Dong" userId="1cbd7351-b10d-48f1-bf1b-62979789ba4e" providerId="ADAL" clId="{90084D34-59DA-498E-A765-971DEEEC9DBE}" dt="2024-10-28T15:23:53.155" v="7886" actId="1076"/>
          <ac:spMkLst>
            <pc:docMk/>
            <pc:sldMk cId="1460580271" sldId="515"/>
            <ac:spMk id="7" creationId="{8709AA6A-ED55-E3AB-9DBF-9762AFBD6E4A}"/>
          </ac:spMkLst>
        </pc:spChg>
      </pc:sldChg>
      <pc:sldChg chg="addSp delSp modSp new mod modClrScheme chgLayout">
        <pc:chgData name="Li, Dong" userId="1cbd7351-b10d-48f1-bf1b-62979789ba4e" providerId="ADAL" clId="{90084D34-59DA-498E-A765-971DEEEC9DBE}" dt="2024-10-28T16:07:38.014" v="8403" actId="6549"/>
        <pc:sldMkLst>
          <pc:docMk/>
          <pc:sldMk cId="3897510445" sldId="516"/>
        </pc:sldMkLst>
        <pc:spChg chg="del mod ord">
          <ac:chgData name="Li, Dong" userId="1cbd7351-b10d-48f1-bf1b-62979789ba4e" providerId="ADAL" clId="{90084D34-59DA-498E-A765-971DEEEC9DBE}" dt="2024-10-28T16:07:17.584" v="8400" actId="700"/>
          <ac:spMkLst>
            <pc:docMk/>
            <pc:sldMk cId="3897510445" sldId="516"/>
            <ac:spMk id="2" creationId="{1E9CFB68-35B2-8849-69BC-7CCD33ECD3AA}"/>
          </ac:spMkLst>
        </pc:spChg>
        <pc:spChg chg="del mod ord">
          <ac:chgData name="Li, Dong" userId="1cbd7351-b10d-48f1-bf1b-62979789ba4e" providerId="ADAL" clId="{90084D34-59DA-498E-A765-971DEEEC9DBE}" dt="2024-10-28T16:07:17.584" v="8400" actId="700"/>
          <ac:spMkLst>
            <pc:docMk/>
            <pc:sldMk cId="3897510445" sldId="516"/>
            <ac:spMk id="3" creationId="{89543194-CF6D-25E8-28FA-F6743D29E10D}"/>
          </ac:spMkLst>
        </pc:spChg>
        <pc:spChg chg="del mod ord">
          <ac:chgData name="Li, Dong" userId="1cbd7351-b10d-48f1-bf1b-62979789ba4e" providerId="ADAL" clId="{90084D34-59DA-498E-A765-971DEEEC9DBE}" dt="2024-10-28T16:07:17.584" v="8400" actId="700"/>
          <ac:spMkLst>
            <pc:docMk/>
            <pc:sldMk cId="3897510445" sldId="516"/>
            <ac:spMk id="4" creationId="{73F21F58-88F4-0D34-C1AB-83CBB68EFE1F}"/>
          </ac:spMkLst>
        </pc:spChg>
        <pc:spChg chg="add mod ord">
          <ac:chgData name="Li, Dong" userId="1cbd7351-b10d-48f1-bf1b-62979789ba4e" providerId="ADAL" clId="{90084D34-59DA-498E-A765-971DEEEC9DBE}" dt="2024-10-28T16:07:34.014" v="8402"/>
          <ac:spMkLst>
            <pc:docMk/>
            <pc:sldMk cId="3897510445" sldId="516"/>
            <ac:spMk id="5" creationId="{867A6CDD-ABF5-C0F7-D907-DAF18369BB60}"/>
          </ac:spMkLst>
        </pc:spChg>
        <pc:spChg chg="add mod ord">
          <ac:chgData name="Li, Dong" userId="1cbd7351-b10d-48f1-bf1b-62979789ba4e" providerId="ADAL" clId="{90084D34-59DA-498E-A765-971DEEEC9DBE}" dt="2024-10-28T16:07:17.584" v="8400" actId="700"/>
          <ac:spMkLst>
            <pc:docMk/>
            <pc:sldMk cId="3897510445" sldId="516"/>
            <ac:spMk id="6" creationId="{9EF0770D-2D68-0EF8-6286-47335B4613E0}"/>
          </ac:spMkLst>
        </pc:spChg>
        <pc:spChg chg="add mod ord">
          <ac:chgData name="Li, Dong" userId="1cbd7351-b10d-48f1-bf1b-62979789ba4e" providerId="ADAL" clId="{90084D34-59DA-498E-A765-971DEEEC9DBE}" dt="2024-10-28T16:07:38.014" v="8403" actId="6549"/>
          <ac:spMkLst>
            <pc:docMk/>
            <pc:sldMk cId="3897510445" sldId="516"/>
            <ac:spMk id="7" creationId="{28D2239C-F2BE-CE58-B82A-755E76A49234}"/>
          </ac:spMkLst>
        </pc:spChg>
      </pc:sldChg>
      <pc:sldChg chg="modSp add mod">
        <pc:chgData name="Li, Dong" userId="1cbd7351-b10d-48f1-bf1b-62979789ba4e" providerId="ADAL" clId="{90084D34-59DA-498E-A765-971DEEEC9DBE}" dt="2024-10-28T16:07:57.254" v="8428" actId="20577"/>
        <pc:sldMkLst>
          <pc:docMk/>
          <pc:sldMk cId="481754818" sldId="517"/>
        </pc:sldMkLst>
        <pc:spChg chg="mod">
          <ac:chgData name="Li, Dong" userId="1cbd7351-b10d-48f1-bf1b-62979789ba4e" providerId="ADAL" clId="{90084D34-59DA-498E-A765-971DEEEC9DBE}" dt="2024-10-28T16:07:57.254" v="8428" actId="20577"/>
          <ac:spMkLst>
            <pc:docMk/>
            <pc:sldMk cId="481754818" sldId="517"/>
            <ac:spMk id="5" creationId="{F0FCA0D3-AE99-95D5-27AF-092CF2BDFBA4}"/>
          </ac:spMkLst>
        </pc:spChg>
      </pc:sldChg>
      <pc:sldChg chg="modSp add mod">
        <pc:chgData name="Li, Dong" userId="1cbd7351-b10d-48f1-bf1b-62979789ba4e" providerId="ADAL" clId="{90084D34-59DA-498E-A765-971DEEEC9DBE}" dt="2024-10-28T16:08:11.407" v="8449" actId="20577"/>
        <pc:sldMkLst>
          <pc:docMk/>
          <pc:sldMk cId="2499078733" sldId="518"/>
        </pc:sldMkLst>
        <pc:spChg chg="mod">
          <ac:chgData name="Li, Dong" userId="1cbd7351-b10d-48f1-bf1b-62979789ba4e" providerId="ADAL" clId="{90084D34-59DA-498E-A765-971DEEEC9DBE}" dt="2024-10-28T16:08:11.407" v="8449" actId="20577"/>
          <ac:spMkLst>
            <pc:docMk/>
            <pc:sldMk cId="2499078733" sldId="518"/>
            <ac:spMk id="5" creationId="{71E84D29-8141-9C2E-7352-3E4E8BA26112}"/>
          </ac:spMkLst>
        </pc:spChg>
      </pc:sldChg>
      <pc:sldChg chg="modSp add mod">
        <pc:chgData name="Li, Dong" userId="1cbd7351-b10d-48f1-bf1b-62979789ba4e" providerId="ADAL" clId="{90084D34-59DA-498E-A765-971DEEEC9DBE}" dt="2024-10-28T16:08:40.486" v="8491" actId="20577"/>
        <pc:sldMkLst>
          <pc:docMk/>
          <pc:sldMk cId="2865502094" sldId="519"/>
        </pc:sldMkLst>
        <pc:spChg chg="mod">
          <ac:chgData name="Li, Dong" userId="1cbd7351-b10d-48f1-bf1b-62979789ba4e" providerId="ADAL" clId="{90084D34-59DA-498E-A765-971DEEEC9DBE}" dt="2024-10-28T16:08:40.486" v="8491" actId="20577"/>
          <ac:spMkLst>
            <pc:docMk/>
            <pc:sldMk cId="2865502094" sldId="519"/>
            <ac:spMk id="5" creationId="{F7529356-3A43-AE43-8943-94FBF8790FD1}"/>
          </ac:spMkLst>
        </pc:spChg>
      </pc:sldChg>
      <pc:sldChg chg="modSp add mod">
        <pc:chgData name="Li, Dong" userId="1cbd7351-b10d-48f1-bf1b-62979789ba4e" providerId="ADAL" clId="{90084D34-59DA-498E-A765-971DEEEC9DBE}" dt="2024-10-28T16:09:38.500" v="8520" actId="20577"/>
        <pc:sldMkLst>
          <pc:docMk/>
          <pc:sldMk cId="3903998584" sldId="520"/>
        </pc:sldMkLst>
        <pc:spChg chg="mod">
          <ac:chgData name="Li, Dong" userId="1cbd7351-b10d-48f1-bf1b-62979789ba4e" providerId="ADAL" clId="{90084D34-59DA-498E-A765-971DEEEC9DBE}" dt="2024-10-28T16:09:38.500" v="8520" actId="20577"/>
          <ac:spMkLst>
            <pc:docMk/>
            <pc:sldMk cId="3903998584" sldId="520"/>
            <ac:spMk id="5" creationId="{54C2A79A-A5EC-1D73-C0F0-EB43900003D5}"/>
          </ac:spMkLst>
        </pc:spChg>
      </pc:sldChg>
      <pc:sldChg chg="modSp add mod modNotesTx">
        <pc:chgData name="Li, Dong" userId="1cbd7351-b10d-48f1-bf1b-62979789ba4e" providerId="ADAL" clId="{90084D34-59DA-498E-A765-971DEEEC9DBE}" dt="2024-10-31T10:25:57.071" v="11818" actId="404"/>
        <pc:sldMkLst>
          <pc:docMk/>
          <pc:sldMk cId="3826619580" sldId="521"/>
        </pc:sldMkLst>
        <pc:spChg chg="mod">
          <ac:chgData name="Li, Dong" userId="1cbd7351-b10d-48f1-bf1b-62979789ba4e" providerId="ADAL" clId="{90084D34-59DA-498E-A765-971DEEEC9DBE}" dt="2024-10-31T10:25:57.071" v="11818" actId="404"/>
          <ac:spMkLst>
            <pc:docMk/>
            <pc:sldMk cId="3826619580" sldId="521"/>
            <ac:spMk id="3" creationId="{169E712A-E77A-C0AC-AAA9-A26BBF9F23AC}"/>
          </ac:spMkLst>
        </pc:spChg>
      </pc:sldChg>
    </pc:docChg>
  </pc:docChgLst>
  <pc:docChgLst>
    <pc:chgData name="Li, Dong" userId="1cbd7351-b10d-48f1-bf1b-62979789ba4e" providerId="ADAL" clId="{A2888B4F-4766-48CF-8095-1EF9F3F28A55}"/>
    <pc:docChg chg="undo redo custSel addSld delSld modSld">
      <pc:chgData name="Li, Dong" userId="1cbd7351-b10d-48f1-bf1b-62979789ba4e" providerId="ADAL" clId="{A2888B4F-4766-48CF-8095-1EF9F3F28A55}" dt="2024-11-18T10:58:59.988" v="4789" actId="1076"/>
      <pc:docMkLst>
        <pc:docMk/>
      </pc:docMkLst>
      <pc:sldChg chg="modSp mod">
        <pc:chgData name="Li, Dong" userId="1cbd7351-b10d-48f1-bf1b-62979789ba4e" providerId="ADAL" clId="{A2888B4F-4766-48CF-8095-1EF9F3F28A55}" dt="2024-11-07T21:51:30.322" v="169" actId="404"/>
        <pc:sldMkLst>
          <pc:docMk/>
          <pc:sldMk cId="2861065419" sldId="271"/>
        </pc:sldMkLst>
        <pc:spChg chg="mod">
          <ac:chgData name="Li, Dong" userId="1cbd7351-b10d-48f1-bf1b-62979789ba4e" providerId="ADAL" clId="{A2888B4F-4766-48CF-8095-1EF9F3F28A55}" dt="2024-11-07T21:51:30.322" v="169" actId="404"/>
          <ac:spMkLst>
            <pc:docMk/>
            <pc:sldMk cId="2861065419" sldId="271"/>
            <ac:spMk id="5" creationId="{00000000-0000-0000-0000-000000000000}"/>
          </ac:spMkLst>
        </pc:spChg>
      </pc:sldChg>
      <pc:sldChg chg="modSp mod">
        <pc:chgData name="Li, Dong" userId="1cbd7351-b10d-48f1-bf1b-62979789ba4e" providerId="ADAL" clId="{A2888B4F-4766-48CF-8095-1EF9F3F28A55}" dt="2024-11-17T09:57:27.448" v="4555" actId="20577"/>
        <pc:sldMkLst>
          <pc:docMk/>
          <pc:sldMk cId="3683677878" sldId="374"/>
        </pc:sldMkLst>
        <pc:spChg chg="mod">
          <ac:chgData name="Li, Dong" userId="1cbd7351-b10d-48f1-bf1b-62979789ba4e" providerId="ADAL" clId="{A2888B4F-4766-48CF-8095-1EF9F3F28A55}" dt="2024-11-17T09:57:27.448" v="4555" actId="20577"/>
          <ac:spMkLst>
            <pc:docMk/>
            <pc:sldMk cId="3683677878" sldId="374"/>
            <ac:spMk id="4" creationId="{EF847214-098B-ECB1-B2B5-35B29B9945A7}"/>
          </ac:spMkLst>
        </pc:spChg>
      </pc:sldChg>
      <pc:sldChg chg="addSp delSp modSp mod">
        <pc:chgData name="Li, Dong" userId="1cbd7351-b10d-48f1-bf1b-62979789ba4e" providerId="ADAL" clId="{A2888B4F-4766-48CF-8095-1EF9F3F28A55}" dt="2024-11-07T21:52:17.787" v="178" actId="1076"/>
        <pc:sldMkLst>
          <pc:docMk/>
          <pc:sldMk cId="0" sldId="466"/>
        </pc:sldMkLst>
        <pc:spChg chg="del">
          <ac:chgData name="Li, Dong" userId="1cbd7351-b10d-48f1-bf1b-62979789ba4e" providerId="ADAL" clId="{A2888B4F-4766-48CF-8095-1EF9F3F28A55}" dt="2024-11-06T23:48:31.943" v="45" actId="12084"/>
          <ac:spMkLst>
            <pc:docMk/>
            <pc:sldMk cId="0" sldId="466"/>
            <ac:spMk id="3" creationId="{0C52D56A-4073-EFBF-8BA7-8A48A3BE113F}"/>
          </ac:spMkLst>
        </pc:spChg>
        <pc:spChg chg="mod">
          <ac:chgData name="Li, Dong" userId="1cbd7351-b10d-48f1-bf1b-62979789ba4e" providerId="ADAL" clId="{A2888B4F-4766-48CF-8095-1EF9F3F28A55}" dt="2024-11-07T21:52:12.250" v="177" actId="1076"/>
          <ac:spMkLst>
            <pc:docMk/>
            <pc:sldMk cId="0" sldId="466"/>
            <ac:spMk id="5" creationId="{EA8C3348-BFAF-7879-6C67-4BF7DA360343}"/>
          </ac:spMkLst>
        </pc:spChg>
        <pc:spChg chg="mod">
          <ac:chgData name="Li, Dong" userId="1cbd7351-b10d-48f1-bf1b-62979789ba4e" providerId="ADAL" clId="{A2888B4F-4766-48CF-8095-1EF9F3F28A55}" dt="2024-11-07T21:52:17.787" v="178" actId="1076"/>
          <ac:spMkLst>
            <pc:docMk/>
            <pc:sldMk cId="0" sldId="466"/>
            <ac:spMk id="45" creationId="{00000000-0000-0000-0000-000000000000}"/>
          </ac:spMkLst>
        </pc:spChg>
        <pc:spChg chg="mod">
          <ac:chgData name="Li, Dong" userId="1cbd7351-b10d-48f1-bf1b-62979789ba4e" providerId="ADAL" clId="{A2888B4F-4766-48CF-8095-1EF9F3F28A55}" dt="2024-11-07T21:52:17.787" v="178" actId="1076"/>
          <ac:spMkLst>
            <pc:docMk/>
            <pc:sldMk cId="0" sldId="466"/>
            <ac:spMk id="47" creationId="{00000000-0000-0000-0000-000000000000}"/>
          </ac:spMkLst>
        </pc:spChg>
        <pc:spChg chg="mod">
          <ac:chgData name="Li, Dong" userId="1cbd7351-b10d-48f1-bf1b-62979789ba4e" providerId="ADAL" clId="{A2888B4F-4766-48CF-8095-1EF9F3F28A55}" dt="2024-11-07T21:52:17.787" v="178" actId="1076"/>
          <ac:spMkLst>
            <pc:docMk/>
            <pc:sldMk cId="0" sldId="466"/>
            <ac:spMk id="48" creationId="{00000000-0000-0000-0000-000000000000}"/>
          </ac:spMkLst>
        </pc:spChg>
        <pc:graphicFrameChg chg="add mod">
          <ac:chgData name="Li, Dong" userId="1cbd7351-b10d-48f1-bf1b-62979789ba4e" providerId="ADAL" clId="{A2888B4F-4766-48CF-8095-1EF9F3F28A55}" dt="2024-11-07T21:52:04.441" v="176" actId="20577"/>
          <ac:graphicFrameMkLst>
            <pc:docMk/>
            <pc:sldMk cId="0" sldId="466"/>
            <ac:graphicFrameMk id="2" creationId="{B519CEA6-57BE-0DED-C757-A572F6E224E7}"/>
          </ac:graphicFrameMkLst>
        </pc:graphicFrameChg>
      </pc:sldChg>
      <pc:sldChg chg="modSp mod modAnim">
        <pc:chgData name="Li, Dong" userId="1cbd7351-b10d-48f1-bf1b-62979789ba4e" providerId="ADAL" clId="{A2888B4F-4766-48CF-8095-1EF9F3F28A55}" dt="2024-11-16T09:51:50.251" v="4276"/>
        <pc:sldMkLst>
          <pc:docMk/>
          <pc:sldMk cId="2417947892" sldId="493"/>
        </pc:sldMkLst>
        <pc:spChg chg="mod">
          <ac:chgData name="Li, Dong" userId="1cbd7351-b10d-48f1-bf1b-62979789ba4e" providerId="ADAL" clId="{A2888B4F-4766-48CF-8095-1EF9F3F28A55}" dt="2024-11-07T21:53:49.784" v="238" actId="114"/>
          <ac:spMkLst>
            <pc:docMk/>
            <pc:sldMk cId="2417947892" sldId="493"/>
            <ac:spMk id="4" creationId="{AAF6F190-FBE1-D52A-976F-1E4CC1CE8F92}"/>
          </ac:spMkLst>
        </pc:spChg>
      </pc:sldChg>
      <pc:sldChg chg="modSp mod">
        <pc:chgData name="Li, Dong" userId="1cbd7351-b10d-48f1-bf1b-62979789ba4e" providerId="ADAL" clId="{A2888B4F-4766-48CF-8095-1EF9F3F28A55}" dt="2024-11-17T10:08:48.067" v="4589" actId="20577"/>
        <pc:sldMkLst>
          <pc:docMk/>
          <pc:sldMk cId="856663656" sldId="494"/>
        </pc:sldMkLst>
        <pc:graphicFrameChg chg="mod">
          <ac:chgData name="Li, Dong" userId="1cbd7351-b10d-48f1-bf1b-62979789ba4e" providerId="ADAL" clId="{A2888B4F-4766-48CF-8095-1EF9F3F28A55}" dt="2024-11-07T21:53:10.220" v="237" actId="20577"/>
          <ac:graphicFrameMkLst>
            <pc:docMk/>
            <pc:sldMk cId="856663656" sldId="494"/>
            <ac:graphicFrameMk id="5" creationId="{F8991373-2C8B-96C4-7286-B9D6B50ECC94}"/>
          </ac:graphicFrameMkLst>
        </pc:graphicFrameChg>
        <pc:graphicFrameChg chg="mod">
          <ac:chgData name="Li, Dong" userId="1cbd7351-b10d-48f1-bf1b-62979789ba4e" providerId="ADAL" clId="{A2888B4F-4766-48CF-8095-1EF9F3F28A55}" dt="2024-11-17T10:08:48.067" v="4589" actId="20577"/>
          <ac:graphicFrameMkLst>
            <pc:docMk/>
            <pc:sldMk cId="856663656" sldId="494"/>
            <ac:graphicFrameMk id="7" creationId="{AF30CBC1-C14B-5C50-441D-03BAA0B352F1}"/>
          </ac:graphicFrameMkLst>
        </pc:graphicFrameChg>
      </pc:sldChg>
      <pc:sldChg chg="modSp modAnim">
        <pc:chgData name="Li, Dong" userId="1cbd7351-b10d-48f1-bf1b-62979789ba4e" providerId="ADAL" clId="{A2888B4F-4766-48CF-8095-1EF9F3F28A55}" dt="2024-11-16T09:35:54.486" v="4272"/>
        <pc:sldMkLst>
          <pc:docMk/>
          <pc:sldMk cId="41304028" sldId="497"/>
        </pc:sldMkLst>
        <pc:spChg chg="mod">
          <ac:chgData name="Li, Dong" userId="1cbd7351-b10d-48f1-bf1b-62979789ba4e" providerId="ADAL" clId="{A2888B4F-4766-48CF-8095-1EF9F3F28A55}" dt="2024-11-07T21:54:39.686" v="271" actId="113"/>
          <ac:spMkLst>
            <pc:docMk/>
            <pc:sldMk cId="41304028" sldId="497"/>
            <ac:spMk id="3" creationId="{00000000-0000-0000-0000-000000000000}"/>
          </ac:spMkLst>
        </pc:spChg>
      </pc:sldChg>
      <pc:sldChg chg="addSp modSp mod modAnim">
        <pc:chgData name="Li, Dong" userId="1cbd7351-b10d-48f1-bf1b-62979789ba4e" providerId="ADAL" clId="{A2888B4F-4766-48CF-8095-1EF9F3F28A55}" dt="2024-11-17T16:05:24.997" v="4625"/>
        <pc:sldMkLst>
          <pc:docMk/>
          <pc:sldMk cId="2567472236" sldId="498"/>
        </pc:sldMkLst>
        <pc:spChg chg="mod">
          <ac:chgData name="Li, Dong" userId="1cbd7351-b10d-48f1-bf1b-62979789ba4e" providerId="ADAL" clId="{A2888B4F-4766-48CF-8095-1EF9F3F28A55}" dt="2024-11-07T21:55:10.358" v="275" actId="6549"/>
          <ac:spMkLst>
            <pc:docMk/>
            <pc:sldMk cId="2567472236" sldId="498"/>
            <ac:spMk id="5" creationId="{EC44F149-1AF8-ADF8-EF28-465BF707796F}"/>
          </ac:spMkLst>
        </pc:spChg>
        <pc:spChg chg="add mod">
          <ac:chgData name="Li, Dong" userId="1cbd7351-b10d-48f1-bf1b-62979789ba4e" providerId="ADAL" clId="{A2888B4F-4766-48CF-8095-1EF9F3F28A55}" dt="2024-11-17T10:20:13.281" v="4614" actId="113"/>
          <ac:spMkLst>
            <pc:docMk/>
            <pc:sldMk cId="2567472236" sldId="498"/>
            <ac:spMk id="6" creationId="{3E1018BF-A1A4-7A6E-4FCC-1E7BF6374ACC}"/>
          </ac:spMkLst>
        </pc:spChg>
        <pc:spChg chg="add mod">
          <ac:chgData name="Li, Dong" userId="1cbd7351-b10d-48f1-bf1b-62979789ba4e" providerId="ADAL" clId="{A2888B4F-4766-48CF-8095-1EF9F3F28A55}" dt="2024-11-17T10:20:06.010" v="4611" actId="113"/>
          <ac:spMkLst>
            <pc:docMk/>
            <pc:sldMk cId="2567472236" sldId="498"/>
            <ac:spMk id="7" creationId="{2E9DD5FD-C1CC-0C60-DC05-9DE58C1E6478}"/>
          </ac:spMkLst>
        </pc:spChg>
        <pc:spChg chg="add mod">
          <ac:chgData name="Li, Dong" userId="1cbd7351-b10d-48f1-bf1b-62979789ba4e" providerId="ADAL" clId="{A2888B4F-4766-48CF-8095-1EF9F3F28A55}" dt="2024-11-17T10:19:56.492" v="4608" actId="20577"/>
          <ac:spMkLst>
            <pc:docMk/>
            <pc:sldMk cId="2567472236" sldId="498"/>
            <ac:spMk id="8" creationId="{FFE80536-23B1-7C5C-CBD5-F535FDB6F21B}"/>
          </ac:spMkLst>
        </pc:spChg>
      </pc:sldChg>
      <pc:sldChg chg="addSp modSp mod">
        <pc:chgData name="Li, Dong" userId="1cbd7351-b10d-48f1-bf1b-62979789ba4e" providerId="ADAL" clId="{A2888B4F-4766-48CF-8095-1EF9F3F28A55}" dt="2024-11-17T16:18:55.821" v="4714" actId="20577"/>
        <pc:sldMkLst>
          <pc:docMk/>
          <pc:sldMk cId="3216133053" sldId="499"/>
        </pc:sldMkLst>
        <pc:spChg chg="add mod">
          <ac:chgData name="Li, Dong" userId="1cbd7351-b10d-48f1-bf1b-62979789ba4e" providerId="ADAL" clId="{A2888B4F-4766-48CF-8095-1EF9F3F28A55}" dt="2024-11-11T11:27:16.968" v="3738" actId="1076"/>
          <ac:spMkLst>
            <pc:docMk/>
            <pc:sldMk cId="3216133053" sldId="499"/>
            <ac:spMk id="3" creationId="{D8B3718B-7A89-8C2E-60C9-60DC3C055BB0}"/>
          </ac:spMkLst>
        </pc:spChg>
        <pc:spChg chg="add mod">
          <ac:chgData name="Li, Dong" userId="1cbd7351-b10d-48f1-bf1b-62979789ba4e" providerId="ADAL" clId="{A2888B4F-4766-48CF-8095-1EF9F3F28A55}" dt="2024-11-17T16:18:55.821" v="4714" actId="20577"/>
          <ac:spMkLst>
            <pc:docMk/>
            <pc:sldMk cId="3216133053" sldId="499"/>
            <ac:spMk id="4" creationId="{25BAE8CF-BD2A-9E56-9F9C-B6829FC5F696}"/>
          </ac:spMkLst>
        </pc:spChg>
        <pc:spChg chg="mod">
          <ac:chgData name="Li, Dong" userId="1cbd7351-b10d-48f1-bf1b-62979789ba4e" providerId="ADAL" clId="{A2888B4F-4766-48CF-8095-1EF9F3F28A55}" dt="2024-11-11T11:23:33.630" v="3663" actId="1076"/>
          <ac:spMkLst>
            <pc:docMk/>
            <pc:sldMk cId="3216133053" sldId="499"/>
            <ac:spMk id="8" creationId="{CFAA68A7-22F7-A479-CBA2-8EB55C001F32}"/>
          </ac:spMkLst>
        </pc:spChg>
        <pc:spChg chg="mod">
          <ac:chgData name="Li, Dong" userId="1cbd7351-b10d-48f1-bf1b-62979789ba4e" providerId="ADAL" clId="{A2888B4F-4766-48CF-8095-1EF9F3F28A55}" dt="2024-11-11T11:23:36.786" v="3664" actId="1076"/>
          <ac:spMkLst>
            <pc:docMk/>
            <pc:sldMk cId="3216133053" sldId="499"/>
            <ac:spMk id="9" creationId="{767E1453-BD41-CC2C-56B8-F189954ED254}"/>
          </ac:spMkLst>
        </pc:spChg>
        <pc:spChg chg="mod">
          <ac:chgData name="Li, Dong" userId="1cbd7351-b10d-48f1-bf1b-62979789ba4e" providerId="ADAL" clId="{A2888B4F-4766-48CF-8095-1EF9F3F28A55}" dt="2024-11-11T11:23:30.204" v="3662" actId="1076"/>
          <ac:spMkLst>
            <pc:docMk/>
            <pc:sldMk cId="3216133053" sldId="499"/>
            <ac:spMk id="13" creationId="{42D3E9B0-52C8-60B9-45F4-A7570A4CD4B7}"/>
          </ac:spMkLst>
        </pc:spChg>
        <pc:graphicFrameChg chg="mod">
          <ac:chgData name="Li, Dong" userId="1cbd7351-b10d-48f1-bf1b-62979789ba4e" providerId="ADAL" clId="{A2888B4F-4766-48CF-8095-1EF9F3F28A55}" dt="2024-11-07T21:56:14.294" v="297" actId="20577"/>
          <ac:graphicFrameMkLst>
            <pc:docMk/>
            <pc:sldMk cId="3216133053" sldId="499"/>
            <ac:graphicFrameMk id="6" creationId="{23274C19-08C3-DADA-50A1-61136C6D41E2}"/>
          </ac:graphicFrameMkLst>
        </pc:graphicFrameChg>
        <pc:cxnChg chg="mod">
          <ac:chgData name="Li, Dong" userId="1cbd7351-b10d-48f1-bf1b-62979789ba4e" providerId="ADAL" clId="{A2888B4F-4766-48CF-8095-1EF9F3F28A55}" dt="2024-11-11T11:23:24.924" v="3661" actId="1076"/>
          <ac:cxnSpMkLst>
            <pc:docMk/>
            <pc:sldMk cId="3216133053" sldId="499"/>
            <ac:cxnSpMk id="7" creationId="{13ECABDB-7D4F-38CD-7825-53E66A224816}"/>
          </ac:cxnSpMkLst>
        </pc:cxnChg>
      </pc:sldChg>
      <pc:sldChg chg="addSp delSp modSp mod modAnim">
        <pc:chgData name="Li, Dong" userId="1cbd7351-b10d-48f1-bf1b-62979789ba4e" providerId="ADAL" clId="{A2888B4F-4766-48CF-8095-1EF9F3F28A55}" dt="2024-11-17T16:50:59.452" v="4781" actId="313"/>
        <pc:sldMkLst>
          <pc:docMk/>
          <pc:sldMk cId="1870554753" sldId="505"/>
        </pc:sldMkLst>
        <pc:spChg chg="mod">
          <ac:chgData name="Li, Dong" userId="1cbd7351-b10d-48f1-bf1b-62979789ba4e" providerId="ADAL" clId="{A2888B4F-4766-48CF-8095-1EF9F3F28A55}" dt="2024-11-08T18:37:30.931" v="1869" actId="20577"/>
          <ac:spMkLst>
            <pc:docMk/>
            <pc:sldMk cId="1870554753" sldId="505"/>
            <ac:spMk id="2" creationId="{5B57CC29-8E89-C854-EF43-C6912DF932EA}"/>
          </ac:spMkLst>
        </pc:spChg>
        <pc:spChg chg="mod">
          <ac:chgData name="Li, Dong" userId="1cbd7351-b10d-48f1-bf1b-62979789ba4e" providerId="ADAL" clId="{A2888B4F-4766-48CF-8095-1EF9F3F28A55}" dt="2024-11-17T16:50:59.452" v="4781" actId="313"/>
          <ac:spMkLst>
            <pc:docMk/>
            <pc:sldMk cId="1870554753" sldId="505"/>
            <ac:spMk id="3" creationId="{B21DCAE4-EDFB-74E9-0E37-BC7E4E36C3EE}"/>
          </ac:spMkLst>
        </pc:spChg>
        <pc:spChg chg="mod">
          <ac:chgData name="Li, Dong" userId="1cbd7351-b10d-48f1-bf1b-62979789ba4e" providerId="ADAL" clId="{A2888B4F-4766-48CF-8095-1EF9F3F28A55}" dt="2024-11-08T18:37:36.350" v="1870" actId="1076"/>
          <ac:spMkLst>
            <pc:docMk/>
            <pc:sldMk cId="1870554753" sldId="505"/>
            <ac:spMk id="4" creationId="{0C815B75-C053-35B4-4FAD-4E345089F981}"/>
          </ac:spMkLst>
        </pc:spChg>
        <pc:spChg chg="mod">
          <ac:chgData name="Li, Dong" userId="1cbd7351-b10d-48f1-bf1b-62979789ba4e" providerId="ADAL" clId="{A2888B4F-4766-48CF-8095-1EF9F3F28A55}" dt="2024-11-16T09:55:31.335" v="4292" actId="122"/>
          <ac:spMkLst>
            <pc:docMk/>
            <pc:sldMk cId="1870554753" sldId="505"/>
            <ac:spMk id="6" creationId="{64FEDD04-0F8D-05E4-7E78-7E22E4064ACC}"/>
          </ac:spMkLst>
        </pc:spChg>
        <pc:spChg chg="add del mod">
          <ac:chgData name="Li, Dong" userId="1cbd7351-b10d-48f1-bf1b-62979789ba4e" providerId="ADAL" clId="{A2888B4F-4766-48CF-8095-1EF9F3F28A55}" dt="2024-11-07T21:58:19.959" v="307" actId="12084"/>
          <ac:spMkLst>
            <pc:docMk/>
            <pc:sldMk cId="1870554753" sldId="505"/>
            <ac:spMk id="7" creationId="{AD73167C-2B1B-1D61-1241-4FED078AD812}"/>
          </ac:spMkLst>
        </pc:spChg>
        <pc:graphicFrameChg chg="add mod">
          <ac:chgData name="Li, Dong" userId="1cbd7351-b10d-48f1-bf1b-62979789ba4e" providerId="ADAL" clId="{A2888B4F-4766-48CF-8095-1EF9F3F28A55}" dt="2024-11-08T18:40:57.515" v="1960" actId="20577"/>
          <ac:graphicFrameMkLst>
            <pc:docMk/>
            <pc:sldMk cId="1870554753" sldId="505"/>
            <ac:graphicFrameMk id="8" creationId="{722CFA2D-47AB-B5B5-F485-A56ECAA5EC09}"/>
          </ac:graphicFrameMkLst>
        </pc:graphicFrameChg>
      </pc:sldChg>
      <pc:sldChg chg="modNotesTx">
        <pc:chgData name="Li, Dong" userId="1cbd7351-b10d-48f1-bf1b-62979789ba4e" providerId="ADAL" clId="{A2888B4F-4766-48CF-8095-1EF9F3F28A55}" dt="2024-11-16T09:54:00.864" v="4280" actId="20577"/>
        <pc:sldMkLst>
          <pc:docMk/>
          <pc:sldMk cId="2100854817" sldId="506"/>
        </pc:sldMkLst>
      </pc:sldChg>
      <pc:sldChg chg="modSp mod modAnim">
        <pc:chgData name="Li, Dong" userId="1cbd7351-b10d-48f1-bf1b-62979789ba4e" providerId="ADAL" clId="{A2888B4F-4766-48CF-8095-1EF9F3F28A55}" dt="2024-11-17T16:12:38.488" v="4638"/>
        <pc:sldMkLst>
          <pc:docMk/>
          <pc:sldMk cId="87641721" sldId="508"/>
        </pc:sldMkLst>
        <pc:spChg chg="mod">
          <ac:chgData name="Li, Dong" userId="1cbd7351-b10d-48f1-bf1b-62979789ba4e" providerId="ADAL" clId="{A2888B4F-4766-48CF-8095-1EF9F3F28A55}" dt="2024-11-17T10:21:21.157" v="4616" actId="20577"/>
          <ac:spMkLst>
            <pc:docMk/>
            <pc:sldMk cId="87641721" sldId="508"/>
            <ac:spMk id="3" creationId="{8B62B613-5EDB-85DF-7F2E-C4D641473FF6}"/>
          </ac:spMkLst>
        </pc:spChg>
        <pc:spChg chg="mod">
          <ac:chgData name="Li, Dong" userId="1cbd7351-b10d-48f1-bf1b-62979789ba4e" providerId="ADAL" clId="{A2888B4F-4766-48CF-8095-1EF9F3F28A55}" dt="2024-11-17T16:12:01.675" v="4634" actId="1076"/>
          <ac:spMkLst>
            <pc:docMk/>
            <pc:sldMk cId="87641721" sldId="508"/>
            <ac:spMk id="13" creationId="{30BE1A02-0C12-EF05-C9B1-17F97B1F4A93}"/>
          </ac:spMkLst>
        </pc:spChg>
      </pc:sldChg>
      <pc:sldChg chg="addSp delSp modSp mod modAnim modNotesTx">
        <pc:chgData name="Li, Dong" userId="1cbd7351-b10d-48f1-bf1b-62979789ba4e" providerId="ADAL" clId="{A2888B4F-4766-48CF-8095-1EF9F3F28A55}" dt="2024-11-17T16:51:51.824" v="4784"/>
        <pc:sldMkLst>
          <pc:docMk/>
          <pc:sldMk cId="1169677392" sldId="509"/>
        </pc:sldMkLst>
        <pc:spChg chg="del mod">
          <ac:chgData name="Li, Dong" userId="1cbd7351-b10d-48f1-bf1b-62979789ba4e" providerId="ADAL" clId="{A2888B4F-4766-48CF-8095-1EF9F3F28A55}" dt="2024-11-07T22:04:08.465" v="585" actId="12084"/>
          <ac:spMkLst>
            <pc:docMk/>
            <pc:sldMk cId="1169677392" sldId="509"/>
            <ac:spMk id="6" creationId="{E74754EF-11BB-B0BC-60AC-2A3559C65809}"/>
          </ac:spMkLst>
        </pc:spChg>
        <pc:graphicFrameChg chg="add mod">
          <ac:chgData name="Li, Dong" userId="1cbd7351-b10d-48f1-bf1b-62979789ba4e" providerId="ADAL" clId="{A2888B4F-4766-48CF-8095-1EF9F3F28A55}" dt="2024-11-10T21:29:37.836" v="2885" actId="20577"/>
          <ac:graphicFrameMkLst>
            <pc:docMk/>
            <pc:sldMk cId="1169677392" sldId="509"/>
            <ac:graphicFrameMk id="2" creationId="{ECE81660-1CEA-BC7D-1DB3-AB34E6080147}"/>
          </ac:graphicFrameMkLst>
        </pc:graphicFrameChg>
      </pc:sldChg>
      <pc:sldChg chg="addSp delSp modSp mod modAnim">
        <pc:chgData name="Li, Dong" userId="1cbd7351-b10d-48f1-bf1b-62979789ba4e" providerId="ADAL" clId="{A2888B4F-4766-48CF-8095-1EF9F3F28A55}" dt="2024-11-17T16:52:32.945" v="4787"/>
        <pc:sldMkLst>
          <pc:docMk/>
          <pc:sldMk cId="4237461856" sldId="510"/>
        </pc:sldMkLst>
        <pc:spChg chg="del mod">
          <ac:chgData name="Li, Dong" userId="1cbd7351-b10d-48f1-bf1b-62979789ba4e" providerId="ADAL" clId="{A2888B4F-4766-48CF-8095-1EF9F3F28A55}" dt="2024-11-08T10:46:08.025" v="1655" actId="12084"/>
          <ac:spMkLst>
            <pc:docMk/>
            <pc:sldMk cId="4237461856" sldId="510"/>
            <ac:spMk id="3" creationId="{8DBF8847-8353-4DAB-9809-B34A89F098F9}"/>
          </ac:spMkLst>
        </pc:spChg>
        <pc:spChg chg="add del mod">
          <ac:chgData name="Li, Dong" userId="1cbd7351-b10d-48f1-bf1b-62979789ba4e" providerId="ADAL" clId="{A2888B4F-4766-48CF-8095-1EF9F3F28A55}" dt="2024-11-08T10:44:57.914" v="1643" actId="478"/>
          <ac:spMkLst>
            <pc:docMk/>
            <pc:sldMk cId="4237461856" sldId="510"/>
            <ac:spMk id="4" creationId="{14066C9D-38AB-13A5-4B16-F0EAC742E688}"/>
          </ac:spMkLst>
        </pc:spChg>
        <pc:graphicFrameChg chg="add mod">
          <ac:chgData name="Li, Dong" userId="1cbd7351-b10d-48f1-bf1b-62979789ba4e" providerId="ADAL" clId="{A2888B4F-4766-48CF-8095-1EF9F3F28A55}" dt="2024-11-10T22:17:33.426" v="3600" actId="20577"/>
          <ac:graphicFrameMkLst>
            <pc:docMk/>
            <pc:sldMk cId="4237461856" sldId="510"/>
            <ac:graphicFrameMk id="5" creationId="{C5FC9131-8C02-17EA-CBAA-0855E9FAA7CC}"/>
          </ac:graphicFrameMkLst>
        </pc:graphicFrameChg>
      </pc:sldChg>
      <pc:sldChg chg="addSp delSp modSp mod">
        <pc:chgData name="Li, Dong" userId="1cbd7351-b10d-48f1-bf1b-62979789ba4e" providerId="ADAL" clId="{A2888B4F-4766-48CF-8095-1EF9F3F28A55}" dt="2024-11-12T12:54:34.442" v="4248" actId="20577"/>
        <pc:sldMkLst>
          <pc:docMk/>
          <pc:sldMk cId="3322826746" sldId="511"/>
        </pc:sldMkLst>
        <pc:spChg chg="del mod">
          <ac:chgData name="Li, Dong" userId="1cbd7351-b10d-48f1-bf1b-62979789ba4e" providerId="ADAL" clId="{A2888B4F-4766-48CF-8095-1EF9F3F28A55}" dt="2024-11-07T23:07:09.004" v="1523" actId="12084"/>
          <ac:spMkLst>
            <pc:docMk/>
            <pc:sldMk cId="3322826746" sldId="511"/>
            <ac:spMk id="3" creationId="{94EDB452-06C6-5F95-76F6-BBA642D1F1DC}"/>
          </ac:spMkLst>
        </pc:spChg>
        <pc:graphicFrameChg chg="add mod">
          <ac:chgData name="Li, Dong" userId="1cbd7351-b10d-48f1-bf1b-62979789ba4e" providerId="ADAL" clId="{A2888B4F-4766-48CF-8095-1EF9F3F28A55}" dt="2024-11-12T12:54:34.442" v="4248" actId="20577"/>
          <ac:graphicFrameMkLst>
            <pc:docMk/>
            <pc:sldMk cId="3322826746" sldId="511"/>
            <ac:graphicFrameMk id="4" creationId="{18885463-75BB-C1A3-46FF-3FFBFE904E6E}"/>
          </ac:graphicFrameMkLst>
        </pc:graphicFrameChg>
      </pc:sldChg>
      <pc:sldChg chg="addSp modSp mod">
        <pc:chgData name="Li, Dong" userId="1cbd7351-b10d-48f1-bf1b-62979789ba4e" providerId="ADAL" clId="{A2888B4F-4766-48CF-8095-1EF9F3F28A55}" dt="2024-11-18T10:58:59.988" v="4789" actId="1076"/>
        <pc:sldMkLst>
          <pc:docMk/>
          <pc:sldMk cId="2524357182" sldId="512"/>
        </pc:sldMkLst>
        <pc:spChg chg="mod">
          <ac:chgData name="Li, Dong" userId="1cbd7351-b10d-48f1-bf1b-62979789ba4e" providerId="ADAL" clId="{A2888B4F-4766-48CF-8095-1EF9F3F28A55}" dt="2024-11-08T10:39:29.606" v="1556" actId="20577"/>
          <ac:spMkLst>
            <pc:docMk/>
            <pc:sldMk cId="2524357182" sldId="512"/>
            <ac:spMk id="2" creationId="{1C47C502-3469-268E-77F7-829D4D78D9F6}"/>
          </ac:spMkLst>
        </pc:spChg>
        <pc:spChg chg="add mod">
          <ac:chgData name="Li, Dong" userId="1cbd7351-b10d-48f1-bf1b-62979789ba4e" providerId="ADAL" clId="{A2888B4F-4766-48CF-8095-1EF9F3F28A55}" dt="2024-11-18T10:58:59.988" v="4789" actId="1076"/>
          <ac:spMkLst>
            <pc:docMk/>
            <pc:sldMk cId="2524357182" sldId="512"/>
            <ac:spMk id="7" creationId="{89BBDE6E-833C-6EA8-1CB5-719A4B392BC3}"/>
          </ac:spMkLst>
        </pc:spChg>
      </pc:sldChg>
      <pc:sldChg chg="modAnim">
        <pc:chgData name="Li, Dong" userId="1cbd7351-b10d-48f1-bf1b-62979789ba4e" providerId="ADAL" clId="{A2888B4F-4766-48CF-8095-1EF9F3F28A55}" dt="2024-11-17T16:41:53.865" v="4718"/>
        <pc:sldMkLst>
          <pc:docMk/>
          <pc:sldMk cId="1460580271" sldId="515"/>
        </pc:sldMkLst>
      </pc:sldChg>
      <pc:sldChg chg="addSp delSp modSp del mod">
        <pc:chgData name="Li, Dong" userId="1cbd7351-b10d-48f1-bf1b-62979789ba4e" providerId="ADAL" clId="{A2888B4F-4766-48CF-8095-1EF9F3F28A55}" dt="2024-11-11T11:29:59.708" v="3806" actId="47"/>
        <pc:sldMkLst>
          <pc:docMk/>
          <pc:sldMk cId="3826619580" sldId="521"/>
        </pc:sldMkLst>
        <pc:spChg chg="mod">
          <ac:chgData name="Li, Dong" userId="1cbd7351-b10d-48f1-bf1b-62979789ba4e" providerId="ADAL" clId="{A2888B4F-4766-48CF-8095-1EF9F3F28A55}" dt="2024-11-10T22:18:41.481" v="3613" actId="20577"/>
          <ac:spMkLst>
            <pc:docMk/>
            <pc:sldMk cId="3826619580" sldId="521"/>
            <ac:spMk id="2" creationId="{015916ED-570A-707E-2681-A9AE73FFFB42}"/>
          </ac:spMkLst>
        </pc:spChg>
        <pc:spChg chg="del mod">
          <ac:chgData name="Li, Dong" userId="1cbd7351-b10d-48f1-bf1b-62979789ba4e" providerId="ADAL" clId="{A2888B4F-4766-48CF-8095-1EF9F3F28A55}" dt="2024-11-08T18:54:33.193" v="2443" actId="478"/>
          <ac:spMkLst>
            <pc:docMk/>
            <pc:sldMk cId="3826619580" sldId="521"/>
            <ac:spMk id="3" creationId="{169E712A-E77A-C0AC-AAA9-A26BBF9F23AC}"/>
          </ac:spMkLst>
        </pc:spChg>
        <pc:spChg chg="add del mod">
          <ac:chgData name="Li, Dong" userId="1cbd7351-b10d-48f1-bf1b-62979789ba4e" providerId="ADAL" clId="{A2888B4F-4766-48CF-8095-1EF9F3F28A55}" dt="2024-11-08T18:54:36.484" v="2444" actId="478"/>
          <ac:spMkLst>
            <pc:docMk/>
            <pc:sldMk cId="3826619580" sldId="521"/>
            <ac:spMk id="5" creationId="{7CAE1867-0DDC-C90D-5F14-7AA82266E9E9}"/>
          </ac:spMkLst>
        </pc:spChg>
        <pc:spChg chg="add del mod">
          <ac:chgData name="Li, Dong" userId="1cbd7351-b10d-48f1-bf1b-62979789ba4e" providerId="ADAL" clId="{A2888B4F-4766-48CF-8095-1EF9F3F28A55}" dt="2024-11-08T10:47:50.067" v="1677" actId="12084"/>
          <ac:spMkLst>
            <pc:docMk/>
            <pc:sldMk cId="3826619580" sldId="521"/>
            <ac:spMk id="5" creationId="{994724F9-2F56-996F-C9B3-16FEA683C66A}"/>
          </ac:spMkLst>
        </pc:spChg>
        <pc:spChg chg="add del mod">
          <ac:chgData name="Li, Dong" userId="1cbd7351-b10d-48f1-bf1b-62979789ba4e" providerId="ADAL" clId="{A2888B4F-4766-48CF-8095-1EF9F3F28A55}" dt="2024-11-08T10:50:41.935" v="1713" actId="12084"/>
          <ac:spMkLst>
            <pc:docMk/>
            <pc:sldMk cId="3826619580" sldId="521"/>
            <ac:spMk id="8" creationId="{4D7B7F31-6AA6-3AA8-DEEB-0EB5AE0D8C96}"/>
          </ac:spMkLst>
        </pc:spChg>
        <pc:spChg chg="add mod">
          <ac:chgData name="Li, Dong" userId="1cbd7351-b10d-48f1-bf1b-62979789ba4e" providerId="ADAL" clId="{A2888B4F-4766-48CF-8095-1EF9F3F28A55}" dt="2024-11-08T11:58:39.934" v="1849" actId="1076"/>
          <ac:spMkLst>
            <pc:docMk/>
            <pc:sldMk cId="3826619580" sldId="521"/>
            <ac:spMk id="10" creationId="{C399BDAF-0F23-3DF7-C557-A5A6040A5CF6}"/>
          </ac:spMkLst>
        </pc:spChg>
        <pc:spChg chg="add del mod">
          <ac:chgData name="Li, Dong" userId="1cbd7351-b10d-48f1-bf1b-62979789ba4e" providerId="ADAL" clId="{A2888B4F-4766-48CF-8095-1EF9F3F28A55}" dt="2024-11-08T10:54:13.710" v="1738" actId="478"/>
          <ac:spMkLst>
            <pc:docMk/>
            <pc:sldMk cId="3826619580" sldId="521"/>
            <ac:spMk id="11" creationId="{00F07FDE-2A8F-E1C7-2D95-DE82B182BE79}"/>
          </ac:spMkLst>
        </pc:spChg>
        <pc:spChg chg="add del mod">
          <ac:chgData name="Li, Dong" userId="1cbd7351-b10d-48f1-bf1b-62979789ba4e" providerId="ADAL" clId="{A2888B4F-4766-48CF-8095-1EF9F3F28A55}" dt="2024-11-08T10:54:13.710" v="1740"/>
          <ac:spMkLst>
            <pc:docMk/>
            <pc:sldMk cId="3826619580" sldId="521"/>
            <ac:spMk id="12" creationId="{EBD5E3EA-AC7E-DE01-0B60-4FA801F89B6A}"/>
          </ac:spMkLst>
        </pc:spChg>
        <pc:graphicFrameChg chg="add mod">
          <ac:chgData name="Li, Dong" userId="1cbd7351-b10d-48f1-bf1b-62979789ba4e" providerId="ADAL" clId="{A2888B4F-4766-48CF-8095-1EF9F3F28A55}" dt="2024-11-08T11:58:48.571" v="1851" actId="1076"/>
          <ac:graphicFrameMkLst>
            <pc:docMk/>
            <pc:sldMk cId="3826619580" sldId="521"/>
            <ac:graphicFrameMk id="6" creationId="{7470B670-D7B6-6963-8A99-B721E25288E4}"/>
          </ac:graphicFrameMkLst>
        </pc:graphicFrameChg>
        <pc:graphicFrameChg chg="add mod modGraphic">
          <ac:chgData name="Li, Dong" userId="1cbd7351-b10d-48f1-bf1b-62979789ba4e" providerId="ADAL" clId="{A2888B4F-4766-48CF-8095-1EF9F3F28A55}" dt="2024-11-08T11:58:37.233" v="1848" actId="1076"/>
          <ac:graphicFrameMkLst>
            <pc:docMk/>
            <pc:sldMk cId="3826619580" sldId="521"/>
            <ac:graphicFrameMk id="9" creationId="{026037D7-8F01-30DA-EE24-38F3C713BF8A}"/>
          </ac:graphicFrameMkLst>
        </pc:graphicFrameChg>
      </pc:sldChg>
      <pc:sldChg chg="modSp new mod">
        <pc:chgData name="Li, Dong" userId="1cbd7351-b10d-48f1-bf1b-62979789ba4e" providerId="ADAL" clId="{A2888B4F-4766-48CF-8095-1EF9F3F28A55}" dt="2024-11-16T09:55:02.701" v="4286"/>
        <pc:sldMkLst>
          <pc:docMk/>
          <pc:sldMk cId="3317275809" sldId="522"/>
        </pc:sldMkLst>
        <pc:spChg chg="mod">
          <ac:chgData name="Li, Dong" userId="1cbd7351-b10d-48f1-bf1b-62979789ba4e" providerId="ADAL" clId="{A2888B4F-4766-48CF-8095-1EF9F3F28A55}" dt="2024-11-07T22:22:44.748" v="1430" actId="20577"/>
          <ac:spMkLst>
            <pc:docMk/>
            <pc:sldMk cId="3317275809" sldId="522"/>
            <ac:spMk id="2" creationId="{456F862D-9ECC-3F4B-1B69-11A2EF3BF2A5}"/>
          </ac:spMkLst>
        </pc:spChg>
        <pc:spChg chg="mod">
          <ac:chgData name="Li, Dong" userId="1cbd7351-b10d-48f1-bf1b-62979789ba4e" providerId="ADAL" clId="{A2888B4F-4766-48CF-8095-1EF9F3F28A55}" dt="2024-11-16T09:55:02.701" v="4286"/>
          <ac:spMkLst>
            <pc:docMk/>
            <pc:sldMk cId="3317275809" sldId="522"/>
            <ac:spMk id="3" creationId="{70F7DC35-70E4-F532-7526-390A997DDC74}"/>
          </ac:spMkLst>
        </pc:spChg>
      </pc:sldChg>
      <pc:sldChg chg="addSp delSp modSp add mod modAnim">
        <pc:chgData name="Li, Dong" userId="1cbd7351-b10d-48f1-bf1b-62979789ba4e" providerId="ADAL" clId="{A2888B4F-4766-48CF-8095-1EF9F3F28A55}" dt="2024-11-16T09:56:19.981" v="4294"/>
        <pc:sldMkLst>
          <pc:docMk/>
          <pc:sldMk cId="2048990915" sldId="523"/>
        </pc:sldMkLst>
        <pc:spChg chg="mod">
          <ac:chgData name="Li, Dong" userId="1cbd7351-b10d-48f1-bf1b-62979789ba4e" providerId="ADAL" clId="{A2888B4F-4766-48CF-8095-1EF9F3F28A55}" dt="2024-11-09T11:41:52.534" v="2698" actId="6549"/>
          <ac:spMkLst>
            <pc:docMk/>
            <pc:sldMk cId="2048990915" sldId="523"/>
            <ac:spMk id="2" creationId="{7059F352-AB2B-8837-73BF-8984532B8249}"/>
          </ac:spMkLst>
        </pc:spChg>
        <pc:spChg chg="add del mod">
          <ac:chgData name="Li, Dong" userId="1cbd7351-b10d-48f1-bf1b-62979789ba4e" providerId="ADAL" clId="{A2888B4F-4766-48CF-8095-1EF9F3F28A55}" dt="2024-11-12T11:25:30.287" v="3967" actId="20577"/>
          <ac:spMkLst>
            <pc:docMk/>
            <pc:sldMk cId="2048990915" sldId="523"/>
            <ac:spMk id="3" creationId="{D4A34406-1BDB-9CDB-E789-11E6F984452C}"/>
          </ac:spMkLst>
        </pc:spChg>
        <pc:spChg chg="del mod">
          <ac:chgData name="Li, Dong" userId="1cbd7351-b10d-48f1-bf1b-62979789ba4e" providerId="ADAL" clId="{A2888B4F-4766-48CF-8095-1EF9F3F28A55}" dt="2024-11-12T11:24:11.805" v="3924" actId="478"/>
          <ac:spMkLst>
            <pc:docMk/>
            <pc:sldMk cId="2048990915" sldId="523"/>
            <ac:spMk id="4" creationId="{A0F61346-862C-DFEB-0064-CC1A2EEF2AAD}"/>
          </ac:spMkLst>
        </pc:spChg>
        <pc:spChg chg="add mod">
          <ac:chgData name="Li, Dong" userId="1cbd7351-b10d-48f1-bf1b-62979789ba4e" providerId="ADAL" clId="{A2888B4F-4766-48CF-8095-1EF9F3F28A55}" dt="2024-11-12T11:31:12.213" v="4237" actId="1076"/>
          <ac:spMkLst>
            <pc:docMk/>
            <pc:sldMk cId="2048990915" sldId="523"/>
            <ac:spMk id="5" creationId="{FB9AAA59-6896-9801-0F67-DEA0D58F1FE8}"/>
          </ac:spMkLst>
        </pc:spChg>
        <pc:spChg chg="add del mod">
          <ac:chgData name="Li, Dong" userId="1cbd7351-b10d-48f1-bf1b-62979789ba4e" providerId="ADAL" clId="{A2888B4F-4766-48CF-8095-1EF9F3F28A55}" dt="2024-11-08T11:59:13.085" v="1854" actId="478"/>
          <ac:spMkLst>
            <pc:docMk/>
            <pc:sldMk cId="2048990915" sldId="523"/>
            <ac:spMk id="6" creationId="{02200070-5B2C-20F3-5C27-5DEF474F7AB7}"/>
          </ac:spMkLst>
        </pc:spChg>
        <pc:spChg chg="add del mod">
          <ac:chgData name="Li, Dong" userId="1cbd7351-b10d-48f1-bf1b-62979789ba4e" providerId="ADAL" clId="{A2888B4F-4766-48CF-8095-1EF9F3F28A55}" dt="2024-11-12T11:23:24.091" v="3850" actId="478"/>
          <ac:spMkLst>
            <pc:docMk/>
            <pc:sldMk cId="2048990915" sldId="523"/>
            <ac:spMk id="6" creationId="{74081174-F77D-73B0-DC00-11686BF04EA5}"/>
          </ac:spMkLst>
        </pc:spChg>
        <pc:spChg chg="add mod">
          <ac:chgData name="Li, Dong" userId="1cbd7351-b10d-48f1-bf1b-62979789ba4e" providerId="ADAL" clId="{A2888B4F-4766-48CF-8095-1EF9F3F28A55}" dt="2024-11-12T11:31:59.051" v="4244" actId="20577"/>
          <ac:spMkLst>
            <pc:docMk/>
            <pc:sldMk cId="2048990915" sldId="523"/>
            <ac:spMk id="7" creationId="{9D20C157-EBC7-CC09-1B51-0B179C5EE775}"/>
          </ac:spMkLst>
        </pc:spChg>
        <pc:spChg chg="add mod">
          <ac:chgData name="Li, Dong" userId="1cbd7351-b10d-48f1-bf1b-62979789ba4e" providerId="ADAL" clId="{A2888B4F-4766-48CF-8095-1EF9F3F28A55}" dt="2024-11-12T11:29:33.162" v="4150" actId="1076"/>
          <ac:spMkLst>
            <pc:docMk/>
            <pc:sldMk cId="2048990915" sldId="523"/>
            <ac:spMk id="9" creationId="{091F598E-7814-4A12-4F32-6E328C786C3D}"/>
          </ac:spMkLst>
        </pc:spChg>
        <pc:spChg chg="add del mod">
          <ac:chgData name="Li, Dong" userId="1cbd7351-b10d-48f1-bf1b-62979789ba4e" providerId="ADAL" clId="{A2888B4F-4766-48CF-8095-1EF9F3F28A55}" dt="2024-11-12T11:30:09.018" v="4179" actId="478"/>
          <ac:spMkLst>
            <pc:docMk/>
            <pc:sldMk cId="2048990915" sldId="523"/>
            <ac:spMk id="10" creationId="{CAA6F130-5F2E-13C4-245D-3B503E5AFCAD}"/>
          </ac:spMkLst>
        </pc:spChg>
        <pc:spChg chg="add mod">
          <ac:chgData name="Li, Dong" userId="1cbd7351-b10d-48f1-bf1b-62979789ba4e" providerId="ADAL" clId="{A2888B4F-4766-48CF-8095-1EF9F3F28A55}" dt="2024-11-12T11:31:42.754" v="4242" actId="20577"/>
          <ac:spMkLst>
            <pc:docMk/>
            <pc:sldMk cId="2048990915" sldId="523"/>
            <ac:spMk id="11" creationId="{342D26F0-269E-E45F-0A07-C0C62F837EDC}"/>
          </ac:spMkLst>
        </pc:spChg>
      </pc:sldChg>
      <pc:sldChg chg="addSp modSp new mod modClrScheme chgLayout">
        <pc:chgData name="Li, Dong" userId="1cbd7351-b10d-48f1-bf1b-62979789ba4e" providerId="ADAL" clId="{A2888B4F-4766-48CF-8095-1EF9F3F28A55}" dt="2024-11-11T11:28:25.257" v="3805" actId="14100"/>
        <pc:sldMkLst>
          <pc:docMk/>
          <pc:sldMk cId="845623812" sldId="524"/>
        </pc:sldMkLst>
        <pc:spChg chg="mod ord">
          <ac:chgData name="Li, Dong" userId="1cbd7351-b10d-48f1-bf1b-62979789ba4e" providerId="ADAL" clId="{A2888B4F-4766-48CF-8095-1EF9F3F28A55}" dt="2024-11-11T11:28:05.714" v="3797" actId="20577"/>
          <ac:spMkLst>
            <pc:docMk/>
            <pc:sldMk cId="845623812" sldId="524"/>
            <ac:spMk id="2" creationId="{31D8F277-0BFB-66D5-4ACB-BA9CE96D683A}"/>
          </ac:spMkLst>
        </pc:spChg>
        <pc:spChg chg="add mod ord">
          <ac:chgData name="Li, Dong" userId="1cbd7351-b10d-48f1-bf1b-62979789ba4e" providerId="ADAL" clId="{A2888B4F-4766-48CF-8095-1EF9F3F28A55}" dt="2024-11-11T11:28:25.257" v="3805" actId="14100"/>
          <ac:spMkLst>
            <pc:docMk/>
            <pc:sldMk cId="845623812" sldId="524"/>
            <ac:spMk id="3" creationId="{357CB55E-D962-DFAD-8863-305822F77204}"/>
          </ac:spMkLst>
        </pc:spChg>
      </pc:sldChg>
      <pc:sldChg chg="modSp new mod">
        <pc:chgData name="Li, Dong" userId="1cbd7351-b10d-48f1-bf1b-62979789ba4e" providerId="ADAL" clId="{A2888B4F-4766-48CF-8095-1EF9F3F28A55}" dt="2024-11-16T09:59:24.893" v="4426" actId="20577"/>
        <pc:sldMkLst>
          <pc:docMk/>
          <pc:sldMk cId="2457347089" sldId="525"/>
        </pc:sldMkLst>
        <pc:spChg chg="mod">
          <ac:chgData name="Li, Dong" userId="1cbd7351-b10d-48f1-bf1b-62979789ba4e" providerId="ADAL" clId="{A2888B4F-4766-48CF-8095-1EF9F3F28A55}" dt="2024-11-16T09:57:32.781" v="4311" actId="20577"/>
          <ac:spMkLst>
            <pc:docMk/>
            <pc:sldMk cId="2457347089" sldId="525"/>
            <ac:spMk id="2" creationId="{9A7844BD-9F33-6875-75B3-B0D8140E8042}"/>
          </ac:spMkLst>
        </pc:spChg>
        <pc:spChg chg="mod">
          <ac:chgData name="Li, Dong" userId="1cbd7351-b10d-48f1-bf1b-62979789ba4e" providerId="ADAL" clId="{A2888B4F-4766-48CF-8095-1EF9F3F28A55}" dt="2024-11-16T09:59:24.893" v="4426" actId="20577"/>
          <ac:spMkLst>
            <pc:docMk/>
            <pc:sldMk cId="2457347089" sldId="525"/>
            <ac:spMk id="3" creationId="{54F57AD9-8564-CD7B-C1BD-2F72DFC677D1}"/>
          </ac:spMkLst>
        </pc:spChg>
      </pc:sldChg>
      <pc:sldChg chg="new del">
        <pc:chgData name="Li, Dong" userId="1cbd7351-b10d-48f1-bf1b-62979789ba4e" providerId="ADAL" clId="{A2888B4F-4766-48CF-8095-1EF9F3F28A55}" dt="2024-11-17T09:50:36.267" v="4429" actId="47"/>
        <pc:sldMkLst>
          <pc:docMk/>
          <pc:sldMk cId="1650868997" sldId="526"/>
        </pc:sldMkLst>
      </pc:sldChg>
      <pc:sldChg chg="delSp modSp add mod">
        <pc:chgData name="Li, Dong" userId="1cbd7351-b10d-48f1-bf1b-62979789ba4e" providerId="ADAL" clId="{A2888B4F-4766-48CF-8095-1EF9F3F28A55}" dt="2024-11-17T09:51:52.407" v="4545" actId="20577"/>
        <pc:sldMkLst>
          <pc:docMk/>
          <pc:sldMk cId="3583918682" sldId="527"/>
        </pc:sldMkLst>
        <pc:spChg chg="mod">
          <ac:chgData name="Li, Dong" userId="1cbd7351-b10d-48f1-bf1b-62979789ba4e" providerId="ADAL" clId="{A2888B4F-4766-48CF-8095-1EF9F3F28A55}" dt="2024-11-17T09:50:43.170" v="4445" actId="5793"/>
          <ac:spMkLst>
            <pc:docMk/>
            <pc:sldMk cId="3583918682" sldId="527"/>
            <ac:spMk id="2" creationId="{5ADE36B9-8244-D2C7-821D-F20B60229A90}"/>
          </ac:spMkLst>
        </pc:spChg>
        <pc:spChg chg="mod">
          <ac:chgData name="Li, Dong" userId="1cbd7351-b10d-48f1-bf1b-62979789ba4e" providerId="ADAL" clId="{A2888B4F-4766-48CF-8095-1EF9F3F28A55}" dt="2024-11-17T09:51:52.407" v="4545" actId="20577"/>
          <ac:spMkLst>
            <pc:docMk/>
            <pc:sldMk cId="3583918682" sldId="527"/>
            <ac:spMk id="4" creationId="{AFA3DDEE-3FA5-B4EE-9572-84A2C9BD3B5E}"/>
          </ac:spMkLst>
        </pc:spChg>
        <pc:picChg chg="del">
          <ac:chgData name="Li, Dong" userId="1cbd7351-b10d-48f1-bf1b-62979789ba4e" providerId="ADAL" clId="{A2888B4F-4766-48CF-8095-1EF9F3F28A55}" dt="2024-11-17T09:50:45.376" v="4446" actId="478"/>
          <ac:picMkLst>
            <pc:docMk/>
            <pc:sldMk cId="3583918682" sldId="527"/>
            <ac:picMk id="7" creationId="{08A22B4A-BEF5-33AC-2032-D788A6836748}"/>
          </ac:picMkLst>
        </pc:picChg>
      </pc:sldChg>
    </pc:docChg>
  </pc:docChgLst>
</pc:chgInfo>
</file>

<file path=ppt/diagrams/_rels/data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22.png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2" Type="http://schemas.openxmlformats.org/officeDocument/2006/relationships/image" Target="../media/image230.png"/><Relationship Id="rId1" Type="http://schemas.openxmlformats.org/officeDocument/2006/relationships/image" Target="../media/image22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3_4">
  <dgm:title val=""/>
  <dgm:desc val=""/>
  <dgm:catLst>
    <dgm:cat type="accent3" pri="11400"/>
  </dgm:catLst>
  <dgm:styleLbl name="node0">
    <dgm:fillClrLst meth="cycle">
      <a:schemeClr val="accent3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3">
        <a:shade val="50000"/>
      </a:schemeClr>
      <a:schemeClr val="accent3">
        <a:tint val="55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3">
        <a:shade val="80000"/>
        <a:alpha val="50000"/>
      </a:schemeClr>
      <a:schemeClr val="accent3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55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A810D25-F5BE-43B8-85AF-3AE3731BC679}" type="doc">
      <dgm:prSet loTypeId="urn:microsoft.com/office/officeart/2008/layout/VerticalAccen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5B2E20E3-5377-4DE9-A4C3-2781A0E426A1}">
      <dgm:prSet/>
      <dgm:spPr/>
      <dgm:t>
        <a:bodyPr/>
        <a:lstStyle/>
        <a:p>
          <a:r>
            <a:rPr lang="en-US" b="1" dirty="0"/>
            <a:t>Booking Controls:</a:t>
          </a:r>
          <a:endParaRPr lang="en-GB" dirty="0"/>
        </a:p>
      </dgm:t>
    </dgm:pt>
    <dgm:pt modelId="{42BC8F46-136C-4CAB-995F-8274DBF17A84}" type="parTrans" cxnId="{B9A24556-4657-46AC-B0FA-E9B7349A4FEA}">
      <dgm:prSet/>
      <dgm:spPr/>
      <dgm:t>
        <a:bodyPr/>
        <a:lstStyle/>
        <a:p>
          <a:endParaRPr lang="en-GB"/>
        </a:p>
      </dgm:t>
    </dgm:pt>
    <dgm:pt modelId="{A8315A2F-1C11-42AD-A5AB-09F268EF4955}" type="sibTrans" cxnId="{B9A24556-4657-46AC-B0FA-E9B7349A4FEA}">
      <dgm:prSet/>
      <dgm:spPr/>
      <dgm:t>
        <a:bodyPr/>
        <a:lstStyle/>
        <a:p>
          <a:endParaRPr lang="en-GB"/>
        </a:p>
      </dgm:t>
    </dgm:pt>
    <dgm:pt modelId="{484D4A6D-BE2C-4227-BAFF-6A11A132A0E3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 baseline="0" dirty="0"/>
            <a:t>Accept a booking request,</a:t>
          </a:r>
          <a:endParaRPr lang="en-GB" dirty="0"/>
        </a:p>
      </dgm:t>
    </dgm:pt>
    <dgm:pt modelId="{1E551233-6C16-40B2-84E1-8D5775827852}" type="parTrans" cxnId="{D7888165-A594-4A2E-A520-B42B47BF1C89}">
      <dgm:prSet/>
      <dgm:spPr/>
      <dgm:t>
        <a:bodyPr/>
        <a:lstStyle/>
        <a:p>
          <a:endParaRPr lang="en-GB"/>
        </a:p>
      </dgm:t>
    </dgm:pt>
    <dgm:pt modelId="{8AA9FBDF-B511-4C74-97A1-BDD7318775A8}" type="sibTrans" cxnId="{D7888165-A594-4A2E-A520-B42B47BF1C89}">
      <dgm:prSet/>
      <dgm:spPr/>
      <dgm:t>
        <a:bodyPr/>
        <a:lstStyle/>
        <a:p>
          <a:endParaRPr lang="en-GB"/>
        </a:p>
      </dgm:t>
    </dgm:pt>
    <dgm:pt modelId="{33077249-9BAE-42FB-802B-EDA67ED80377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Reject a booking request,</a:t>
          </a:r>
          <a:endParaRPr lang="en-GB" dirty="0"/>
        </a:p>
      </dgm:t>
    </dgm:pt>
    <dgm:pt modelId="{31951062-8FD9-4EA2-8031-14850DBD72F3}" type="parTrans" cxnId="{65A9E5C4-699E-4F21-AE38-D2430FF559EC}">
      <dgm:prSet/>
      <dgm:spPr/>
      <dgm:t>
        <a:bodyPr/>
        <a:lstStyle/>
        <a:p>
          <a:endParaRPr lang="en-GB"/>
        </a:p>
      </dgm:t>
    </dgm:pt>
    <dgm:pt modelId="{8416F174-9179-467B-8E98-9718358F9800}" type="sibTrans" cxnId="{65A9E5C4-699E-4F21-AE38-D2430FF559EC}">
      <dgm:prSet/>
      <dgm:spPr/>
      <dgm:t>
        <a:bodyPr/>
        <a:lstStyle/>
        <a:p>
          <a:endParaRPr lang="en-GB"/>
        </a:p>
      </dgm:t>
    </dgm:pt>
    <dgm:pt modelId="{E5B26D20-F701-4803-8F39-00E263F31BD4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Upgrade: Small size demand can be met by the large car offered at £30</a:t>
          </a:r>
          <a:endParaRPr lang="en-GB" dirty="0"/>
        </a:p>
      </dgm:t>
    </dgm:pt>
    <dgm:pt modelId="{5943A70E-5ED6-4D8E-9E27-34338032C912}" type="parTrans" cxnId="{38557824-C834-4A79-809B-13807C1B591A}">
      <dgm:prSet/>
      <dgm:spPr/>
      <dgm:t>
        <a:bodyPr/>
        <a:lstStyle/>
        <a:p>
          <a:endParaRPr lang="en-GB"/>
        </a:p>
      </dgm:t>
    </dgm:pt>
    <dgm:pt modelId="{F8933765-2E25-447D-A3E2-6DFD4EA30F12}" type="sibTrans" cxnId="{38557824-C834-4A79-809B-13807C1B591A}">
      <dgm:prSet/>
      <dgm:spPr/>
      <dgm:t>
        <a:bodyPr/>
        <a:lstStyle/>
        <a:p>
          <a:endParaRPr lang="en-GB"/>
        </a:p>
      </dgm:t>
    </dgm:pt>
    <dgm:pt modelId="{1F093EC3-9849-4289-A47A-5CD1287E00BD}" type="pres">
      <dgm:prSet presAssocID="{3A810D25-F5BE-43B8-85AF-3AE3731BC679}" presName="Name0" presStyleCnt="0">
        <dgm:presLayoutVars>
          <dgm:chMax/>
          <dgm:chPref/>
          <dgm:dir/>
        </dgm:presLayoutVars>
      </dgm:prSet>
      <dgm:spPr/>
    </dgm:pt>
    <dgm:pt modelId="{513DD36E-E0ED-4596-B865-C99498AC1302}" type="pres">
      <dgm:prSet presAssocID="{5B2E20E3-5377-4DE9-A4C3-2781A0E426A1}" presName="parenttextcomposite" presStyleCnt="0"/>
      <dgm:spPr/>
    </dgm:pt>
    <dgm:pt modelId="{C92F5AE5-1DC3-4C1E-9C98-D6760C158EEB}" type="pres">
      <dgm:prSet presAssocID="{5B2E20E3-5377-4DE9-A4C3-2781A0E426A1}" presName="parenttext" presStyleLbl="revTx" presStyleIdx="0" presStyleCnt="1">
        <dgm:presLayoutVars>
          <dgm:chMax/>
          <dgm:chPref val="2"/>
          <dgm:bulletEnabled val="1"/>
        </dgm:presLayoutVars>
      </dgm:prSet>
      <dgm:spPr/>
    </dgm:pt>
    <dgm:pt modelId="{F6EB5553-30AD-4C03-9BF2-5FE3E2CBE9F5}" type="pres">
      <dgm:prSet presAssocID="{5B2E20E3-5377-4DE9-A4C3-2781A0E426A1}" presName="composite" presStyleCnt="0"/>
      <dgm:spPr/>
    </dgm:pt>
    <dgm:pt modelId="{CF4DB7F2-1330-469C-B1CD-D0D20762BABF}" type="pres">
      <dgm:prSet presAssocID="{5B2E20E3-5377-4DE9-A4C3-2781A0E426A1}" presName="chevron1" presStyleLbl="alignNode1" presStyleIdx="0" presStyleCnt="7"/>
      <dgm:spPr/>
    </dgm:pt>
    <dgm:pt modelId="{D7A1E906-EC22-4913-A396-822327F878AB}" type="pres">
      <dgm:prSet presAssocID="{5B2E20E3-5377-4DE9-A4C3-2781A0E426A1}" presName="chevron2" presStyleLbl="alignNode1" presStyleIdx="1" presStyleCnt="7"/>
      <dgm:spPr/>
    </dgm:pt>
    <dgm:pt modelId="{058C8723-CDA6-481D-B2C0-A9D41822C2B2}" type="pres">
      <dgm:prSet presAssocID="{5B2E20E3-5377-4DE9-A4C3-2781A0E426A1}" presName="chevron3" presStyleLbl="alignNode1" presStyleIdx="2" presStyleCnt="7"/>
      <dgm:spPr/>
    </dgm:pt>
    <dgm:pt modelId="{037D64A6-E520-4BF6-9DF9-C36C4AAB4652}" type="pres">
      <dgm:prSet presAssocID="{5B2E20E3-5377-4DE9-A4C3-2781A0E426A1}" presName="chevron4" presStyleLbl="alignNode1" presStyleIdx="3" presStyleCnt="7"/>
      <dgm:spPr/>
    </dgm:pt>
    <dgm:pt modelId="{DA10B2F2-D7DB-47FB-81A5-EB4E1ABD7220}" type="pres">
      <dgm:prSet presAssocID="{5B2E20E3-5377-4DE9-A4C3-2781A0E426A1}" presName="chevron5" presStyleLbl="alignNode1" presStyleIdx="4" presStyleCnt="7"/>
      <dgm:spPr/>
    </dgm:pt>
    <dgm:pt modelId="{2C965AD5-9699-4306-A73A-C984B9B19753}" type="pres">
      <dgm:prSet presAssocID="{5B2E20E3-5377-4DE9-A4C3-2781A0E426A1}" presName="chevron6" presStyleLbl="alignNode1" presStyleIdx="5" presStyleCnt="7"/>
      <dgm:spPr/>
    </dgm:pt>
    <dgm:pt modelId="{202306DB-B937-4420-8814-EBCCED6F60D7}" type="pres">
      <dgm:prSet presAssocID="{5B2E20E3-5377-4DE9-A4C3-2781A0E426A1}" presName="chevron7" presStyleLbl="alignNode1" presStyleIdx="6" presStyleCnt="7"/>
      <dgm:spPr/>
    </dgm:pt>
    <dgm:pt modelId="{221A3206-0B25-4BC5-BE99-B7B4CADD6610}" type="pres">
      <dgm:prSet presAssocID="{5B2E20E3-5377-4DE9-A4C3-2781A0E426A1}" presName="childtext" presStyleLbl="solidFgAcc1" presStyleIdx="0" presStyleCnt="1">
        <dgm:presLayoutVars>
          <dgm:chMax/>
          <dgm:chPref val="0"/>
          <dgm:bulletEnabled val="1"/>
        </dgm:presLayoutVars>
      </dgm:prSet>
      <dgm:spPr/>
    </dgm:pt>
  </dgm:ptLst>
  <dgm:cxnLst>
    <dgm:cxn modelId="{38557824-C834-4A79-809B-13807C1B591A}" srcId="{5B2E20E3-5377-4DE9-A4C3-2781A0E426A1}" destId="{E5B26D20-F701-4803-8F39-00E263F31BD4}" srcOrd="2" destOrd="0" parTransId="{5943A70E-5ED6-4D8E-9E27-34338032C912}" sibTransId="{F8933765-2E25-447D-A3E2-6DFD4EA30F12}"/>
    <dgm:cxn modelId="{D7888165-A594-4A2E-A520-B42B47BF1C89}" srcId="{5B2E20E3-5377-4DE9-A4C3-2781A0E426A1}" destId="{484D4A6D-BE2C-4227-BAFF-6A11A132A0E3}" srcOrd="0" destOrd="0" parTransId="{1E551233-6C16-40B2-84E1-8D5775827852}" sibTransId="{8AA9FBDF-B511-4C74-97A1-BDD7318775A8}"/>
    <dgm:cxn modelId="{3F9DC349-3A63-408D-92C7-A5154A92B44F}" type="presOf" srcId="{E5B26D20-F701-4803-8F39-00E263F31BD4}" destId="{221A3206-0B25-4BC5-BE99-B7B4CADD6610}" srcOrd="0" destOrd="2" presId="urn:microsoft.com/office/officeart/2008/layout/VerticalAccentList"/>
    <dgm:cxn modelId="{63FB474F-2985-4C0C-AAEE-620D1A640D19}" type="presOf" srcId="{33077249-9BAE-42FB-802B-EDA67ED80377}" destId="{221A3206-0B25-4BC5-BE99-B7B4CADD6610}" srcOrd="0" destOrd="1" presId="urn:microsoft.com/office/officeart/2008/layout/VerticalAccentList"/>
    <dgm:cxn modelId="{B9A24556-4657-46AC-B0FA-E9B7349A4FEA}" srcId="{3A810D25-F5BE-43B8-85AF-3AE3731BC679}" destId="{5B2E20E3-5377-4DE9-A4C3-2781A0E426A1}" srcOrd="0" destOrd="0" parTransId="{42BC8F46-136C-4CAB-995F-8274DBF17A84}" sibTransId="{A8315A2F-1C11-42AD-A5AB-09F268EF4955}"/>
    <dgm:cxn modelId="{DEDC7F99-8304-4CB7-B48C-95368F8880F1}" type="presOf" srcId="{3A810D25-F5BE-43B8-85AF-3AE3731BC679}" destId="{1F093EC3-9849-4289-A47A-5CD1287E00BD}" srcOrd="0" destOrd="0" presId="urn:microsoft.com/office/officeart/2008/layout/VerticalAccentList"/>
    <dgm:cxn modelId="{8C59EBC0-C13B-4F9A-A2EE-08C4BA2EE791}" type="presOf" srcId="{484D4A6D-BE2C-4227-BAFF-6A11A132A0E3}" destId="{221A3206-0B25-4BC5-BE99-B7B4CADD6610}" srcOrd="0" destOrd="0" presId="urn:microsoft.com/office/officeart/2008/layout/VerticalAccentList"/>
    <dgm:cxn modelId="{65A9E5C4-699E-4F21-AE38-D2430FF559EC}" srcId="{5B2E20E3-5377-4DE9-A4C3-2781A0E426A1}" destId="{33077249-9BAE-42FB-802B-EDA67ED80377}" srcOrd="1" destOrd="0" parTransId="{31951062-8FD9-4EA2-8031-14850DBD72F3}" sibTransId="{8416F174-9179-467B-8E98-9718358F9800}"/>
    <dgm:cxn modelId="{6037B3FA-043A-4C24-8C4C-B7122856F4A5}" type="presOf" srcId="{5B2E20E3-5377-4DE9-A4C3-2781A0E426A1}" destId="{C92F5AE5-1DC3-4C1E-9C98-D6760C158EEB}" srcOrd="0" destOrd="0" presId="urn:microsoft.com/office/officeart/2008/layout/VerticalAccentList"/>
    <dgm:cxn modelId="{7DBA42B6-4CEE-4D86-A15F-4824EF68D11A}" type="presParOf" srcId="{1F093EC3-9849-4289-A47A-5CD1287E00BD}" destId="{513DD36E-E0ED-4596-B865-C99498AC1302}" srcOrd="0" destOrd="0" presId="urn:microsoft.com/office/officeart/2008/layout/VerticalAccentList"/>
    <dgm:cxn modelId="{4A9EF884-EC6C-4926-BF04-6218FC0EC586}" type="presParOf" srcId="{513DD36E-E0ED-4596-B865-C99498AC1302}" destId="{C92F5AE5-1DC3-4C1E-9C98-D6760C158EEB}" srcOrd="0" destOrd="0" presId="urn:microsoft.com/office/officeart/2008/layout/VerticalAccentList"/>
    <dgm:cxn modelId="{9CC19C7A-F069-4C2B-8824-945DC93C54D3}" type="presParOf" srcId="{1F093EC3-9849-4289-A47A-5CD1287E00BD}" destId="{F6EB5553-30AD-4C03-9BF2-5FE3E2CBE9F5}" srcOrd="1" destOrd="0" presId="urn:microsoft.com/office/officeart/2008/layout/VerticalAccentList"/>
    <dgm:cxn modelId="{4302364A-2A66-4BF0-A8D2-CF394C222F07}" type="presParOf" srcId="{F6EB5553-30AD-4C03-9BF2-5FE3E2CBE9F5}" destId="{CF4DB7F2-1330-469C-B1CD-D0D20762BABF}" srcOrd="0" destOrd="0" presId="urn:microsoft.com/office/officeart/2008/layout/VerticalAccentList"/>
    <dgm:cxn modelId="{98DE1F3F-45AC-43EB-9EB4-485A5A30A811}" type="presParOf" srcId="{F6EB5553-30AD-4C03-9BF2-5FE3E2CBE9F5}" destId="{D7A1E906-EC22-4913-A396-822327F878AB}" srcOrd="1" destOrd="0" presId="urn:microsoft.com/office/officeart/2008/layout/VerticalAccentList"/>
    <dgm:cxn modelId="{D2EE1BE3-D6BA-47DD-A6B4-E510108123BD}" type="presParOf" srcId="{F6EB5553-30AD-4C03-9BF2-5FE3E2CBE9F5}" destId="{058C8723-CDA6-481D-B2C0-A9D41822C2B2}" srcOrd="2" destOrd="0" presId="urn:microsoft.com/office/officeart/2008/layout/VerticalAccentList"/>
    <dgm:cxn modelId="{5F7F9A90-762E-478A-8D09-DE78A8DA7468}" type="presParOf" srcId="{F6EB5553-30AD-4C03-9BF2-5FE3E2CBE9F5}" destId="{037D64A6-E520-4BF6-9DF9-C36C4AAB4652}" srcOrd="3" destOrd="0" presId="urn:microsoft.com/office/officeart/2008/layout/VerticalAccentList"/>
    <dgm:cxn modelId="{65E1460E-55D4-428A-BDEC-A2AB1CABCBEF}" type="presParOf" srcId="{F6EB5553-30AD-4C03-9BF2-5FE3E2CBE9F5}" destId="{DA10B2F2-D7DB-47FB-81A5-EB4E1ABD7220}" srcOrd="4" destOrd="0" presId="urn:microsoft.com/office/officeart/2008/layout/VerticalAccentList"/>
    <dgm:cxn modelId="{716222FB-AD0B-466A-8815-3AE3D54E3262}" type="presParOf" srcId="{F6EB5553-30AD-4C03-9BF2-5FE3E2CBE9F5}" destId="{2C965AD5-9699-4306-A73A-C984B9B19753}" srcOrd="5" destOrd="0" presId="urn:microsoft.com/office/officeart/2008/layout/VerticalAccentList"/>
    <dgm:cxn modelId="{1BF4C5B5-B7C4-44C6-A088-49E91E6496A8}" type="presParOf" srcId="{F6EB5553-30AD-4C03-9BF2-5FE3E2CBE9F5}" destId="{202306DB-B937-4420-8814-EBCCED6F60D7}" srcOrd="6" destOrd="0" presId="urn:microsoft.com/office/officeart/2008/layout/VerticalAccentList"/>
    <dgm:cxn modelId="{A160798D-677A-4265-B6CC-C41D908C9DEF}" type="presParOf" srcId="{F6EB5553-30AD-4C03-9BF2-5FE3E2CBE9F5}" destId="{221A3206-0B25-4BC5-BE99-B7B4CADD6610}" srcOrd="7" destOrd="0" presId="urn:microsoft.com/office/officeart/2008/layout/VerticalAccent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4849BE9B-4A95-4F37-900E-0B46CD4F34AF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7371CC16-39CA-4474-8401-B406C237E94C}">
      <dgm:prSet/>
      <dgm:spPr/>
      <dgm:t>
        <a:bodyPr/>
        <a:lstStyle/>
        <a:p>
          <a:r>
            <a:rPr lang="en-GB"/>
            <a:t>Parametric value function approximation</a:t>
          </a:r>
        </a:p>
      </dgm:t>
    </dgm:pt>
    <dgm:pt modelId="{5D4C7DC4-E167-48D1-A7E1-7FD4203FFDA3}" type="parTrans" cxnId="{2B731F39-2CC1-48B5-B5E5-8D2B450AEBE0}">
      <dgm:prSet/>
      <dgm:spPr/>
      <dgm:t>
        <a:bodyPr/>
        <a:lstStyle/>
        <a:p>
          <a:endParaRPr lang="en-GB"/>
        </a:p>
      </dgm:t>
    </dgm:pt>
    <dgm:pt modelId="{DC077475-28BC-4FF1-AA81-D144E57AF358}" type="sibTrans" cxnId="{2B731F39-2CC1-48B5-B5E5-8D2B450AEBE0}">
      <dgm:prSet/>
      <dgm:spPr/>
      <dgm:t>
        <a:bodyPr/>
        <a:lstStyle/>
        <a:p>
          <a:endParaRPr lang="en-GB"/>
        </a:p>
      </dgm:t>
    </dgm:pt>
    <dgm:pt modelId="{535A8ADD-D2A3-4D0F-A1A1-1A069ECF62BA}">
      <dgm:prSet/>
      <dgm:spPr>
        <a:blipFill>
          <a:blip xmlns:r="http://schemas.openxmlformats.org/officeDocument/2006/relationships" r:embed="rId1"/>
          <a:stretch>
            <a:fillRect l="-577" t="-21488"/>
          </a:stretch>
        </a:blipFill>
      </dgm:spPr>
      <dgm:t>
        <a:bodyPr/>
        <a:lstStyle/>
        <a:p>
          <a:r>
            <a:rPr lang="en-GB">
              <a:noFill/>
            </a:rPr>
            <a:t> </a:t>
          </a:r>
        </a:p>
      </dgm:t>
    </dgm:pt>
    <dgm:pt modelId="{679319A6-685B-45CA-ACEF-383F126FF000}" type="parTrans" cxnId="{35639552-55C7-4574-91B3-8FEC817EF672}">
      <dgm:prSet/>
      <dgm:spPr/>
      <dgm:t>
        <a:bodyPr/>
        <a:lstStyle/>
        <a:p>
          <a:endParaRPr lang="en-GB"/>
        </a:p>
      </dgm:t>
    </dgm:pt>
    <dgm:pt modelId="{D84EB2C4-155F-441F-8AD5-CF97226603A2}" type="sibTrans" cxnId="{35639552-55C7-4574-91B3-8FEC817EF672}">
      <dgm:prSet/>
      <dgm:spPr/>
      <dgm:t>
        <a:bodyPr/>
        <a:lstStyle/>
        <a:p>
          <a:endParaRPr lang="en-GB"/>
        </a:p>
      </dgm:t>
    </dgm:pt>
    <dgm:pt modelId="{86B25D3F-A332-4F84-9ED3-0E4689FAF0DE}">
      <dgm:prSet/>
      <dgm:spPr/>
      <dgm:t>
        <a:bodyPr/>
        <a:lstStyle/>
        <a:p>
          <a:r>
            <a:rPr lang="en-GB">
              <a:noFill/>
            </a:rPr>
            <a:t> </a:t>
          </a:r>
        </a:p>
      </dgm:t>
    </dgm:pt>
    <dgm:pt modelId="{61A7A32F-77B5-42DF-9256-83E51E4164FA}" type="parTrans" cxnId="{4EC17DBE-6FCD-4FF5-A689-9C36F5E53E3F}">
      <dgm:prSet/>
      <dgm:spPr/>
      <dgm:t>
        <a:bodyPr/>
        <a:lstStyle/>
        <a:p>
          <a:endParaRPr lang="en-GB"/>
        </a:p>
      </dgm:t>
    </dgm:pt>
    <dgm:pt modelId="{440B118C-EB22-48E7-9EDC-E82FE1300AA1}" type="sibTrans" cxnId="{4EC17DBE-6FCD-4FF5-A689-9C36F5E53E3F}">
      <dgm:prSet/>
      <dgm:spPr/>
      <dgm:t>
        <a:bodyPr/>
        <a:lstStyle/>
        <a:p>
          <a:endParaRPr lang="en-GB"/>
        </a:p>
      </dgm:t>
    </dgm:pt>
    <dgm:pt modelId="{F862D3EA-3659-4A93-8516-0E031721AECA}">
      <dgm:prSet/>
      <dgm:spPr/>
      <dgm:t>
        <a:bodyPr/>
        <a:lstStyle/>
        <a:p>
          <a:r>
            <a:rPr lang="en-GB">
              <a:noFill/>
            </a:rPr>
            <a:t> </a:t>
          </a:r>
        </a:p>
      </dgm:t>
    </dgm:pt>
    <dgm:pt modelId="{753EF3E2-472C-4B88-85CE-7A9732DEEC1A}" type="parTrans" cxnId="{74C5049D-11B8-4B1E-BEF3-2AF958C86854}">
      <dgm:prSet/>
      <dgm:spPr/>
      <dgm:t>
        <a:bodyPr/>
        <a:lstStyle/>
        <a:p>
          <a:endParaRPr lang="en-GB"/>
        </a:p>
      </dgm:t>
    </dgm:pt>
    <dgm:pt modelId="{7D16BF48-09BD-4669-AEC2-814E398E655D}" type="sibTrans" cxnId="{74C5049D-11B8-4B1E-BEF3-2AF958C86854}">
      <dgm:prSet/>
      <dgm:spPr/>
      <dgm:t>
        <a:bodyPr/>
        <a:lstStyle/>
        <a:p>
          <a:endParaRPr lang="en-GB"/>
        </a:p>
      </dgm:t>
    </dgm:pt>
    <dgm:pt modelId="{99367452-3517-4BE7-BC83-67E0E9B67A68}">
      <dgm:prSet/>
      <dgm:spPr/>
      <dgm:t>
        <a:bodyPr/>
        <a:lstStyle/>
        <a:p>
          <a:r>
            <a:rPr lang="en-GB">
              <a:noFill/>
            </a:rPr>
            <a:t> </a:t>
          </a:r>
        </a:p>
      </dgm:t>
    </dgm:pt>
    <dgm:pt modelId="{52B50218-5C74-40F5-B44E-991F83CE27F1}" type="parTrans" cxnId="{8733B8FA-9194-45E0-9871-E10DF3BBB107}">
      <dgm:prSet/>
      <dgm:spPr/>
      <dgm:t>
        <a:bodyPr/>
        <a:lstStyle/>
        <a:p>
          <a:endParaRPr lang="en-GB"/>
        </a:p>
      </dgm:t>
    </dgm:pt>
    <dgm:pt modelId="{A0D31E55-F709-4F06-89E5-BFFC13BF9055}" type="sibTrans" cxnId="{8733B8FA-9194-45E0-9871-E10DF3BBB107}">
      <dgm:prSet/>
      <dgm:spPr/>
      <dgm:t>
        <a:bodyPr/>
        <a:lstStyle/>
        <a:p>
          <a:endParaRPr lang="en-GB"/>
        </a:p>
      </dgm:t>
    </dgm:pt>
    <dgm:pt modelId="{D685D721-B4B0-4E93-933A-3DE0A3E03ECE}">
      <dgm:prSet/>
      <dgm:spPr/>
      <dgm:t>
        <a:bodyPr/>
        <a:lstStyle/>
        <a:p>
          <a:r>
            <a:rPr lang="en-GB" dirty="0"/>
            <a:t>Neural networks</a:t>
          </a:r>
        </a:p>
      </dgm:t>
    </dgm:pt>
    <dgm:pt modelId="{12502F3C-9FD3-4E0F-95DC-13F6ED18FAA9}" type="parTrans" cxnId="{B415AA19-15D0-47B7-BD65-848DAD90FAF2}">
      <dgm:prSet/>
      <dgm:spPr/>
      <dgm:t>
        <a:bodyPr/>
        <a:lstStyle/>
        <a:p>
          <a:endParaRPr lang="en-GB"/>
        </a:p>
      </dgm:t>
    </dgm:pt>
    <dgm:pt modelId="{DE18C53A-C29B-4C62-A99C-10A48563AC81}" type="sibTrans" cxnId="{B415AA19-15D0-47B7-BD65-848DAD90FAF2}">
      <dgm:prSet/>
      <dgm:spPr/>
      <dgm:t>
        <a:bodyPr/>
        <a:lstStyle/>
        <a:p>
          <a:endParaRPr lang="en-GB"/>
        </a:p>
      </dgm:t>
    </dgm:pt>
    <dgm:pt modelId="{0C0DEB22-5667-446F-81D4-87C6FB8C63C9}">
      <dgm:prSet/>
      <dgm:spPr/>
      <dgm:t>
        <a:bodyPr/>
        <a:lstStyle/>
        <a:p>
          <a:r>
            <a:rPr lang="en-GB"/>
            <a:t>Problem approximation</a:t>
          </a:r>
        </a:p>
      </dgm:t>
    </dgm:pt>
    <dgm:pt modelId="{55C3DB6F-B1F2-46DE-9FD8-BDF42AA5D4A3}" type="parTrans" cxnId="{8A5FE1A9-D546-444E-AA24-CED466BA3C26}">
      <dgm:prSet/>
      <dgm:spPr/>
      <dgm:t>
        <a:bodyPr/>
        <a:lstStyle/>
        <a:p>
          <a:endParaRPr lang="en-GB"/>
        </a:p>
      </dgm:t>
    </dgm:pt>
    <dgm:pt modelId="{E9544A4B-77B6-4946-A77E-BE40E5D26192}" type="sibTrans" cxnId="{8A5FE1A9-D546-444E-AA24-CED466BA3C26}">
      <dgm:prSet/>
      <dgm:spPr/>
      <dgm:t>
        <a:bodyPr/>
        <a:lstStyle/>
        <a:p>
          <a:endParaRPr lang="en-GB"/>
        </a:p>
      </dgm:t>
    </dgm:pt>
    <dgm:pt modelId="{580B9B7F-0485-485F-B29A-EC493BA48B52}">
      <dgm:prSet/>
      <dgm:spPr/>
      <dgm:t>
        <a:bodyPr/>
        <a:lstStyle/>
        <a:p>
          <a:r>
            <a:rPr lang="en-GB" dirty="0"/>
            <a:t>Deterministic approximation</a:t>
          </a:r>
        </a:p>
      </dgm:t>
    </dgm:pt>
    <dgm:pt modelId="{D5B6C393-D48B-4BCE-87C1-729B7B56ED35}" type="parTrans" cxnId="{22AB1E60-015F-4F25-9CE3-7725CDB5AC8B}">
      <dgm:prSet/>
      <dgm:spPr/>
      <dgm:t>
        <a:bodyPr/>
        <a:lstStyle/>
        <a:p>
          <a:endParaRPr lang="en-GB"/>
        </a:p>
      </dgm:t>
    </dgm:pt>
    <dgm:pt modelId="{BE3CA15D-BBE4-4C80-8F8A-E7A9F1562CCC}" type="sibTrans" cxnId="{22AB1E60-015F-4F25-9CE3-7725CDB5AC8B}">
      <dgm:prSet/>
      <dgm:spPr/>
      <dgm:t>
        <a:bodyPr/>
        <a:lstStyle/>
        <a:p>
          <a:endParaRPr lang="en-GB"/>
        </a:p>
      </dgm:t>
    </dgm:pt>
    <dgm:pt modelId="{4A06181E-F322-4C0D-AD04-3B7B2A852087}">
      <dgm:prSet/>
      <dgm:spPr/>
      <dgm:t>
        <a:bodyPr/>
        <a:lstStyle/>
        <a:p>
          <a:r>
            <a:rPr lang="en-GB"/>
            <a:t>Decomposition- Lagrangian relaxation</a:t>
          </a:r>
        </a:p>
      </dgm:t>
    </dgm:pt>
    <dgm:pt modelId="{E3172D67-CBB1-476C-BFF7-EB640FFDFE77}" type="parTrans" cxnId="{D49F02E6-2EBE-4AE5-88CB-4CC87FDA4157}">
      <dgm:prSet/>
      <dgm:spPr/>
      <dgm:t>
        <a:bodyPr/>
        <a:lstStyle/>
        <a:p>
          <a:endParaRPr lang="en-GB"/>
        </a:p>
      </dgm:t>
    </dgm:pt>
    <dgm:pt modelId="{974AA4EA-7933-4BC3-9C80-45B49D06420B}" type="sibTrans" cxnId="{D49F02E6-2EBE-4AE5-88CB-4CC87FDA4157}">
      <dgm:prSet/>
      <dgm:spPr/>
      <dgm:t>
        <a:bodyPr/>
        <a:lstStyle/>
        <a:p>
          <a:endParaRPr lang="en-GB"/>
        </a:p>
      </dgm:t>
    </dgm:pt>
    <dgm:pt modelId="{D5E5AAA4-CDF1-429F-B487-F4123D4B68F7}">
      <dgm:prSet/>
      <dgm:spPr/>
      <dgm:t>
        <a:bodyPr/>
        <a:lstStyle/>
        <a:p>
          <a:r>
            <a:rPr lang="en-GB" dirty="0"/>
            <a:t>State aggregation</a:t>
          </a:r>
        </a:p>
      </dgm:t>
    </dgm:pt>
    <dgm:pt modelId="{160FC92A-853C-4AFD-ABC5-67680C1A456E}" type="parTrans" cxnId="{E95B5F17-AC87-428A-A10A-F3C5E91CE3BE}">
      <dgm:prSet/>
      <dgm:spPr/>
      <dgm:t>
        <a:bodyPr/>
        <a:lstStyle/>
        <a:p>
          <a:endParaRPr lang="en-GB"/>
        </a:p>
      </dgm:t>
    </dgm:pt>
    <dgm:pt modelId="{A62A48A5-C457-4B14-8A69-C078E262BBCE}" type="sibTrans" cxnId="{E95B5F17-AC87-428A-A10A-F3C5E91CE3BE}">
      <dgm:prSet/>
      <dgm:spPr/>
      <dgm:t>
        <a:bodyPr/>
        <a:lstStyle/>
        <a:p>
          <a:endParaRPr lang="en-GB"/>
        </a:p>
      </dgm:t>
    </dgm:pt>
    <dgm:pt modelId="{EC4AD965-DF46-4EDA-9AEE-2CBDEF2EE8D7}">
      <dgm:prSet/>
      <dgm:spPr/>
      <dgm:t>
        <a:bodyPr/>
        <a:lstStyle/>
        <a:p>
          <a:r>
            <a:rPr lang="en-GB" dirty="0"/>
            <a:t>Automatically construct the basis functions. </a:t>
          </a:r>
        </a:p>
      </dgm:t>
    </dgm:pt>
    <dgm:pt modelId="{6E18F499-3CE2-4536-A0BC-F59EA857B8D8}" type="parTrans" cxnId="{FA0C1377-CE35-4C0D-AEF4-7194E00FE2DA}">
      <dgm:prSet/>
      <dgm:spPr/>
      <dgm:t>
        <a:bodyPr/>
        <a:lstStyle/>
        <a:p>
          <a:endParaRPr lang="en-GB"/>
        </a:p>
      </dgm:t>
    </dgm:pt>
    <dgm:pt modelId="{719C555D-0B96-40A8-B8B6-0156A8AD0191}" type="sibTrans" cxnId="{FA0C1377-CE35-4C0D-AEF4-7194E00FE2DA}">
      <dgm:prSet/>
      <dgm:spPr/>
      <dgm:t>
        <a:bodyPr/>
        <a:lstStyle/>
        <a:p>
          <a:endParaRPr lang="en-GB"/>
        </a:p>
      </dgm:t>
    </dgm:pt>
    <dgm:pt modelId="{0F444FFA-234F-403D-A86C-3E9A18DEDFBE}">
      <dgm:prSet/>
      <dgm:spPr/>
      <dgm:t>
        <a:bodyPr/>
        <a:lstStyle/>
        <a:p>
          <a:r>
            <a:rPr lang="en-GB" dirty="0"/>
            <a:t>Rollout</a:t>
          </a:r>
        </a:p>
      </dgm:t>
    </dgm:pt>
    <dgm:pt modelId="{0D7F3E77-16A4-44EC-AE46-E4EEF17F2C87}" type="parTrans" cxnId="{D2C4F58B-E5FC-4207-AB66-FE882DF51881}">
      <dgm:prSet/>
      <dgm:spPr/>
      <dgm:t>
        <a:bodyPr/>
        <a:lstStyle/>
        <a:p>
          <a:endParaRPr lang="en-GB"/>
        </a:p>
      </dgm:t>
    </dgm:pt>
    <dgm:pt modelId="{ED89AEA0-4539-4469-85F9-57DD756F7A20}" type="sibTrans" cxnId="{D2C4F58B-E5FC-4207-AB66-FE882DF51881}">
      <dgm:prSet/>
      <dgm:spPr/>
      <dgm:t>
        <a:bodyPr/>
        <a:lstStyle/>
        <a:p>
          <a:endParaRPr lang="en-GB"/>
        </a:p>
      </dgm:t>
    </dgm:pt>
    <dgm:pt modelId="{CE4EB866-A8D6-4346-B033-D09ED5B6843D}">
      <dgm:prSet/>
      <dgm:spPr/>
      <dgm:t>
        <a:bodyPr/>
        <a:lstStyle/>
        <a:p>
          <a:r>
            <a:rPr lang="en-GB" dirty="0"/>
            <a:t>Use the value function of a simple heuristic</a:t>
          </a:r>
        </a:p>
      </dgm:t>
    </dgm:pt>
    <dgm:pt modelId="{72264E23-F1A4-4855-8905-BFB118010D20}" type="parTrans" cxnId="{BA557727-03EA-4386-8A9D-EAC8849E3DC0}">
      <dgm:prSet/>
      <dgm:spPr/>
      <dgm:t>
        <a:bodyPr/>
        <a:lstStyle/>
        <a:p>
          <a:endParaRPr lang="en-GB"/>
        </a:p>
      </dgm:t>
    </dgm:pt>
    <dgm:pt modelId="{51BC1470-9E14-4E92-B072-192F694E5318}" type="sibTrans" cxnId="{BA557727-03EA-4386-8A9D-EAC8849E3DC0}">
      <dgm:prSet/>
      <dgm:spPr/>
      <dgm:t>
        <a:bodyPr/>
        <a:lstStyle/>
        <a:p>
          <a:endParaRPr lang="en-GB"/>
        </a:p>
      </dgm:t>
    </dgm:pt>
    <dgm:pt modelId="{BF4436B3-EEFE-4CA1-B4D1-4E93F615F548}">
      <dgm:prSet custScaleY="146033"/>
      <dgm:spPr/>
      <dgm:t>
        <a:bodyPr/>
        <a:lstStyle/>
        <a:p>
          <a:r>
            <a:rPr lang="en-GB" dirty="0"/>
            <a:t>Evaluated either analytically (only for small or special problems) or more commonly by (Monte Carlo) simulation</a:t>
          </a:r>
        </a:p>
      </dgm:t>
    </dgm:pt>
    <dgm:pt modelId="{DDFA295E-86E6-41CE-90D2-774129A59F50}" type="parTrans" cxnId="{4A06A86B-B745-49F6-93FD-BD1F422B7C20}">
      <dgm:prSet/>
      <dgm:spPr/>
      <dgm:t>
        <a:bodyPr/>
        <a:lstStyle/>
        <a:p>
          <a:endParaRPr lang="en-GB"/>
        </a:p>
      </dgm:t>
    </dgm:pt>
    <dgm:pt modelId="{CDF5B53E-A0C7-493D-85BE-94E1DCFCAEDF}" type="sibTrans" cxnId="{4A06A86B-B745-49F6-93FD-BD1F422B7C20}">
      <dgm:prSet/>
      <dgm:spPr/>
      <dgm:t>
        <a:bodyPr/>
        <a:lstStyle/>
        <a:p>
          <a:endParaRPr lang="en-GB"/>
        </a:p>
      </dgm:t>
    </dgm:pt>
    <dgm:pt modelId="{73190161-2B5D-4A88-9444-D9D764FA0DD3}" type="pres">
      <dgm:prSet presAssocID="{4849BE9B-4A95-4F37-900E-0B46CD4F34AF}" presName="Name0" presStyleCnt="0">
        <dgm:presLayoutVars>
          <dgm:dir/>
          <dgm:animLvl val="lvl"/>
          <dgm:resizeHandles val="exact"/>
        </dgm:presLayoutVars>
      </dgm:prSet>
      <dgm:spPr/>
    </dgm:pt>
    <dgm:pt modelId="{AE71DD3E-4B2B-4387-9F6A-DE39378AFB69}" type="pres">
      <dgm:prSet presAssocID="{7371CC16-39CA-4474-8401-B406C237E94C}" presName="linNode" presStyleCnt="0"/>
      <dgm:spPr/>
    </dgm:pt>
    <dgm:pt modelId="{0BEE279C-1B49-4A74-A286-8725BCD08800}" type="pres">
      <dgm:prSet presAssocID="{7371CC16-39CA-4474-8401-B406C237E94C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0BD0F183-EFCE-4F9F-97C5-56D16E8DFE2C}" type="pres">
      <dgm:prSet presAssocID="{7371CC16-39CA-4474-8401-B406C237E94C}" presName="descendantText" presStyleLbl="alignAccFollowNode1" presStyleIdx="0" presStyleCnt="4">
        <dgm:presLayoutVars>
          <dgm:bulletEnabled val="1"/>
        </dgm:presLayoutVars>
      </dgm:prSet>
      <dgm:spPr/>
    </dgm:pt>
    <dgm:pt modelId="{9280B9C0-B980-439F-879D-3E7CAEF93AA2}" type="pres">
      <dgm:prSet presAssocID="{DC077475-28BC-4FF1-AA81-D144E57AF358}" presName="sp" presStyleCnt="0"/>
      <dgm:spPr/>
    </dgm:pt>
    <dgm:pt modelId="{38F0E8D8-BF9B-46A1-9F74-1C10497FC188}" type="pres">
      <dgm:prSet presAssocID="{D685D721-B4B0-4E93-933A-3DE0A3E03ECE}" presName="linNode" presStyleCnt="0"/>
      <dgm:spPr/>
    </dgm:pt>
    <dgm:pt modelId="{DA0CCF0D-C418-41C3-A50D-BD8F35DC2518}" type="pres">
      <dgm:prSet presAssocID="{D685D721-B4B0-4E93-933A-3DE0A3E03ECE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87E102F7-A0AA-4C58-BBE0-30D167DC0E92}" type="pres">
      <dgm:prSet presAssocID="{D685D721-B4B0-4E93-933A-3DE0A3E03ECE}" presName="descendantText" presStyleLbl="alignAccFollowNode1" presStyleIdx="1" presStyleCnt="4">
        <dgm:presLayoutVars>
          <dgm:bulletEnabled val="1"/>
        </dgm:presLayoutVars>
      </dgm:prSet>
      <dgm:spPr/>
    </dgm:pt>
    <dgm:pt modelId="{AC1D0159-58C3-45E4-BB44-A6FE81FDCF75}" type="pres">
      <dgm:prSet presAssocID="{DE18C53A-C29B-4C62-A99C-10A48563AC81}" presName="sp" presStyleCnt="0"/>
      <dgm:spPr/>
    </dgm:pt>
    <dgm:pt modelId="{AF113251-5279-4009-B7DC-6CE6461E0BF4}" type="pres">
      <dgm:prSet presAssocID="{0C0DEB22-5667-446F-81D4-87C6FB8C63C9}" presName="linNode" presStyleCnt="0"/>
      <dgm:spPr/>
    </dgm:pt>
    <dgm:pt modelId="{5A7DE9D4-ADB5-41E7-BE7A-BAA550E816E5}" type="pres">
      <dgm:prSet presAssocID="{0C0DEB22-5667-446F-81D4-87C6FB8C63C9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F4AC9433-8C40-4F35-B221-2B0AFB46A424}" type="pres">
      <dgm:prSet presAssocID="{0C0DEB22-5667-446F-81D4-87C6FB8C63C9}" presName="descendantText" presStyleLbl="alignAccFollowNode1" presStyleIdx="2" presStyleCnt="4">
        <dgm:presLayoutVars>
          <dgm:bulletEnabled val="1"/>
        </dgm:presLayoutVars>
      </dgm:prSet>
      <dgm:spPr/>
    </dgm:pt>
    <dgm:pt modelId="{DAF00B40-36FB-4EA3-A748-6F3506FFB53C}" type="pres">
      <dgm:prSet presAssocID="{E9544A4B-77B6-4946-A77E-BE40E5D26192}" presName="sp" presStyleCnt="0"/>
      <dgm:spPr/>
    </dgm:pt>
    <dgm:pt modelId="{CEAF6AA9-1207-4179-926C-EF92E665E0EC}" type="pres">
      <dgm:prSet presAssocID="{0F444FFA-234F-403D-A86C-3E9A18DEDFBE}" presName="linNode" presStyleCnt="0"/>
      <dgm:spPr/>
    </dgm:pt>
    <dgm:pt modelId="{789C9937-B7C3-4E11-96D8-FCBFAB1431FF}" type="pres">
      <dgm:prSet presAssocID="{0F444FFA-234F-403D-A86C-3E9A18DEDFBE}" presName="parentText" presStyleLbl="node1" presStyleIdx="3" presStyleCnt="4">
        <dgm:presLayoutVars>
          <dgm:chMax val="1"/>
          <dgm:bulletEnabled val="1"/>
        </dgm:presLayoutVars>
      </dgm:prSet>
      <dgm:spPr/>
    </dgm:pt>
    <dgm:pt modelId="{7BE3BA57-81B0-4EFF-8A11-87D0B1C5142A}" type="pres">
      <dgm:prSet presAssocID="{0F444FFA-234F-403D-A86C-3E9A18DEDFBE}" presName="descendantText" presStyleLbl="alignAccFollowNode1" presStyleIdx="3" presStyleCnt="4" custScaleY="146033">
        <dgm:presLayoutVars>
          <dgm:bulletEnabled val="1"/>
        </dgm:presLayoutVars>
      </dgm:prSet>
      <dgm:spPr/>
    </dgm:pt>
  </dgm:ptLst>
  <dgm:cxnLst>
    <dgm:cxn modelId="{4089CE02-E80C-41E2-9042-F205BB1085A7}" type="presOf" srcId="{4A06181E-F322-4C0D-AD04-3B7B2A852087}" destId="{F4AC9433-8C40-4F35-B221-2B0AFB46A424}" srcOrd="0" destOrd="1" presId="urn:microsoft.com/office/officeart/2005/8/layout/vList5"/>
    <dgm:cxn modelId="{75A2140A-7DBF-4A7D-8C76-81A150607E38}" type="presOf" srcId="{580B9B7F-0485-485F-B29A-EC493BA48B52}" destId="{F4AC9433-8C40-4F35-B221-2B0AFB46A424}" srcOrd="0" destOrd="0" presId="urn:microsoft.com/office/officeart/2005/8/layout/vList5"/>
    <dgm:cxn modelId="{E95B5F17-AC87-428A-A10A-F3C5E91CE3BE}" srcId="{0C0DEB22-5667-446F-81D4-87C6FB8C63C9}" destId="{D5E5AAA4-CDF1-429F-B487-F4123D4B68F7}" srcOrd="2" destOrd="0" parTransId="{160FC92A-853C-4AFD-ABC5-67680C1A456E}" sibTransId="{A62A48A5-C457-4B14-8A69-C078E262BBCE}"/>
    <dgm:cxn modelId="{39506F19-1453-40C4-AD30-A6EA3DBDE584}" type="presOf" srcId="{D5E5AAA4-CDF1-429F-B487-F4123D4B68F7}" destId="{F4AC9433-8C40-4F35-B221-2B0AFB46A424}" srcOrd="0" destOrd="2" presId="urn:microsoft.com/office/officeart/2005/8/layout/vList5"/>
    <dgm:cxn modelId="{B415AA19-15D0-47B7-BD65-848DAD90FAF2}" srcId="{4849BE9B-4A95-4F37-900E-0B46CD4F34AF}" destId="{D685D721-B4B0-4E93-933A-3DE0A3E03ECE}" srcOrd="1" destOrd="0" parTransId="{12502F3C-9FD3-4E0F-95DC-13F6ED18FAA9}" sibTransId="{DE18C53A-C29B-4C62-A99C-10A48563AC81}"/>
    <dgm:cxn modelId="{A2128D1A-0233-49CE-879F-38DC864ACD1D}" type="presOf" srcId="{D685D721-B4B0-4E93-933A-3DE0A3E03ECE}" destId="{DA0CCF0D-C418-41C3-A50D-BD8F35DC2518}" srcOrd="0" destOrd="0" presId="urn:microsoft.com/office/officeart/2005/8/layout/vList5"/>
    <dgm:cxn modelId="{BA557727-03EA-4386-8A9D-EAC8849E3DC0}" srcId="{0F444FFA-234F-403D-A86C-3E9A18DEDFBE}" destId="{CE4EB866-A8D6-4346-B033-D09ED5B6843D}" srcOrd="0" destOrd="0" parTransId="{72264E23-F1A4-4855-8905-BFB118010D20}" sibTransId="{51BC1470-9E14-4E92-B072-192F694E5318}"/>
    <dgm:cxn modelId="{2B731F39-2CC1-48B5-B5E5-8D2B450AEBE0}" srcId="{4849BE9B-4A95-4F37-900E-0B46CD4F34AF}" destId="{7371CC16-39CA-4474-8401-B406C237E94C}" srcOrd="0" destOrd="0" parTransId="{5D4C7DC4-E167-48D1-A7E1-7FD4203FFDA3}" sibTransId="{DC077475-28BC-4FF1-AA81-D144E57AF358}"/>
    <dgm:cxn modelId="{8DFF1A3C-6109-442F-B421-35199CD92F50}" type="presOf" srcId="{0F444FFA-234F-403D-A86C-3E9A18DEDFBE}" destId="{789C9937-B7C3-4E11-96D8-FCBFAB1431FF}" srcOrd="0" destOrd="0" presId="urn:microsoft.com/office/officeart/2005/8/layout/vList5"/>
    <dgm:cxn modelId="{22AB1E60-015F-4F25-9CE3-7725CDB5AC8B}" srcId="{0C0DEB22-5667-446F-81D4-87C6FB8C63C9}" destId="{580B9B7F-0485-485F-B29A-EC493BA48B52}" srcOrd="0" destOrd="0" parTransId="{D5B6C393-D48B-4BCE-87C1-729B7B56ED35}" sibTransId="{BE3CA15D-BBE4-4C80-8F8A-E7A9F1562CCC}"/>
    <dgm:cxn modelId="{8248AD60-60C5-4114-9B0E-4DEB78784631}" type="presOf" srcId="{99367452-3517-4BE7-BC83-67E0E9B67A68}" destId="{0BD0F183-EFCE-4F9F-97C5-56D16E8DFE2C}" srcOrd="0" destOrd="3" presId="urn:microsoft.com/office/officeart/2005/8/layout/vList5"/>
    <dgm:cxn modelId="{4A06A86B-B745-49F6-93FD-BD1F422B7C20}" srcId="{0F444FFA-234F-403D-A86C-3E9A18DEDFBE}" destId="{BF4436B3-EEFE-4CA1-B4D1-4E93F615F548}" srcOrd="1" destOrd="0" parTransId="{DDFA295E-86E6-41CE-90D2-774129A59F50}" sibTransId="{CDF5B53E-A0C7-493D-85BE-94E1DCFCAEDF}"/>
    <dgm:cxn modelId="{35639552-55C7-4574-91B3-8FEC817EF672}" srcId="{7371CC16-39CA-4474-8401-B406C237E94C}" destId="{535A8ADD-D2A3-4D0F-A1A1-1A069ECF62BA}" srcOrd="0" destOrd="0" parTransId="{679319A6-685B-45CA-ACEF-383F126FF000}" sibTransId="{D84EB2C4-155F-441F-8AD5-CF97226603A2}"/>
    <dgm:cxn modelId="{FA0C1377-CE35-4C0D-AEF4-7194E00FE2DA}" srcId="{D685D721-B4B0-4E93-933A-3DE0A3E03ECE}" destId="{EC4AD965-DF46-4EDA-9AEE-2CBDEF2EE8D7}" srcOrd="0" destOrd="0" parTransId="{6E18F499-3CE2-4536-A0BC-F59EA857B8D8}" sibTransId="{719C555D-0B96-40A8-B8B6-0156A8AD0191}"/>
    <dgm:cxn modelId="{2B68D37E-2FBF-42D1-B544-69026781CC0B}" type="presOf" srcId="{4849BE9B-4A95-4F37-900E-0B46CD4F34AF}" destId="{73190161-2B5D-4A88-9444-D9D764FA0DD3}" srcOrd="0" destOrd="0" presId="urn:microsoft.com/office/officeart/2005/8/layout/vList5"/>
    <dgm:cxn modelId="{5BAC9E82-C50C-4381-98DC-0BD75DCF302E}" type="presOf" srcId="{F862D3EA-3659-4A93-8516-0E031721AECA}" destId="{0BD0F183-EFCE-4F9F-97C5-56D16E8DFE2C}" srcOrd="0" destOrd="2" presId="urn:microsoft.com/office/officeart/2005/8/layout/vList5"/>
    <dgm:cxn modelId="{D2C4F58B-E5FC-4207-AB66-FE882DF51881}" srcId="{4849BE9B-4A95-4F37-900E-0B46CD4F34AF}" destId="{0F444FFA-234F-403D-A86C-3E9A18DEDFBE}" srcOrd="3" destOrd="0" parTransId="{0D7F3E77-16A4-44EC-AE46-E4EEF17F2C87}" sibTransId="{ED89AEA0-4539-4469-85F9-57DD756F7A20}"/>
    <dgm:cxn modelId="{E8398891-4218-4718-AB80-55265F465A45}" type="presOf" srcId="{EC4AD965-DF46-4EDA-9AEE-2CBDEF2EE8D7}" destId="{87E102F7-A0AA-4C58-BBE0-30D167DC0E92}" srcOrd="0" destOrd="0" presId="urn:microsoft.com/office/officeart/2005/8/layout/vList5"/>
    <dgm:cxn modelId="{5820DA9B-B918-4D11-AF56-BFC9E8F20D88}" type="presOf" srcId="{BF4436B3-EEFE-4CA1-B4D1-4E93F615F548}" destId="{7BE3BA57-81B0-4EFF-8A11-87D0B1C5142A}" srcOrd="0" destOrd="1" presId="urn:microsoft.com/office/officeart/2005/8/layout/vList5"/>
    <dgm:cxn modelId="{74C5049D-11B8-4B1E-BEF3-2AF958C86854}" srcId="{7371CC16-39CA-4474-8401-B406C237E94C}" destId="{F862D3EA-3659-4A93-8516-0E031721AECA}" srcOrd="2" destOrd="0" parTransId="{753EF3E2-472C-4B88-85CE-7A9732DEEC1A}" sibTransId="{7D16BF48-09BD-4669-AEC2-814E398E655D}"/>
    <dgm:cxn modelId="{8A5FE1A9-D546-444E-AA24-CED466BA3C26}" srcId="{4849BE9B-4A95-4F37-900E-0B46CD4F34AF}" destId="{0C0DEB22-5667-446F-81D4-87C6FB8C63C9}" srcOrd="2" destOrd="0" parTransId="{55C3DB6F-B1F2-46DE-9FD8-BDF42AA5D4A3}" sibTransId="{E9544A4B-77B6-4946-A77E-BE40E5D26192}"/>
    <dgm:cxn modelId="{4A9098AB-FB80-49FB-B2CB-72E86280A00B}" type="presOf" srcId="{CE4EB866-A8D6-4346-B033-D09ED5B6843D}" destId="{7BE3BA57-81B0-4EFF-8A11-87D0B1C5142A}" srcOrd="0" destOrd="0" presId="urn:microsoft.com/office/officeart/2005/8/layout/vList5"/>
    <dgm:cxn modelId="{B15E72B7-CB5C-4353-B1C2-7F629F5F081C}" type="presOf" srcId="{535A8ADD-D2A3-4D0F-A1A1-1A069ECF62BA}" destId="{0BD0F183-EFCE-4F9F-97C5-56D16E8DFE2C}" srcOrd="0" destOrd="0" presId="urn:microsoft.com/office/officeart/2005/8/layout/vList5"/>
    <dgm:cxn modelId="{C5F887B7-89D7-4F23-A04E-349CEC7E2DBA}" type="presOf" srcId="{7371CC16-39CA-4474-8401-B406C237E94C}" destId="{0BEE279C-1B49-4A74-A286-8725BCD08800}" srcOrd="0" destOrd="0" presId="urn:microsoft.com/office/officeart/2005/8/layout/vList5"/>
    <dgm:cxn modelId="{4EC17DBE-6FCD-4FF5-A689-9C36F5E53E3F}" srcId="{7371CC16-39CA-4474-8401-B406C237E94C}" destId="{86B25D3F-A332-4F84-9ED3-0E4689FAF0DE}" srcOrd="1" destOrd="0" parTransId="{61A7A32F-77B5-42DF-9256-83E51E4164FA}" sibTransId="{440B118C-EB22-48E7-9EDC-E82FE1300AA1}"/>
    <dgm:cxn modelId="{BA50A5CC-6A02-4FA9-A10C-AF9951F6E9C4}" type="presOf" srcId="{86B25D3F-A332-4F84-9ED3-0E4689FAF0DE}" destId="{0BD0F183-EFCE-4F9F-97C5-56D16E8DFE2C}" srcOrd="0" destOrd="1" presId="urn:microsoft.com/office/officeart/2005/8/layout/vList5"/>
    <dgm:cxn modelId="{0AED5AE2-A4AD-4C7D-9129-E9F19450A7C7}" type="presOf" srcId="{0C0DEB22-5667-446F-81D4-87C6FB8C63C9}" destId="{5A7DE9D4-ADB5-41E7-BE7A-BAA550E816E5}" srcOrd="0" destOrd="0" presId="urn:microsoft.com/office/officeart/2005/8/layout/vList5"/>
    <dgm:cxn modelId="{D49F02E6-2EBE-4AE5-88CB-4CC87FDA4157}" srcId="{0C0DEB22-5667-446F-81D4-87C6FB8C63C9}" destId="{4A06181E-F322-4C0D-AD04-3B7B2A852087}" srcOrd="1" destOrd="0" parTransId="{E3172D67-CBB1-476C-BFF7-EB640FFDFE77}" sibTransId="{974AA4EA-7933-4BC3-9C80-45B49D06420B}"/>
    <dgm:cxn modelId="{8733B8FA-9194-45E0-9871-E10DF3BBB107}" srcId="{7371CC16-39CA-4474-8401-B406C237E94C}" destId="{99367452-3517-4BE7-BC83-67E0E9B67A68}" srcOrd="3" destOrd="0" parTransId="{52B50218-5C74-40F5-B44E-991F83CE27F1}" sibTransId="{A0D31E55-F709-4F06-89E5-BFFC13BF9055}"/>
    <dgm:cxn modelId="{0301A214-FBFC-44DE-86DB-63DD4C022717}" type="presParOf" srcId="{73190161-2B5D-4A88-9444-D9D764FA0DD3}" destId="{AE71DD3E-4B2B-4387-9F6A-DE39378AFB69}" srcOrd="0" destOrd="0" presId="urn:microsoft.com/office/officeart/2005/8/layout/vList5"/>
    <dgm:cxn modelId="{1EF1F412-1323-458D-9688-311C978BD1AE}" type="presParOf" srcId="{AE71DD3E-4B2B-4387-9F6A-DE39378AFB69}" destId="{0BEE279C-1B49-4A74-A286-8725BCD08800}" srcOrd="0" destOrd="0" presId="urn:microsoft.com/office/officeart/2005/8/layout/vList5"/>
    <dgm:cxn modelId="{4EBE5A2E-1838-4411-AD86-608770BB6141}" type="presParOf" srcId="{AE71DD3E-4B2B-4387-9F6A-DE39378AFB69}" destId="{0BD0F183-EFCE-4F9F-97C5-56D16E8DFE2C}" srcOrd="1" destOrd="0" presId="urn:microsoft.com/office/officeart/2005/8/layout/vList5"/>
    <dgm:cxn modelId="{5421D065-D308-4586-85CB-79D3D3007079}" type="presParOf" srcId="{73190161-2B5D-4A88-9444-D9D764FA0DD3}" destId="{9280B9C0-B980-439F-879D-3E7CAEF93AA2}" srcOrd="1" destOrd="0" presId="urn:microsoft.com/office/officeart/2005/8/layout/vList5"/>
    <dgm:cxn modelId="{03639664-8E62-4B80-A962-3895E48B1447}" type="presParOf" srcId="{73190161-2B5D-4A88-9444-D9D764FA0DD3}" destId="{38F0E8D8-BF9B-46A1-9F74-1C10497FC188}" srcOrd="2" destOrd="0" presId="urn:microsoft.com/office/officeart/2005/8/layout/vList5"/>
    <dgm:cxn modelId="{FD33736F-E197-44E0-B915-2639B33C7147}" type="presParOf" srcId="{38F0E8D8-BF9B-46A1-9F74-1C10497FC188}" destId="{DA0CCF0D-C418-41C3-A50D-BD8F35DC2518}" srcOrd="0" destOrd="0" presId="urn:microsoft.com/office/officeart/2005/8/layout/vList5"/>
    <dgm:cxn modelId="{CAF183AB-2989-434B-9CA1-58FED64B8AAA}" type="presParOf" srcId="{38F0E8D8-BF9B-46A1-9F74-1C10497FC188}" destId="{87E102F7-A0AA-4C58-BBE0-30D167DC0E92}" srcOrd="1" destOrd="0" presId="urn:microsoft.com/office/officeart/2005/8/layout/vList5"/>
    <dgm:cxn modelId="{37539D9C-5066-443E-B6B2-9DE66F40C917}" type="presParOf" srcId="{73190161-2B5D-4A88-9444-D9D764FA0DD3}" destId="{AC1D0159-58C3-45E4-BB44-A6FE81FDCF75}" srcOrd="3" destOrd="0" presId="urn:microsoft.com/office/officeart/2005/8/layout/vList5"/>
    <dgm:cxn modelId="{DD235F9F-3192-4EB9-AB8B-98E431E3A81C}" type="presParOf" srcId="{73190161-2B5D-4A88-9444-D9D764FA0DD3}" destId="{AF113251-5279-4009-B7DC-6CE6461E0BF4}" srcOrd="4" destOrd="0" presId="urn:microsoft.com/office/officeart/2005/8/layout/vList5"/>
    <dgm:cxn modelId="{B7D6F737-969F-48D4-9574-04A2AC09FB1D}" type="presParOf" srcId="{AF113251-5279-4009-B7DC-6CE6461E0BF4}" destId="{5A7DE9D4-ADB5-41E7-BE7A-BAA550E816E5}" srcOrd="0" destOrd="0" presId="urn:microsoft.com/office/officeart/2005/8/layout/vList5"/>
    <dgm:cxn modelId="{4FAC1E75-330A-43E0-9774-DBDF202E2112}" type="presParOf" srcId="{AF113251-5279-4009-B7DC-6CE6461E0BF4}" destId="{F4AC9433-8C40-4F35-B221-2B0AFB46A424}" srcOrd="1" destOrd="0" presId="urn:microsoft.com/office/officeart/2005/8/layout/vList5"/>
    <dgm:cxn modelId="{22D51F68-40FC-414F-9BBA-3E466BA698E3}" type="presParOf" srcId="{73190161-2B5D-4A88-9444-D9D764FA0DD3}" destId="{DAF00B40-36FB-4EA3-A748-6F3506FFB53C}" srcOrd="5" destOrd="0" presId="urn:microsoft.com/office/officeart/2005/8/layout/vList5"/>
    <dgm:cxn modelId="{E1BE75EC-AACD-4C04-B09A-2F79B53E43F4}" type="presParOf" srcId="{73190161-2B5D-4A88-9444-D9D764FA0DD3}" destId="{CEAF6AA9-1207-4179-926C-EF92E665E0EC}" srcOrd="6" destOrd="0" presId="urn:microsoft.com/office/officeart/2005/8/layout/vList5"/>
    <dgm:cxn modelId="{7A160508-64B0-4659-AFFA-EFD24B349B36}" type="presParOf" srcId="{CEAF6AA9-1207-4179-926C-EF92E665E0EC}" destId="{789C9937-B7C3-4E11-96D8-FCBFAB1431FF}" srcOrd="0" destOrd="0" presId="urn:microsoft.com/office/officeart/2005/8/layout/vList5"/>
    <dgm:cxn modelId="{20F5AB89-D6AF-4C04-B96F-7F481E5A3FDC}" type="presParOf" srcId="{CEAF6AA9-1207-4179-926C-EF92E665E0EC}" destId="{7BE3BA57-81B0-4EFF-8A11-87D0B1C5142A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3E0C913D-51E8-4484-8B49-205C37A805DE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2E843E51-0187-4801-8028-D5898B3091CD}">
      <dgm:prSet/>
      <dgm:spPr/>
      <dgm:t>
        <a:bodyPr/>
        <a:lstStyle/>
        <a:p>
          <a:r>
            <a:rPr lang="en-GB"/>
            <a:t>An airline booking control problem</a:t>
          </a:r>
        </a:p>
      </dgm:t>
    </dgm:pt>
    <dgm:pt modelId="{D3A6BAC1-F004-49C9-9D61-89E9AE013A0E}" type="parTrans" cxnId="{0CB5F721-91BD-402E-9683-311CF024BD8F}">
      <dgm:prSet/>
      <dgm:spPr/>
      <dgm:t>
        <a:bodyPr/>
        <a:lstStyle/>
        <a:p>
          <a:endParaRPr lang="en-GB"/>
        </a:p>
      </dgm:t>
    </dgm:pt>
    <dgm:pt modelId="{2365B763-31DC-48AA-870A-DE5F96847AC2}" type="sibTrans" cxnId="{0CB5F721-91BD-402E-9683-311CF024BD8F}">
      <dgm:prSet/>
      <dgm:spPr/>
      <dgm:t>
        <a:bodyPr/>
        <a:lstStyle/>
        <a:p>
          <a:endParaRPr lang="en-GB"/>
        </a:p>
      </dgm:t>
    </dgm:pt>
    <dgm:pt modelId="{1729A0B4-0B45-4ABA-AD26-5E5BC447413E}">
      <dgm:prSet/>
      <dgm:spPr/>
      <dgm:t>
        <a:bodyPr/>
        <a:lstStyle/>
        <a:p>
          <a:r>
            <a:rPr lang="en-GB" dirty="0"/>
            <a:t>Model the problem into an MDP</a:t>
          </a:r>
        </a:p>
      </dgm:t>
    </dgm:pt>
    <dgm:pt modelId="{5D2CF22B-1FB4-41DF-B46E-5D9B7EB2429E}" type="parTrans" cxnId="{63E2C0EE-3577-4B46-86B2-D0DA976CC395}">
      <dgm:prSet/>
      <dgm:spPr/>
      <dgm:t>
        <a:bodyPr/>
        <a:lstStyle/>
        <a:p>
          <a:endParaRPr lang="en-GB"/>
        </a:p>
      </dgm:t>
    </dgm:pt>
    <dgm:pt modelId="{F0712AD1-46AB-4D00-B9FC-CC5556FE8955}" type="sibTrans" cxnId="{63E2C0EE-3577-4B46-86B2-D0DA976CC395}">
      <dgm:prSet/>
      <dgm:spPr/>
      <dgm:t>
        <a:bodyPr/>
        <a:lstStyle/>
        <a:p>
          <a:endParaRPr lang="en-GB"/>
        </a:p>
      </dgm:t>
    </dgm:pt>
    <dgm:pt modelId="{99883EB9-C58B-48CB-89F7-67F43A3A6997}">
      <dgm:prSet/>
      <dgm:spPr/>
      <dgm:t>
        <a:bodyPr/>
        <a:lstStyle/>
        <a:p>
          <a:r>
            <a:rPr lang="en-GB" dirty="0"/>
            <a:t>Formulate the problem into a dynamic program, and write down the Bellman equation</a:t>
          </a:r>
        </a:p>
      </dgm:t>
    </dgm:pt>
    <dgm:pt modelId="{9187E06C-BB2D-4ECF-B359-7841EFBE7741}" type="parTrans" cxnId="{C4AD5FBB-DA51-4B6A-AA9E-0737AA49DD41}">
      <dgm:prSet/>
      <dgm:spPr/>
      <dgm:t>
        <a:bodyPr/>
        <a:lstStyle/>
        <a:p>
          <a:endParaRPr lang="en-GB"/>
        </a:p>
      </dgm:t>
    </dgm:pt>
    <dgm:pt modelId="{A28B9D82-EBEE-431C-8FEC-D0E8B5E9FD52}" type="sibTrans" cxnId="{C4AD5FBB-DA51-4B6A-AA9E-0737AA49DD41}">
      <dgm:prSet/>
      <dgm:spPr/>
      <dgm:t>
        <a:bodyPr/>
        <a:lstStyle/>
        <a:p>
          <a:endParaRPr lang="en-GB"/>
        </a:p>
      </dgm:t>
    </dgm:pt>
    <dgm:pt modelId="{807F2D0D-9AC3-441D-B1D0-8789184A8748}">
      <dgm:prSet/>
      <dgm:spPr/>
      <dgm:t>
        <a:bodyPr/>
        <a:lstStyle/>
        <a:p>
          <a:r>
            <a:rPr lang="en-GB" dirty="0"/>
            <a:t>Solve it using backward induction</a:t>
          </a:r>
        </a:p>
      </dgm:t>
    </dgm:pt>
    <dgm:pt modelId="{68989431-BDB2-47AF-BE7C-057A9BF8E73D}" type="parTrans" cxnId="{5EE276D1-3BA1-43EA-AD17-7CF795E43654}">
      <dgm:prSet/>
      <dgm:spPr/>
      <dgm:t>
        <a:bodyPr/>
        <a:lstStyle/>
        <a:p>
          <a:endParaRPr lang="en-GB"/>
        </a:p>
      </dgm:t>
    </dgm:pt>
    <dgm:pt modelId="{EBB0E693-E131-44DF-A408-6A8A24DD9D64}" type="sibTrans" cxnId="{5EE276D1-3BA1-43EA-AD17-7CF795E43654}">
      <dgm:prSet/>
      <dgm:spPr/>
      <dgm:t>
        <a:bodyPr/>
        <a:lstStyle/>
        <a:p>
          <a:endParaRPr lang="en-GB"/>
        </a:p>
      </dgm:t>
    </dgm:pt>
    <dgm:pt modelId="{752A99CE-80C3-4E8B-8DD4-75D7F9907886}">
      <dgm:prSet/>
      <dgm:spPr/>
      <dgm:t>
        <a:bodyPr/>
        <a:lstStyle/>
        <a:p>
          <a:r>
            <a:rPr lang="en-GB" dirty="0"/>
            <a:t>Explore the structure of the value function and the optimal policy</a:t>
          </a:r>
        </a:p>
      </dgm:t>
    </dgm:pt>
    <dgm:pt modelId="{2694D1CB-BFF9-4B67-8404-7825AA23F770}" type="parTrans" cxnId="{D946F976-A143-4D0C-898D-8D3D00D6FD15}">
      <dgm:prSet/>
      <dgm:spPr/>
      <dgm:t>
        <a:bodyPr/>
        <a:lstStyle/>
        <a:p>
          <a:endParaRPr lang="en-GB"/>
        </a:p>
      </dgm:t>
    </dgm:pt>
    <dgm:pt modelId="{3F8511E3-1BB2-4B90-A846-66DEC8F803A7}" type="sibTrans" cxnId="{D946F976-A143-4D0C-898D-8D3D00D6FD15}">
      <dgm:prSet/>
      <dgm:spPr/>
      <dgm:t>
        <a:bodyPr/>
        <a:lstStyle/>
        <a:p>
          <a:endParaRPr lang="en-GB"/>
        </a:p>
      </dgm:t>
    </dgm:pt>
    <dgm:pt modelId="{A5BDB18D-9DA8-478D-A657-564FF9D7C257}">
      <dgm:prSet/>
      <dgm:spPr/>
      <dgm:t>
        <a:bodyPr/>
        <a:lstStyle/>
        <a:p>
          <a:r>
            <a:rPr lang="en-GB" dirty="0"/>
            <a:t>Find an ADP approach to the problem and develop a heuristic policy, implement it and evaluate its performance using Bellman equation</a:t>
          </a:r>
        </a:p>
      </dgm:t>
    </dgm:pt>
    <dgm:pt modelId="{A92028C8-3D80-4DF3-A698-F9C337902C94}" type="parTrans" cxnId="{96884C89-E125-4C39-AF2F-427024C68FD4}">
      <dgm:prSet/>
      <dgm:spPr/>
      <dgm:t>
        <a:bodyPr/>
        <a:lstStyle/>
        <a:p>
          <a:endParaRPr lang="en-GB"/>
        </a:p>
      </dgm:t>
    </dgm:pt>
    <dgm:pt modelId="{F7E224B8-5FDB-4C83-88F6-97C7FD864637}" type="sibTrans" cxnId="{96884C89-E125-4C39-AF2F-427024C68FD4}">
      <dgm:prSet/>
      <dgm:spPr/>
      <dgm:t>
        <a:bodyPr/>
        <a:lstStyle/>
        <a:p>
          <a:endParaRPr lang="en-GB"/>
        </a:p>
      </dgm:t>
    </dgm:pt>
    <dgm:pt modelId="{0E0FB3B7-46E4-4263-9733-C05038545CD1}">
      <dgm:prSet/>
      <dgm:spPr/>
      <dgm:t>
        <a:bodyPr/>
        <a:lstStyle/>
        <a:p>
          <a:r>
            <a:rPr lang="en-GB" dirty="0"/>
            <a:t>How does it compare against the optimal solution? How does its computational time compare? What is your conclusion on its overall performance?</a:t>
          </a:r>
        </a:p>
      </dgm:t>
    </dgm:pt>
    <dgm:pt modelId="{C860F6CD-E240-4027-98E0-1F30878AABA2}" type="parTrans" cxnId="{1B50CD68-022C-4AD8-A4FC-B64D64EE6A74}">
      <dgm:prSet/>
      <dgm:spPr/>
      <dgm:t>
        <a:bodyPr/>
        <a:lstStyle/>
        <a:p>
          <a:endParaRPr lang="en-GB"/>
        </a:p>
      </dgm:t>
    </dgm:pt>
    <dgm:pt modelId="{93FBBC95-9A4A-403E-8370-30CAC73703C0}" type="sibTrans" cxnId="{1B50CD68-022C-4AD8-A4FC-B64D64EE6A74}">
      <dgm:prSet/>
      <dgm:spPr/>
      <dgm:t>
        <a:bodyPr/>
        <a:lstStyle/>
        <a:p>
          <a:endParaRPr lang="en-GB"/>
        </a:p>
      </dgm:t>
    </dgm:pt>
    <dgm:pt modelId="{63EF2094-BD37-45FD-A21E-31677DF5A878}" type="pres">
      <dgm:prSet presAssocID="{3E0C913D-51E8-4484-8B49-205C37A805DE}" presName="linear" presStyleCnt="0">
        <dgm:presLayoutVars>
          <dgm:dir/>
          <dgm:animLvl val="lvl"/>
          <dgm:resizeHandles val="exact"/>
        </dgm:presLayoutVars>
      </dgm:prSet>
      <dgm:spPr/>
    </dgm:pt>
    <dgm:pt modelId="{A17ACF4B-D7A5-4564-ABAE-722EAF36FC4B}" type="pres">
      <dgm:prSet presAssocID="{2E843E51-0187-4801-8028-D5898B3091CD}" presName="parentLin" presStyleCnt="0"/>
      <dgm:spPr/>
    </dgm:pt>
    <dgm:pt modelId="{B0F9BC2B-2925-41DA-9FE4-8040419D2ACB}" type="pres">
      <dgm:prSet presAssocID="{2E843E51-0187-4801-8028-D5898B3091CD}" presName="parentLeftMargin" presStyleLbl="node1" presStyleIdx="0" presStyleCnt="1"/>
      <dgm:spPr/>
    </dgm:pt>
    <dgm:pt modelId="{EF42AE75-1F39-4498-B850-75CD516AA858}" type="pres">
      <dgm:prSet presAssocID="{2E843E51-0187-4801-8028-D5898B3091CD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129347A1-7A9D-4CC4-8281-A2D58C7285F1}" type="pres">
      <dgm:prSet presAssocID="{2E843E51-0187-4801-8028-D5898B3091CD}" presName="negativeSpace" presStyleCnt="0"/>
      <dgm:spPr/>
    </dgm:pt>
    <dgm:pt modelId="{DA569DDD-58E1-4D5B-9E80-8FE4B3D4EA81}" type="pres">
      <dgm:prSet presAssocID="{2E843E51-0187-4801-8028-D5898B3091CD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8ABC3705-D537-4D64-8081-A6C79CDBEACE}" type="presOf" srcId="{2E843E51-0187-4801-8028-D5898B3091CD}" destId="{B0F9BC2B-2925-41DA-9FE4-8040419D2ACB}" srcOrd="0" destOrd="0" presId="urn:microsoft.com/office/officeart/2005/8/layout/list1"/>
    <dgm:cxn modelId="{9BF30B0A-0A8B-4D24-8BE2-F44D811F552B}" type="presOf" srcId="{0E0FB3B7-46E4-4263-9733-C05038545CD1}" destId="{DA569DDD-58E1-4D5B-9E80-8FE4B3D4EA81}" srcOrd="0" destOrd="5" presId="urn:microsoft.com/office/officeart/2005/8/layout/list1"/>
    <dgm:cxn modelId="{94062E21-5D95-45F8-A2D9-358242E50186}" type="presOf" srcId="{752A99CE-80C3-4E8B-8DD4-75D7F9907886}" destId="{DA569DDD-58E1-4D5B-9E80-8FE4B3D4EA81}" srcOrd="0" destOrd="3" presId="urn:microsoft.com/office/officeart/2005/8/layout/list1"/>
    <dgm:cxn modelId="{0CB5F721-91BD-402E-9683-311CF024BD8F}" srcId="{3E0C913D-51E8-4484-8B49-205C37A805DE}" destId="{2E843E51-0187-4801-8028-D5898B3091CD}" srcOrd="0" destOrd="0" parTransId="{D3A6BAC1-F004-49C9-9D61-89E9AE013A0E}" sibTransId="{2365B763-31DC-48AA-870A-DE5F96847AC2}"/>
    <dgm:cxn modelId="{1B50CD68-022C-4AD8-A4FC-B64D64EE6A74}" srcId="{2E843E51-0187-4801-8028-D5898B3091CD}" destId="{0E0FB3B7-46E4-4263-9733-C05038545CD1}" srcOrd="5" destOrd="0" parTransId="{C860F6CD-E240-4027-98E0-1F30878AABA2}" sibTransId="{93FBBC95-9A4A-403E-8370-30CAC73703C0}"/>
    <dgm:cxn modelId="{D946F976-A143-4D0C-898D-8D3D00D6FD15}" srcId="{2E843E51-0187-4801-8028-D5898B3091CD}" destId="{752A99CE-80C3-4E8B-8DD4-75D7F9907886}" srcOrd="3" destOrd="0" parTransId="{2694D1CB-BFF9-4B67-8404-7825AA23F770}" sibTransId="{3F8511E3-1BB2-4B90-A846-66DEC8F803A7}"/>
    <dgm:cxn modelId="{8FA34E7C-96DB-4924-A20D-38206387B481}" type="presOf" srcId="{1729A0B4-0B45-4ABA-AD26-5E5BC447413E}" destId="{DA569DDD-58E1-4D5B-9E80-8FE4B3D4EA81}" srcOrd="0" destOrd="0" presId="urn:microsoft.com/office/officeart/2005/8/layout/list1"/>
    <dgm:cxn modelId="{96884C89-E125-4C39-AF2F-427024C68FD4}" srcId="{2E843E51-0187-4801-8028-D5898B3091CD}" destId="{A5BDB18D-9DA8-478D-A657-564FF9D7C257}" srcOrd="4" destOrd="0" parTransId="{A92028C8-3D80-4DF3-A698-F9C337902C94}" sibTransId="{F7E224B8-5FDB-4C83-88F6-97C7FD864637}"/>
    <dgm:cxn modelId="{B2DC67B0-3559-4EF2-AF30-7673F1DB2C96}" type="presOf" srcId="{A5BDB18D-9DA8-478D-A657-564FF9D7C257}" destId="{DA569DDD-58E1-4D5B-9E80-8FE4B3D4EA81}" srcOrd="0" destOrd="4" presId="urn:microsoft.com/office/officeart/2005/8/layout/list1"/>
    <dgm:cxn modelId="{C4AD5FBB-DA51-4B6A-AA9E-0737AA49DD41}" srcId="{2E843E51-0187-4801-8028-D5898B3091CD}" destId="{99883EB9-C58B-48CB-89F7-67F43A3A6997}" srcOrd="1" destOrd="0" parTransId="{9187E06C-BB2D-4ECF-B359-7841EFBE7741}" sibTransId="{A28B9D82-EBEE-431C-8FEC-D0E8B5E9FD52}"/>
    <dgm:cxn modelId="{163BA6BB-76A4-49C2-BA87-63571948DCA5}" type="presOf" srcId="{99883EB9-C58B-48CB-89F7-67F43A3A6997}" destId="{DA569DDD-58E1-4D5B-9E80-8FE4B3D4EA81}" srcOrd="0" destOrd="1" presId="urn:microsoft.com/office/officeart/2005/8/layout/list1"/>
    <dgm:cxn modelId="{5EE276D1-3BA1-43EA-AD17-7CF795E43654}" srcId="{2E843E51-0187-4801-8028-D5898B3091CD}" destId="{807F2D0D-9AC3-441D-B1D0-8789184A8748}" srcOrd="2" destOrd="0" parTransId="{68989431-BDB2-47AF-BE7C-057A9BF8E73D}" sibTransId="{EBB0E693-E131-44DF-A408-6A8A24DD9D64}"/>
    <dgm:cxn modelId="{835B75D3-8D4D-4C21-AD3F-233D59D0DABA}" type="presOf" srcId="{807F2D0D-9AC3-441D-B1D0-8789184A8748}" destId="{DA569DDD-58E1-4D5B-9E80-8FE4B3D4EA81}" srcOrd="0" destOrd="2" presId="urn:microsoft.com/office/officeart/2005/8/layout/list1"/>
    <dgm:cxn modelId="{849475D3-03B0-468D-A7E1-82FE731BADEB}" type="presOf" srcId="{2E843E51-0187-4801-8028-D5898B3091CD}" destId="{EF42AE75-1F39-4498-B850-75CD516AA858}" srcOrd="1" destOrd="0" presId="urn:microsoft.com/office/officeart/2005/8/layout/list1"/>
    <dgm:cxn modelId="{63E2C0EE-3577-4B46-86B2-D0DA976CC395}" srcId="{2E843E51-0187-4801-8028-D5898B3091CD}" destId="{1729A0B4-0B45-4ABA-AD26-5E5BC447413E}" srcOrd="0" destOrd="0" parTransId="{5D2CF22B-1FB4-41DF-B46E-5D9B7EB2429E}" sibTransId="{F0712AD1-46AB-4D00-B9FC-CC5556FE8955}"/>
    <dgm:cxn modelId="{609EFEFA-D83D-43BE-8642-4C88A42DE901}" type="presOf" srcId="{3E0C913D-51E8-4484-8B49-205C37A805DE}" destId="{63EF2094-BD37-45FD-A21E-31677DF5A878}" srcOrd="0" destOrd="0" presId="urn:microsoft.com/office/officeart/2005/8/layout/list1"/>
    <dgm:cxn modelId="{C8F7ACB3-A4C7-4060-8D4D-89C9A27EFC60}" type="presParOf" srcId="{63EF2094-BD37-45FD-A21E-31677DF5A878}" destId="{A17ACF4B-D7A5-4564-ABAE-722EAF36FC4B}" srcOrd="0" destOrd="0" presId="urn:microsoft.com/office/officeart/2005/8/layout/list1"/>
    <dgm:cxn modelId="{69A56C98-2560-4AF5-84AE-74F78A757CCD}" type="presParOf" srcId="{A17ACF4B-D7A5-4564-ABAE-722EAF36FC4B}" destId="{B0F9BC2B-2925-41DA-9FE4-8040419D2ACB}" srcOrd="0" destOrd="0" presId="urn:microsoft.com/office/officeart/2005/8/layout/list1"/>
    <dgm:cxn modelId="{73AD607D-4A2A-4A0F-AA1C-B46C3DEE9DDA}" type="presParOf" srcId="{A17ACF4B-D7A5-4564-ABAE-722EAF36FC4B}" destId="{EF42AE75-1F39-4498-B850-75CD516AA858}" srcOrd="1" destOrd="0" presId="urn:microsoft.com/office/officeart/2005/8/layout/list1"/>
    <dgm:cxn modelId="{D00249E2-45D9-40CF-B29E-9413D750819A}" type="presParOf" srcId="{63EF2094-BD37-45FD-A21E-31677DF5A878}" destId="{129347A1-7A9D-4CC4-8281-A2D58C7285F1}" srcOrd="1" destOrd="0" presId="urn:microsoft.com/office/officeart/2005/8/layout/list1"/>
    <dgm:cxn modelId="{D6D9C02F-8942-4C48-9332-884661387891}" type="presParOf" srcId="{63EF2094-BD37-45FD-A21E-31677DF5A878}" destId="{DA569DDD-58E1-4D5B-9E80-8FE4B3D4EA81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57FA63D-A4F2-4B3D-AC86-411E6AE64015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2F176A5B-4311-40B9-A318-94DFC1214667}">
      <dgm:prSet/>
      <dgm:spPr/>
      <dgm:t>
        <a:bodyPr/>
        <a:lstStyle/>
        <a:p>
          <a:r>
            <a:rPr lang="en-US" dirty="0"/>
            <a:t>A sequential (multi-stage) decision-making problem</a:t>
          </a:r>
          <a:endParaRPr lang="en-GB" dirty="0"/>
        </a:p>
      </dgm:t>
    </dgm:pt>
    <dgm:pt modelId="{8EC7EFA0-E647-40A1-93C7-4B61C5CD0081}" type="parTrans" cxnId="{F1C3F0B4-CEDA-407E-96AE-9A2E2A7CD02D}">
      <dgm:prSet/>
      <dgm:spPr/>
      <dgm:t>
        <a:bodyPr/>
        <a:lstStyle/>
        <a:p>
          <a:endParaRPr lang="en-GB"/>
        </a:p>
      </dgm:t>
    </dgm:pt>
    <dgm:pt modelId="{79F7E419-D5F3-47CD-A671-41F3BEF89005}" type="sibTrans" cxnId="{F1C3F0B4-CEDA-407E-96AE-9A2E2A7CD02D}">
      <dgm:prSet/>
      <dgm:spPr/>
      <dgm:t>
        <a:bodyPr/>
        <a:lstStyle/>
        <a:p>
          <a:endParaRPr lang="en-GB"/>
        </a:p>
      </dgm:t>
    </dgm:pt>
    <dgm:pt modelId="{67DD9852-01F6-47BF-BCBD-F89C857CF6F1}">
      <dgm:prSet/>
      <dgm:spPr/>
      <dgm:t>
        <a:bodyPr/>
        <a:lstStyle/>
        <a:p>
          <a:r>
            <a:rPr lang="en-GB"/>
            <a:t>Morning decision impacts the course of the afternoon</a:t>
          </a:r>
        </a:p>
      </dgm:t>
    </dgm:pt>
    <dgm:pt modelId="{ADB1E477-DCC7-4C44-B146-B765C0A85C81}" type="parTrans" cxnId="{74E1F810-55BA-47F4-A019-3D9FFAA725D8}">
      <dgm:prSet/>
      <dgm:spPr/>
      <dgm:t>
        <a:bodyPr/>
        <a:lstStyle/>
        <a:p>
          <a:endParaRPr lang="en-GB"/>
        </a:p>
      </dgm:t>
    </dgm:pt>
    <dgm:pt modelId="{AE6146CB-393D-4ADE-921A-C4DBB364DE97}" type="sibTrans" cxnId="{74E1F810-55BA-47F4-A019-3D9FFAA725D8}">
      <dgm:prSet/>
      <dgm:spPr/>
      <dgm:t>
        <a:bodyPr/>
        <a:lstStyle/>
        <a:p>
          <a:endParaRPr lang="en-GB"/>
        </a:p>
      </dgm:t>
    </dgm:pt>
    <dgm:pt modelId="{3679FBFC-D5A1-4463-AD46-B061F48BA525}">
      <dgm:prSet/>
      <dgm:spPr/>
      <dgm:t>
        <a:bodyPr/>
        <a:lstStyle/>
        <a:p>
          <a:r>
            <a:rPr lang="en-GB" dirty="0"/>
            <a:t>Random disturbance</a:t>
          </a:r>
        </a:p>
      </dgm:t>
    </dgm:pt>
    <dgm:pt modelId="{28C45F97-1AB6-456B-8605-86B20446B54B}" type="parTrans" cxnId="{100CA733-9600-4C6B-8091-079FD3FAD36A}">
      <dgm:prSet/>
      <dgm:spPr/>
      <dgm:t>
        <a:bodyPr/>
        <a:lstStyle/>
        <a:p>
          <a:endParaRPr lang="en-GB"/>
        </a:p>
      </dgm:t>
    </dgm:pt>
    <dgm:pt modelId="{5FBC6E0A-867C-4EE7-BCFC-282ED34E053B}" type="sibTrans" cxnId="{100CA733-9600-4C6B-8091-079FD3FAD36A}">
      <dgm:prSet/>
      <dgm:spPr/>
      <dgm:t>
        <a:bodyPr/>
        <a:lstStyle/>
        <a:p>
          <a:endParaRPr lang="en-GB"/>
        </a:p>
      </dgm:t>
    </dgm:pt>
    <dgm:pt modelId="{ADC3FA20-D204-49D2-A3FA-626936A3FEFD}">
      <dgm:prSet/>
      <dgm:spPr/>
      <dgm:t>
        <a:bodyPr/>
        <a:lstStyle/>
        <a:p>
          <a:r>
            <a:rPr lang="en-GB" dirty="0"/>
            <a:t>Demand arrives randomly over time</a:t>
          </a:r>
        </a:p>
      </dgm:t>
    </dgm:pt>
    <dgm:pt modelId="{68D53CE3-4A87-4103-AFF4-96F53B85F0F5}" type="parTrans" cxnId="{DD09D46D-05E1-4E7D-A736-BC4C21EE027F}">
      <dgm:prSet/>
      <dgm:spPr/>
      <dgm:t>
        <a:bodyPr/>
        <a:lstStyle/>
        <a:p>
          <a:endParaRPr lang="en-GB"/>
        </a:p>
      </dgm:t>
    </dgm:pt>
    <dgm:pt modelId="{66176E75-98A0-4C04-B7FF-F9CEDD2CF018}" type="sibTrans" cxnId="{DD09D46D-05E1-4E7D-A736-BC4C21EE027F}">
      <dgm:prSet/>
      <dgm:spPr/>
      <dgm:t>
        <a:bodyPr/>
        <a:lstStyle/>
        <a:p>
          <a:endParaRPr lang="en-GB"/>
        </a:p>
      </dgm:t>
    </dgm:pt>
    <dgm:pt modelId="{2032F1D7-72F1-44E3-A6EE-FD46D87377F0}">
      <dgm:prSet/>
      <dgm:spPr/>
      <dgm:t>
        <a:bodyPr/>
        <a:lstStyle/>
        <a:p>
          <a:r>
            <a:rPr lang="en-US" dirty="0"/>
            <a:t>Dynamic system</a:t>
          </a:r>
          <a:endParaRPr lang="en-GB" dirty="0"/>
        </a:p>
      </dgm:t>
    </dgm:pt>
    <dgm:pt modelId="{9A4002D9-2349-4778-BD28-BDB510163C22}" type="parTrans" cxnId="{20C9368B-4A67-461F-90F1-A45F66261EEF}">
      <dgm:prSet/>
      <dgm:spPr/>
      <dgm:t>
        <a:bodyPr/>
        <a:lstStyle/>
        <a:p>
          <a:endParaRPr lang="en-GB"/>
        </a:p>
      </dgm:t>
    </dgm:pt>
    <dgm:pt modelId="{E9322508-5589-443B-B9E3-DF97F0692641}" type="sibTrans" cxnId="{20C9368B-4A67-461F-90F1-A45F66261EEF}">
      <dgm:prSet/>
      <dgm:spPr/>
      <dgm:t>
        <a:bodyPr/>
        <a:lstStyle/>
        <a:p>
          <a:endParaRPr lang="en-GB"/>
        </a:p>
      </dgm:t>
    </dgm:pt>
    <dgm:pt modelId="{B5AD6320-A88A-46C9-8AC4-85CB2F6BBC4A}">
      <dgm:prSet/>
      <dgm:spPr/>
      <dgm:t>
        <a:bodyPr/>
        <a:lstStyle/>
        <a:p>
          <a:r>
            <a:rPr lang="en-GB" dirty="0"/>
            <a:t>The number of available cars changes with </a:t>
          </a:r>
          <a:r>
            <a:rPr lang="en-US" dirty="0"/>
            <a:t>the demand and action</a:t>
          </a:r>
          <a:endParaRPr lang="en-GB" dirty="0"/>
        </a:p>
      </dgm:t>
    </dgm:pt>
    <dgm:pt modelId="{CFDE4AC6-28E1-489C-A41A-47289A8FAE22}" type="parTrans" cxnId="{8520B640-F5F4-46B3-A336-935CA912872B}">
      <dgm:prSet/>
      <dgm:spPr/>
      <dgm:t>
        <a:bodyPr/>
        <a:lstStyle/>
        <a:p>
          <a:endParaRPr lang="en-GB"/>
        </a:p>
      </dgm:t>
    </dgm:pt>
    <dgm:pt modelId="{B04DE358-67EF-495C-854C-B5541C709A5C}" type="sibTrans" cxnId="{8520B640-F5F4-46B3-A336-935CA912872B}">
      <dgm:prSet/>
      <dgm:spPr/>
      <dgm:t>
        <a:bodyPr/>
        <a:lstStyle/>
        <a:p>
          <a:endParaRPr lang="en-GB"/>
        </a:p>
      </dgm:t>
    </dgm:pt>
    <dgm:pt modelId="{190BAC3F-1D0F-4FD1-8DE6-C6EF9162FEDD}" type="pres">
      <dgm:prSet presAssocID="{757FA63D-A4F2-4B3D-AC86-411E6AE64015}" presName="Name0" presStyleCnt="0">
        <dgm:presLayoutVars>
          <dgm:dir/>
          <dgm:animLvl val="lvl"/>
          <dgm:resizeHandles val="exact"/>
        </dgm:presLayoutVars>
      </dgm:prSet>
      <dgm:spPr/>
    </dgm:pt>
    <dgm:pt modelId="{7885921E-28CA-4411-AE35-DA9731304A8F}" type="pres">
      <dgm:prSet presAssocID="{2F176A5B-4311-40B9-A318-94DFC1214667}" presName="linNode" presStyleCnt="0"/>
      <dgm:spPr/>
    </dgm:pt>
    <dgm:pt modelId="{08BC2DFA-3D8D-42E7-B6C9-79336200D08B}" type="pres">
      <dgm:prSet presAssocID="{2F176A5B-4311-40B9-A318-94DFC1214667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33840D47-C485-4E7B-8570-930F5B58737E}" type="pres">
      <dgm:prSet presAssocID="{2F176A5B-4311-40B9-A318-94DFC1214667}" presName="descendantText" presStyleLbl="alignAccFollowNode1" presStyleIdx="0" presStyleCnt="3">
        <dgm:presLayoutVars>
          <dgm:bulletEnabled val="1"/>
        </dgm:presLayoutVars>
      </dgm:prSet>
      <dgm:spPr/>
    </dgm:pt>
    <dgm:pt modelId="{D3D7027A-CACF-43DC-B55A-B7382B1F31BE}" type="pres">
      <dgm:prSet presAssocID="{79F7E419-D5F3-47CD-A671-41F3BEF89005}" presName="sp" presStyleCnt="0"/>
      <dgm:spPr/>
    </dgm:pt>
    <dgm:pt modelId="{D100D8D2-51B2-4176-9802-CE84F0642E02}" type="pres">
      <dgm:prSet presAssocID="{3679FBFC-D5A1-4463-AD46-B061F48BA525}" presName="linNode" presStyleCnt="0"/>
      <dgm:spPr/>
    </dgm:pt>
    <dgm:pt modelId="{CED49A07-C96C-4CE4-8454-E66F294ECC5E}" type="pres">
      <dgm:prSet presAssocID="{3679FBFC-D5A1-4463-AD46-B061F48BA525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46C48C4E-CF15-462A-93DE-A2C0E8F7B27D}" type="pres">
      <dgm:prSet presAssocID="{3679FBFC-D5A1-4463-AD46-B061F48BA525}" presName="descendantText" presStyleLbl="alignAccFollowNode1" presStyleIdx="1" presStyleCnt="3">
        <dgm:presLayoutVars>
          <dgm:bulletEnabled val="1"/>
        </dgm:presLayoutVars>
      </dgm:prSet>
      <dgm:spPr/>
    </dgm:pt>
    <dgm:pt modelId="{2EECEB84-B9D5-4567-AEC5-DCF7EDA842D8}" type="pres">
      <dgm:prSet presAssocID="{5FBC6E0A-867C-4EE7-BCFC-282ED34E053B}" presName="sp" presStyleCnt="0"/>
      <dgm:spPr/>
    </dgm:pt>
    <dgm:pt modelId="{7BD0094D-09B8-4B23-98DB-60886D0154F8}" type="pres">
      <dgm:prSet presAssocID="{2032F1D7-72F1-44E3-A6EE-FD46D87377F0}" presName="linNode" presStyleCnt="0"/>
      <dgm:spPr/>
    </dgm:pt>
    <dgm:pt modelId="{3C9A3166-66D3-41D3-A076-B846F116EA1D}" type="pres">
      <dgm:prSet presAssocID="{2032F1D7-72F1-44E3-A6EE-FD46D87377F0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476A5200-4829-4616-BEF5-A68446A23A64}" type="pres">
      <dgm:prSet presAssocID="{2032F1D7-72F1-44E3-A6EE-FD46D87377F0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74E1F810-55BA-47F4-A019-3D9FFAA725D8}" srcId="{2F176A5B-4311-40B9-A318-94DFC1214667}" destId="{67DD9852-01F6-47BF-BCBD-F89C857CF6F1}" srcOrd="0" destOrd="0" parTransId="{ADB1E477-DCC7-4C44-B146-B765C0A85C81}" sibTransId="{AE6146CB-393D-4ADE-921A-C4DBB364DE97}"/>
    <dgm:cxn modelId="{7BB9811D-F369-48B2-BA2E-1985366A93B5}" type="presOf" srcId="{2F176A5B-4311-40B9-A318-94DFC1214667}" destId="{08BC2DFA-3D8D-42E7-B6C9-79336200D08B}" srcOrd="0" destOrd="0" presId="urn:microsoft.com/office/officeart/2005/8/layout/vList5"/>
    <dgm:cxn modelId="{100CA733-9600-4C6B-8091-079FD3FAD36A}" srcId="{757FA63D-A4F2-4B3D-AC86-411E6AE64015}" destId="{3679FBFC-D5A1-4463-AD46-B061F48BA525}" srcOrd="1" destOrd="0" parTransId="{28C45F97-1AB6-456B-8605-86B20446B54B}" sibTransId="{5FBC6E0A-867C-4EE7-BCFC-282ED34E053B}"/>
    <dgm:cxn modelId="{8520B640-F5F4-46B3-A336-935CA912872B}" srcId="{2032F1D7-72F1-44E3-A6EE-FD46D87377F0}" destId="{B5AD6320-A88A-46C9-8AC4-85CB2F6BBC4A}" srcOrd="0" destOrd="0" parTransId="{CFDE4AC6-28E1-489C-A41A-47289A8FAE22}" sibTransId="{B04DE358-67EF-495C-854C-B5541C709A5C}"/>
    <dgm:cxn modelId="{70C9D266-8B2D-4590-B2D8-A067D7107F67}" type="presOf" srcId="{757FA63D-A4F2-4B3D-AC86-411E6AE64015}" destId="{190BAC3F-1D0F-4FD1-8DE6-C6EF9162FEDD}" srcOrd="0" destOrd="0" presId="urn:microsoft.com/office/officeart/2005/8/layout/vList5"/>
    <dgm:cxn modelId="{DD09D46D-05E1-4E7D-A736-BC4C21EE027F}" srcId="{3679FBFC-D5A1-4463-AD46-B061F48BA525}" destId="{ADC3FA20-D204-49D2-A3FA-626936A3FEFD}" srcOrd="0" destOrd="0" parTransId="{68D53CE3-4A87-4103-AFF4-96F53B85F0F5}" sibTransId="{66176E75-98A0-4C04-B7FF-F9CEDD2CF018}"/>
    <dgm:cxn modelId="{72322857-84B9-4E69-A4EB-DBFBFF864686}" type="presOf" srcId="{3679FBFC-D5A1-4463-AD46-B061F48BA525}" destId="{CED49A07-C96C-4CE4-8454-E66F294ECC5E}" srcOrd="0" destOrd="0" presId="urn:microsoft.com/office/officeart/2005/8/layout/vList5"/>
    <dgm:cxn modelId="{F2D4CD89-0886-4B38-86DF-622BCFBCE0A5}" type="presOf" srcId="{ADC3FA20-D204-49D2-A3FA-626936A3FEFD}" destId="{46C48C4E-CF15-462A-93DE-A2C0E8F7B27D}" srcOrd="0" destOrd="0" presId="urn:microsoft.com/office/officeart/2005/8/layout/vList5"/>
    <dgm:cxn modelId="{20C9368B-4A67-461F-90F1-A45F66261EEF}" srcId="{757FA63D-A4F2-4B3D-AC86-411E6AE64015}" destId="{2032F1D7-72F1-44E3-A6EE-FD46D87377F0}" srcOrd="2" destOrd="0" parTransId="{9A4002D9-2349-4778-BD28-BDB510163C22}" sibTransId="{E9322508-5589-443B-B9E3-DF97F0692641}"/>
    <dgm:cxn modelId="{9519918B-50AD-490C-B8D6-67264B1D996D}" type="presOf" srcId="{67DD9852-01F6-47BF-BCBD-F89C857CF6F1}" destId="{33840D47-C485-4E7B-8570-930F5B58737E}" srcOrd="0" destOrd="0" presId="urn:microsoft.com/office/officeart/2005/8/layout/vList5"/>
    <dgm:cxn modelId="{6755468F-B6D7-4D01-A7F1-DB340237CAE9}" type="presOf" srcId="{B5AD6320-A88A-46C9-8AC4-85CB2F6BBC4A}" destId="{476A5200-4829-4616-BEF5-A68446A23A64}" srcOrd="0" destOrd="0" presId="urn:microsoft.com/office/officeart/2005/8/layout/vList5"/>
    <dgm:cxn modelId="{F1C3F0B4-CEDA-407E-96AE-9A2E2A7CD02D}" srcId="{757FA63D-A4F2-4B3D-AC86-411E6AE64015}" destId="{2F176A5B-4311-40B9-A318-94DFC1214667}" srcOrd="0" destOrd="0" parTransId="{8EC7EFA0-E647-40A1-93C7-4B61C5CD0081}" sibTransId="{79F7E419-D5F3-47CD-A671-41F3BEF89005}"/>
    <dgm:cxn modelId="{5E150FEB-FB65-4D44-BEFD-A6121169ED3A}" type="presOf" srcId="{2032F1D7-72F1-44E3-A6EE-FD46D87377F0}" destId="{3C9A3166-66D3-41D3-A076-B846F116EA1D}" srcOrd="0" destOrd="0" presId="urn:microsoft.com/office/officeart/2005/8/layout/vList5"/>
    <dgm:cxn modelId="{86E3C512-A49C-4999-B757-165677285F34}" type="presParOf" srcId="{190BAC3F-1D0F-4FD1-8DE6-C6EF9162FEDD}" destId="{7885921E-28CA-4411-AE35-DA9731304A8F}" srcOrd="0" destOrd="0" presId="urn:microsoft.com/office/officeart/2005/8/layout/vList5"/>
    <dgm:cxn modelId="{9F03C9A7-1965-4291-A95B-3F58B950C058}" type="presParOf" srcId="{7885921E-28CA-4411-AE35-DA9731304A8F}" destId="{08BC2DFA-3D8D-42E7-B6C9-79336200D08B}" srcOrd="0" destOrd="0" presId="urn:microsoft.com/office/officeart/2005/8/layout/vList5"/>
    <dgm:cxn modelId="{82CAA95C-C766-4E2C-A7CB-F00862042145}" type="presParOf" srcId="{7885921E-28CA-4411-AE35-DA9731304A8F}" destId="{33840D47-C485-4E7B-8570-930F5B58737E}" srcOrd="1" destOrd="0" presId="urn:microsoft.com/office/officeart/2005/8/layout/vList5"/>
    <dgm:cxn modelId="{832388DA-DCD1-4D4C-82CF-391976FA584B}" type="presParOf" srcId="{190BAC3F-1D0F-4FD1-8DE6-C6EF9162FEDD}" destId="{D3D7027A-CACF-43DC-B55A-B7382B1F31BE}" srcOrd="1" destOrd="0" presId="urn:microsoft.com/office/officeart/2005/8/layout/vList5"/>
    <dgm:cxn modelId="{132CB196-A989-42C0-BECC-85F5C386D3A5}" type="presParOf" srcId="{190BAC3F-1D0F-4FD1-8DE6-C6EF9162FEDD}" destId="{D100D8D2-51B2-4176-9802-CE84F0642E02}" srcOrd="2" destOrd="0" presId="urn:microsoft.com/office/officeart/2005/8/layout/vList5"/>
    <dgm:cxn modelId="{A486842D-602A-4D35-A43A-B808773FFCA4}" type="presParOf" srcId="{D100D8D2-51B2-4176-9802-CE84F0642E02}" destId="{CED49A07-C96C-4CE4-8454-E66F294ECC5E}" srcOrd="0" destOrd="0" presId="urn:microsoft.com/office/officeart/2005/8/layout/vList5"/>
    <dgm:cxn modelId="{0B5EAD22-9075-4F26-8619-0E17AD6ED8B7}" type="presParOf" srcId="{D100D8D2-51B2-4176-9802-CE84F0642E02}" destId="{46C48C4E-CF15-462A-93DE-A2C0E8F7B27D}" srcOrd="1" destOrd="0" presId="urn:microsoft.com/office/officeart/2005/8/layout/vList5"/>
    <dgm:cxn modelId="{E6772FE3-2FBB-4E55-8A10-39DF62521F75}" type="presParOf" srcId="{190BAC3F-1D0F-4FD1-8DE6-C6EF9162FEDD}" destId="{2EECEB84-B9D5-4567-AEC5-DCF7EDA842D8}" srcOrd="3" destOrd="0" presId="urn:microsoft.com/office/officeart/2005/8/layout/vList5"/>
    <dgm:cxn modelId="{4D7AE268-7409-4B8B-80D6-8E6D934881B7}" type="presParOf" srcId="{190BAC3F-1D0F-4FD1-8DE6-C6EF9162FEDD}" destId="{7BD0094D-09B8-4B23-98DB-60886D0154F8}" srcOrd="4" destOrd="0" presId="urn:microsoft.com/office/officeart/2005/8/layout/vList5"/>
    <dgm:cxn modelId="{0386BF82-8DE0-414D-AFFC-1B59176DC871}" type="presParOf" srcId="{7BD0094D-09B8-4B23-98DB-60886D0154F8}" destId="{3C9A3166-66D3-41D3-A076-B846F116EA1D}" srcOrd="0" destOrd="0" presId="urn:microsoft.com/office/officeart/2005/8/layout/vList5"/>
    <dgm:cxn modelId="{0D7A591C-E275-4599-9B29-02DF21B82A2B}" type="presParOf" srcId="{7BD0094D-09B8-4B23-98DB-60886D0154F8}" destId="{476A5200-4829-4616-BEF5-A68446A23A64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C4265F9-503E-4D68-9804-F2966F3D90EA}" type="doc">
      <dgm:prSet loTypeId="urn:microsoft.com/office/officeart/2005/8/layout/hList1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GB"/>
        </a:p>
      </dgm:t>
    </dgm:pt>
    <dgm:pt modelId="{3CE4A13E-61A6-49AF-A56E-3CDEB70AFDC9}">
      <dgm:prSet/>
      <dgm:spPr/>
      <dgm:t>
        <a:bodyPr/>
        <a:lstStyle/>
        <a:p>
          <a:r>
            <a:rPr lang="en-GB" dirty="0"/>
            <a:t>Other examples</a:t>
          </a:r>
        </a:p>
      </dgm:t>
    </dgm:pt>
    <dgm:pt modelId="{53F5340A-2AF0-4CD1-A21B-6AE9F35A5C3D}" type="parTrans" cxnId="{68E3BB1C-E76A-46C3-95FC-DE3807391EB6}">
      <dgm:prSet/>
      <dgm:spPr/>
      <dgm:t>
        <a:bodyPr/>
        <a:lstStyle/>
        <a:p>
          <a:endParaRPr lang="en-GB"/>
        </a:p>
      </dgm:t>
    </dgm:pt>
    <dgm:pt modelId="{19A82F2A-C25E-4299-A5AA-4B7374FCFAB5}" type="sibTrans" cxnId="{68E3BB1C-E76A-46C3-95FC-DE3807391EB6}">
      <dgm:prSet/>
      <dgm:spPr/>
      <dgm:t>
        <a:bodyPr/>
        <a:lstStyle/>
        <a:p>
          <a:endParaRPr lang="en-GB"/>
        </a:p>
      </dgm:t>
    </dgm:pt>
    <dgm:pt modelId="{96B7D440-316D-4B08-9EA6-9E89FCFB153B}">
      <dgm:prSet/>
      <dgm:spPr/>
      <dgm:t>
        <a:bodyPr/>
        <a:lstStyle/>
        <a:p>
          <a:r>
            <a:rPr lang="en-GB" dirty="0"/>
            <a:t>Hotel room booking control/pricing</a:t>
          </a:r>
        </a:p>
      </dgm:t>
    </dgm:pt>
    <dgm:pt modelId="{87E3EA82-C0D8-4FD1-B8C2-E48640D9B159}" type="parTrans" cxnId="{E1561983-8F3A-4BFF-957F-6F2B96003328}">
      <dgm:prSet/>
      <dgm:spPr/>
      <dgm:t>
        <a:bodyPr/>
        <a:lstStyle/>
        <a:p>
          <a:endParaRPr lang="en-GB"/>
        </a:p>
      </dgm:t>
    </dgm:pt>
    <dgm:pt modelId="{6AC93309-EEC3-4AD9-83D4-BB78FD1BA55A}" type="sibTrans" cxnId="{E1561983-8F3A-4BFF-957F-6F2B96003328}">
      <dgm:prSet/>
      <dgm:spPr/>
      <dgm:t>
        <a:bodyPr/>
        <a:lstStyle/>
        <a:p>
          <a:endParaRPr lang="en-GB"/>
        </a:p>
      </dgm:t>
    </dgm:pt>
    <dgm:pt modelId="{B56BF364-620B-450F-8EE5-F1B9C741E186}">
      <dgm:prSet/>
      <dgm:spPr/>
      <dgm:t>
        <a:bodyPr/>
        <a:lstStyle/>
        <a:p>
          <a:r>
            <a:rPr lang="en-GB" dirty="0"/>
            <a:t>Multi-period inventory control/news-vendor problem</a:t>
          </a:r>
        </a:p>
      </dgm:t>
    </dgm:pt>
    <dgm:pt modelId="{C815F859-3F07-4900-AEC8-E9E17B6FC71F}" type="parTrans" cxnId="{7A24ADB9-FD34-4CC5-A2E0-B821CB503B64}">
      <dgm:prSet/>
      <dgm:spPr/>
      <dgm:t>
        <a:bodyPr/>
        <a:lstStyle/>
        <a:p>
          <a:endParaRPr lang="en-GB"/>
        </a:p>
      </dgm:t>
    </dgm:pt>
    <dgm:pt modelId="{60EED292-C7E6-41B0-84C6-E879452F8D26}" type="sibTrans" cxnId="{7A24ADB9-FD34-4CC5-A2E0-B821CB503B64}">
      <dgm:prSet/>
      <dgm:spPr/>
      <dgm:t>
        <a:bodyPr/>
        <a:lstStyle/>
        <a:p>
          <a:endParaRPr lang="en-GB"/>
        </a:p>
      </dgm:t>
    </dgm:pt>
    <dgm:pt modelId="{8B2D64B7-B856-4788-8BF5-9FF10C260795}">
      <dgm:prSet/>
      <dgm:spPr/>
      <dgm:t>
        <a:bodyPr/>
        <a:lstStyle/>
        <a:p>
          <a:r>
            <a:rPr lang="en-GB" dirty="0"/>
            <a:t>Production scheduling</a:t>
          </a:r>
        </a:p>
      </dgm:t>
    </dgm:pt>
    <dgm:pt modelId="{938ABE69-DB78-4849-A537-0F6C2BD8EC0E}" type="parTrans" cxnId="{C74D2549-6CA7-49F5-B622-8F3BF59B930A}">
      <dgm:prSet/>
      <dgm:spPr/>
      <dgm:t>
        <a:bodyPr/>
        <a:lstStyle/>
        <a:p>
          <a:endParaRPr lang="en-GB"/>
        </a:p>
      </dgm:t>
    </dgm:pt>
    <dgm:pt modelId="{645E0C1A-D9AC-4E61-8BC4-3723F726B385}" type="sibTrans" cxnId="{C74D2549-6CA7-49F5-B622-8F3BF59B930A}">
      <dgm:prSet/>
      <dgm:spPr/>
      <dgm:t>
        <a:bodyPr/>
        <a:lstStyle/>
        <a:p>
          <a:endParaRPr lang="en-GB"/>
        </a:p>
      </dgm:t>
    </dgm:pt>
    <dgm:pt modelId="{AF461425-7C77-47C8-8B9A-6CAE75DAF87D}">
      <dgm:prSet/>
      <dgm:spPr/>
      <dgm:t>
        <a:bodyPr/>
        <a:lstStyle/>
        <a:p>
          <a:r>
            <a:rPr lang="en-GB" dirty="0"/>
            <a:t>Triage at A&amp;E/clinical trials</a:t>
          </a:r>
        </a:p>
      </dgm:t>
    </dgm:pt>
    <dgm:pt modelId="{2A0C63DF-93F2-4DAA-AE37-C4393A9F8AA6}" type="parTrans" cxnId="{AEFF6B39-33B2-479F-B9DF-DC59CF9F73A0}">
      <dgm:prSet/>
      <dgm:spPr/>
      <dgm:t>
        <a:bodyPr/>
        <a:lstStyle/>
        <a:p>
          <a:endParaRPr lang="en-GB"/>
        </a:p>
      </dgm:t>
    </dgm:pt>
    <dgm:pt modelId="{116CF0B7-0EFD-4A63-8A0A-897393DB5D9A}" type="sibTrans" cxnId="{AEFF6B39-33B2-479F-B9DF-DC59CF9F73A0}">
      <dgm:prSet/>
      <dgm:spPr/>
      <dgm:t>
        <a:bodyPr/>
        <a:lstStyle/>
        <a:p>
          <a:endParaRPr lang="en-GB"/>
        </a:p>
      </dgm:t>
    </dgm:pt>
    <dgm:pt modelId="{170901CE-D3AE-46E1-8F60-2B8B88BDAC33}">
      <dgm:prSet/>
      <dgm:spPr/>
      <dgm:t>
        <a:bodyPr/>
        <a:lstStyle/>
        <a:p>
          <a:r>
            <a:rPr lang="en-GB" dirty="0"/>
            <a:t>Machine maintenance</a:t>
          </a:r>
        </a:p>
      </dgm:t>
    </dgm:pt>
    <dgm:pt modelId="{E9A84888-37EE-47C7-A8EE-1727F064B806}" type="parTrans" cxnId="{C94B128F-9B70-4CB9-8AB5-97AB4B7D759C}">
      <dgm:prSet/>
      <dgm:spPr/>
      <dgm:t>
        <a:bodyPr/>
        <a:lstStyle/>
        <a:p>
          <a:endParaRPr lang="en-GB"/>
        </a:p>
      </dgm:t>
    </dgm:pt>
    <dgm:pt modelId="{C53D06A7-85A4-4D68-AF51-919356685816}" type="sibTrans" cxnId="{C94B128F-9B70-4CB9-8AB5-97AB4B7D759C}">
      <dgm:prSet/>
      <dgm:spPr/>
      <dgm:t>
        <a:bodyPr/>
        <a:lstStyle/>
        <a:p>
          <a:endParaRPr lang="en-GB"/>
        </a:p>
      </dgm:t>
    </dgm:pt>
    <dgm:pt modelId="{D8FA1CD3-3C31-4F57-9224-CBB2E3A87355}">
      <dgm:prSet/>
      <dgm:spPr/>
      <dgm:t>
        <a:bodyPr/>
        <a:lstStyle/>
        <a:p>
          <a:r>
            <a:rPr lang="en-GB" dirty="0"/>
            <a:t>And many more… </a:t>
          </a:r>
        </a:p>
      </dgm:t>
    </dgm:pt>
    <dgm:pt modelId="{2E06D9CF-4D8B-46A0-B904-18E834151783}" type="parTrans" cxnId="{E6FA90C2-7DA7-4AFB-B941-D29989B49894}">
      <dgm:prSet/>
      <dgm:spPr/>
      <dgm:t>
        <a:bodyPr/>
        <a:lstStyle/>
        <a:p>
          <a:endParaRPr lang="en-GB"/>
        </a:p>
      </dgm:t>
    </dgm:pt>
    <dgm:pt modelId="{C905FB88-2ECA-46A3-A56F-B2DB04A4130F}" type="sibTrans" cxnId="{E6FA90C2-7DA7-4AFB-B941-D29989B49894}">
      <dgm:prSet/>
      <dgm:spPr/>
      <dgm:t>
        <a:bodyPr/>
        <a:lstStyle/>
        <a:p>
          <a:endParaRPr lang="en-GB"/>
        </a:p>
      </dgm:t>
    </dgm:pt>
    <dgm:pt modelId="{86311DD6-1144-4AB5-AAE6-1525A8346E94}">
      <dgm:prSet/>
      <dgm:spPr/>
      <dgm:t>
        <a:bodyPr/>
        <a:lstStyle/>
        <a:p>
          <a:r>
            <a:rPr lang="en-GB" dirty="0"/>
            <a:t>Airline booking control/pricing</a:t>
          </a:r>
        </a:p>
      </dgm:t>
    </dgm:pt>
    <dgm:pt modelId="{A393CC79-CCBA-4E22-961B-04ACFCD30A7D}" type="parTrans" cxnId="{578274C7-F716-436A-86AD-BF87C3846BDA}">
      <dgm:prSet/>
      <dgm:spPr/>
      <dgm:t>
        <a:bodyPr/>
        <a:lstStyle/>
        <a:p>
          <a:endParaRPr lang="en-GB"/>
        </a:p>
      </dgm:t>
    </dgm:pt>
    <dgm:pt modelId="{66ABB246-63DB-438B-B7BD-A0C470842ED8}" type="sibTrans" cxnId="{578274C7-F716-436A-86AD-BF87C3846BDA}">
      <dgm:prSet/>
      <dgm:spPr/>
      <dgm:t>
        <a:bodyPr/>
        <a:lstStyle/>
        <a:p>
          <a:endParaRPr lang="en-GB"/>
        </a:p>
      </dgm:t>
    </dgm:pt>
    <dgm:pt modelId="{97CDD068-0698-4EF3-95E5-BC189A1C5EAD}">
      <dgm:prSet/>
      <dgm:spPr/>
      <dgm:t>
        <a:bodyPr/>
        <a:lstStyle/>
        <a:p>
          <a:r>
            <a:rPr lang="en-GB" dirty="0"/>
            <a:t>Resource allocation</a:t>
          </a:r>
        </a:p>
      </dgm:t>
    </dgm:pt>
    <dgm:pt modelId="{3E98B665-E783-4768-8D9E-A28370FA1AAD}" type="parTrans" cxnId="{6EFA7CA2-B250-48BC-B273-DE9C8200C818}">
      <dgm:prSet/>
      <dgm:spPr/>
      <dgm:t>
        <a:bodyPr/>
        <a:lstStyle/>
        <a:p>
          <a:endParaRPr lang="en-GB"/>
        </a:p>
      </dgm:t>
    </dgm:pt>
    <dgm:pt modelId="{25409D66-669D-4DAF-A183-2E0376B92B9D}" type="sibTrans" cxnId="{6EFA7CA2-B250-48BC-B273-DE9C8200C818}">
      <dgm:prSet/>
      <dgm:spPr/>
      <dgm:t>
        <a:bodyPr/>
        <a:lstStyle/>
        <a:p>
          <a:endParaRPr lang="en-GB"/>
        </a:p>
      </dgm:t>
    </dgm:pt>
    <dgm:pt modelId="{073479D5-DFD2-4C5D-B73B-AEA248DEB468}">
      <dgm:prSet/>
      <dgm:spPr/>
      <dgm:t>
        <a:bodyPr/>
        <a:lstStyle/>
        <a:p>
          <a:r>
            <a:rPr lang="en-GB" dirty="0"/>
            <a:t>Search and patrol</a:t>
          </a:r>
        </a:p>
      </dgm:t>
    </dgm:pt>
    <dgm:pt modelId="{EF997619-8ABF-425A-9FEB-52C7131E8888}" type="parTrans" cxnId="{F29F970F-49A1-4457-B8C9-5CF257C8D981}">
      <dgm:prSet/>
      <dgm:spPr/>
      <dgm:t>
        <a:bodyPr/>
        <a:lstStyle/>
        <a:p>
          <a:endParaRPr lang="en-GB"/>
        </a:p>
      </dgm:t>
    </dgm:pt>
    <dgm:pt modelId="{FED27DF0-E32F-450F-BC2E-8D9AAD4D2A54}" type="sibTrans" cxnId="{F29F970F-49A1-4457-B8C9-5CF257C8D981}">
      <dgm:prSet/>
      <dgm:spPr/>
      <dgm:t>
        <a:bodyPr/>
        <a:lstStyle/>
        <a:p>
          <a:endParaRPr lang="en-GB"/>
        </a:p>
      </dgm:t>
    </dgm:pt>
    <dgm:pt modelId="{6878942A-D3D8-4AD9-8001-8568E3A04B0F}" type="pres">
      <dgm:prSet presAssocID="{CC4265F9-503E-4D68-9804-F2966F3D90EA}" presName="Name0" presStyleCnt="0">
        <dgm:presLayoutVars>
          <dgm:dir/>
          <dgm:animLvl val="lvl"/>
          <dgm:resizeHandles val="exact"/>
        </dgm:presLayoutVars>
      </dgm:prSet>
      <dgm:spPr/>
    </dgm:pt>
    <dgm:pt modelId="{C2E99946-8FB0-49AF-95A1-B31100FF7FB3}" type="pres">
      <dgm:prSet presAssocID="{3CE4A13E-61A6-49AF-A56E-3CDEB70AFDC9}" presName="composite" presStyleCnt="0"/>
      <dgm:spPr/>
    </dgm:pt>
    <dgm:pt modelId="{7501C0CE-3CC5-46E6-A135-A9B6581628F5}" type="pres">
      <dgm:prSet presAssocID="{3CE4A13E-61A6-49AF-A56E-3CDEB70AFDC9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</dgm:pt>
    <dgm:pt modelId="{78610F63-0766-46D3-8CA4-E9A8597ADDB6}" type="pres">
      <dgm:prSet presAssocID="{3CE4A13E-61A6-49AF-A56E-3CDEB70AFDC9}" presName="desTx" presStyleLbl="alignAccFollowNode1" presStyleIdx="0" presStyleCnt="1">
        <dgm:presLayoutVars>
          <dgm:bulletEnabled val="1"/>
        </dgm:presLayoutVars>
      </dgm:prSet>
      <dgm:spPr/>
    </dgm:pt>
  </dgm:ptLst>
  <dgm:cxnLst>
    <dgm:cxn modelId="{59E27A05-1452-4D6D-B96B-52336FBF7C24}" type="presOf" srcId="{B56BF364-620B-450F-8EE5-F1B9C741E186}" destId="{78610F63-0766-46D3-8CA4-E9A8597ADDB6}" srcOrd="0" destOrd="2" presId="urn:microsoft.com/office/officeart/2005/8/layout/hList1"/>
    <dgm:cxn modelId="{51FA0B09-9F60-4A6E-A0E8-64A93862C329}" type="presOf" srcId="{86311DD6-1144-4AB5-AAE6-1525A8346E94}" destId="{78610F63-0766-46D3-8CA4-E9A8597ADDB6}" srcOrd="0" destOrd="0" presId="urn:microsoft.com/office/officeart/2005/8/layout/hList1"/>
    <dgm:cxn modelId="{F29F970F-49A1-4457-B8C9-5CF257C8D981}" srcId="{3CE4A13E-61A6-49AF-A56E-3CDEB70AFDC9}" destId="{073479D5-DFD2-4C5D-B73B-AEA248DEB468}" srcOrd="6" destOrd="0" parTransId="{EF997619-8ABF-425A-9FEB-52C7131E8888}" sibTransId="{FED27DF0-E32F-450F-BC2E-8D9AAD4D2A54}"/>
    <dgm:cxn modelId="{68E3BB1C-E76A-46C3-95FC-DE3807391EB6}" srcId="{CC4265F9-503E-4D68-9804-F2966F3D90EA}" destId="{3CE4A13E-61A6-49AF-A56E-3CDEB70AFDC9}" srcOrd="0" destOrd="0" parTransId="{53F5340A-2AF0-4CD1-A21B-6AE9F35A5C3D}" sibTransId="{19A82F2A-C25E-4299-A5AA-4B7374FCFAB5}"/>
    <dgm:cxn modelId="{AA8DB225-1200-4344-84B2-B9B7A2F35A87}" type="presOf" srcId="{96B7D440-316D-4B08-9EA6-9E89FCFB153B}" destId="{78610F63-0766-46D3-8CA4-E9A8597ADDB6}" srcOrd="0" destOrd="1" presId="urn:microsoft.com/office/officeart/2005/8/layout/hList1"/>
    <dgm:cxn modelId="{E4C80038-B8B4-4234-B975-F88162343F71}" type="presOf" srcId="{073479D5-DFD2-4C5D-B73B-AEA248DEB468}" destId="{78610F63-0766-46D3-8CA4-E9A8597ADDB6}" srcOrd="0" destOrd="6" presId="urn:microsoft.com/office/officeart/2005/8/layout/hList1"/>
    <dgm:cxn modelId="{AEFF6B39-33B2-479F-B9DF-DC59CF9F73A0}" srcId="{3CE4A13E-61A6-49AF-A56E-3CDEB70AFDC9}" destId="{AF461425-7C77-47C8-8B9A-6CAE75DAF87D}" srcOrd="4" destOrd="0" parTransId="{2A0C63DF-93F2-4DAA-AE37-C4393A9F8AA6}" sibTransId="{116CF0B7-0EFD-4A63-8A0A-897393DB5D9A}"/>
    <dgm:cxn modelId="{4D5C8839-AD42-4A77-B0D5-E66A28304FA1}" type="presOf" srcId="{3CE4A13E-61A6-49AF-A56E-3CDEB70AFDC9}" destId="{7501C0CE-3CC5-46E6-A135-A9B6581628F5}" srcOrd="0" destOrd="0" presId="urn:microsoft.com/office/officeart/2005/8/layout/hList1"/>
    <dgm:cxn modelId="{0E9BE33C-493C-4EB6-A89A-2F8DBFD09A2C}" type="presOf" srcId="{AF461425-7C77-47C8-8B9A-6CAE75DAF87D}" destId="{78610F63-0766-46D3-8CA4-E9A8597ADDB6}" srcOrd="0" destOrd="4" presId="urn:microsoft.com/office/officeart/2005/8/layout/hList1"/>
    <dgm:cxn modelId="{FFFFD148-763B-411A-8C08-4336B6AD59B6}" type="presOf" srcId="{8B2D64B7-B856-4788-8BF5-9FF10C260795}" destId="{78610F63-0766-46D3-8CA4-E9A8597ADDB6}" srcOrd="0" destOrd="3" presId="urn:microsoft.com/office/officeart/2005/8/layout/hList1"/>
    <dgm:cxn modelId="{C74D2549-6CA7-49F5-B622-8F3BF59B930A}" srcId="{3CE4A13E-61A6-49AF-A56E-3CDEB70AFDC9}" destId="{8B2D64B7-B856-4788-8BF5-9FF10C260795}" srcOrd="3" destOrd="0" parTransId="{938ABE69-DB78-4849-A537-0F6C2BD8EC0E}" sibTransId="{645E0C1A-D9AC-4E61-8BC4-3723F726B385}"/>
    <dgm:cxn modelId="{19177079-51B6-4220-828D-E5ABCF3562B0}" type="presOf" srcId="{CC4265F9-503E-4D68-9804-F2966F3D90EA}" destId="{6878942A-D3D8-4AD9-8001-8568E3A04B0F}" srcOrd="0" destOrd="0" presId="urn:microsoft.com/office/officeart/2005/8/layout/hList1"/>
    <dgm:cxn modelId="{E1561983-8F3A-4BFF-957F-6F2B96003328}" srcId="{3CE4A13E-61A6-49AF-A56E-3CDEB70AFDC9}" destId="{96B7D440-316D-4B08-9EA6-9E89FCFB153B}" srcOrd="1" destOrd="0" parTransId="{87E3EA82-C0D8-4FD1-B8C2-E48640D9B159}" sibTransId="{6AC93309-EEC3-4AD9-83D4-BB78FD1BA55A}"/>
    <dgm:cxn modelId="{24734A86-B8BE-4CBD-9314-CD2B4CDA5AC0}" type="presOf" srcId="{D8FA1CD3-3C31-4F57-9224-CBB2E3A87355}" destId="{78610F63-0766-46D3-8CA4-E9A8597ADDB6}" srcOrd="0" destOrd="8" presId="urn:microsoft.com/office/officeart/2005/8/layout/hList1"/>
    <dgm:cxn modelId="{C94B128F-9B70-4CB9-8AB5-97AB4B7D759C}" srcId="{3CE4A13E-61A6-49AF-A56E-3CDEB70AFDC9}" destId="{170901CE-D3AE-46E1-8F60-2B8B88BDAC33}" srcOrd="5" destOrd="0" parTransId="{E9A84888-37EE-47C7-A8EE-1727F064B806}" sibTransId="{C53D06A7-85A4-4D68-AF51-919356685816}"/>
    <dgm:cxn modelId="{6EFA7CA2-B250-48BC-B273-DE9C8200C818}" srcId="{3CE4A13E-61A6-49AF-A56E-3CDEB70AFDC9}" destId="{97CDD068-0698-4EF3-95E5-BC189A1C5EAD}" srcOrd="7" destOrd="0" parTransId="{3E98B665-E783-4768-8D9E-A28370FA1AAD}" sibTransId="{25409D66-669D-4DAF-A183-2E0376B92B9D}"/>
    <dgm:cxn modelId="{7A24ADB9-FD34-4CC5-A2E0-B821CB503B64}" srcId="{3CE4A13E-61A6-49AF-A56E-3CDEB70AFDC9}" destId="{B56BF364-620B-450F-8EE5-F1B9C741E186}" srcOrd="2" destOrd="0" parTransId="{C815F859-3F07-4900-AEC8-E9E17B6FC71F}" sibTransId="{60EED292-C7E6-41B0-84C6-E879452F8D26}"/>
    <dgm:cxn modelId="{2DB856BF-CB14-4DDA-9129-9E97A930A665}" type="presOf" srcId="{97CDD068-0698-4EF3-95E5-BC189A1C5EAD}" destId="{78610F63-0766-46D3-8CA4-E9A8597ADDB6}" srcOrd="0" destOrd="7" presId="urn:microsoft.com/office/officeart/2005/8/layout/hList1"/>
    <dgm:cxn modelId="{E6FA90C2-7DA7-4AFB-B941-D29989B49894}" srcId="{3CE4A13E-61A6-49AF-A56E-3CDEB70AFDC9}" destId="{D8FA1CD3-3C31-4F57-9224-CBB2E3A87355}" srcOrd="8" destOrd="0" parTransId="{2E06D9CF-4D8B-46A0-B904-18E834151783}" sibTransId="{C905FB88-2ECA-46A3-A56F-B2DB04A4130F}"/>
    <dgm:cxn modelId="{578274C7-F716-436A-86AD-BF87C3846BDA}" srcId="{3CE4A13E-61A6-49AF-A56E-3CDEB70AFDC9}" destId="{86311DD6-1144-4AB5-AAE6-1525A8346E94}" srcOrd="0" destOrd="0" parTransId="{A393CC79-CCBA-4E22-961B-04ACFCD30A7D}" sibTransId="{66ABB246-63DB-438B-B7BD-A0C470842ED8}"/>
    <dgm:cxn modelId="{CDB86DF2-40A3-40C3-8C4B-2A37C6952A8E}" type="presOf" srcId="{170901CE-D3AE-46E1-8F60-2B8B88BDAC33}" destId="{78610F63-0766-46D3-8CA4-E9A8597ADDB6}" srcOrd="0" destOrd="5" presId="urn:microsoft.com/office/officeart/2005/8/layout/hList1"/>
    <dgm:cxn modelId="{A0D2B0DA-88FB-4878-855D-7D450B4E2664}" type="presParOf" srcId="{6878942A-D3D8-4AD9-8001-8568E3A04B0F}" destId="{C2E99946-8FB0-49AF-95A1-B31100FF7FB3}" srcOrd="0" destOrd="0" presId="urn:microsoft.com/office/officeart/2005/8/layout/hList1"/>
    <dgm:cxn modelId="{B6C63576-E280-423C-8FE0-1DB11904B247}" type="presParOf" srcId="{C2E99946-8FB0-49AF-95A1-B31100FF7FB3}" destId="{7501C0CE-3CC5-46E6-A135-A9B6581628F5}" srcOrd="0" destOrd="0" presId="urn:microsoft.com/office/officeart/2005/8/layout/hList1"/>
    <dgm:cxn modelId="{70FB0ED6-F893-446F-8422-972A20594014}" type="presParOf" srcId="{C2E99946-8FB0-49AF-95A1-B31100FF7FB3}" destId="{78610F63-0766-46D3-8CA4-E9A8597ADDB6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3BE2627-4DF0-4CB6-BF54-6AFE9B77FC20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78C7FE38-773D-4147-8A68-E1ED28955281}">
      <dgm:prSet/>
      <dgm:spPr/>
      <dgm:t>
        <a:bodyPr/>
        <a:lstStyle/>
        <a:p>
          <a:r>
            <a:rPr lang="en-GB" b="0" i="0" dirty="0"/>
            <a:t>The solution of such a procedure is guaranteed to be optimal when the problem satisfies </a:t>
          </a:r>
          <a:r>
            <a:rPr lang="en-GB" dirty="0"/>
            <a:t>the so-called </a:t>
          </a:r>
          <a:r>
            <a:rPr lang="en-GB" i="1" u="sng" dirty="0"/>
            <a:t>Principle of Optimality</a:t>
          </a:r>
          <a:r>
            <a:rPr lang="en-GB" b="1" i="1" dirty="0"/>
            <a:t>.</a:t>
          </a:r>
          <a:endParaRPr lang="en-GB" dirty="0"/>
        </a:p>
      </dgm:t>
    </dgm:pt>
    <dgm:pt modelId="{D3ED3A86-553B-43F0-915E-BC2B9C968EB6}" type="parTrans" cxnId="{05B008D2-4A9D-453A-AA4B-9EA732703E12}">
      <dgm:prSet/>
      <dgm:spPr/>
      <dgm:t>
        <a:bodyPr/>
        <a:lstStyle/>
        <a:p>
          <a:endParaRPr lang="en-GB"/>
        </a:p>
      </dgm:t>
    </dgm:pt>
    <dgm:pt modelId="{EEB53B19-9A5C-4934-8367-E13244B1B61B}" type="sibTrans" cxnId="{05B008D2-4A9D-453A-AA4B-9EA732703E12}">
      <dgm:prSet/>
      <dgm:spPr/>
      <dgm:t>
        <a:bodyPr/>
        <a:lstStyle/>
        <a:p>
          <a:endParaRPr lang="en-GB"/>
        </a:p>
      </dgm:t>
    </dgm:pt>
    <dgm:pt modelId="{C320C4D8-2C52-4113-8B64-19BB1ED44F77}">
      <dgm:prSet/>
      <dgm:spPr/>
      <dgm:t>
        <a:bodyPr/>
        <a:lstStyle/>
        <a:p>
          <a:r>
            <a:rPr lang="en-GB" dirty="0"/>
            <a:t>Define a</a:t>
          </a:r>
          <a:r>
            <a:rPr lang="en-GB" b="0" i="0" dirty="0"/>
            <a:t> tail sub-problem at stage </a:t>
          </a:r>
          <a:r>
            <a:rPr lang="en-GB" b="0" i="1" dirty="0"/>
            <a:t>t</a:t>
          </a:r>
          <a:r>
            <a:rPr lang="en-GB" b="0" i="0" dirty="0"/>
            <a:t> as a truncated version of the original problem starting from stage </a:t>
          </a:r>
          <a:r>
            <a:rPr lang="en-GB" b="0" i="1" dirty="0"/>
            <a:t>t</a:t>
          </a:r>
          <a:r>
            <a:rPr lang="en-GB" b="0" i="0" dirty="0"/>
            <a:t>.</a:t>
          </a:r>
          <a:endParaRPr lang="en-GB" dirty="0"/>
        </a:p>
      </dgm:t>
    </dgm:pt>
    <dgm:pt modelId="{15726C6D-F6EB-4B56-A635-27DD422C4CCF}" type="parTrans" cxnId="{E15321A6-46F3-43B3-AA06-6C9174D531F5}">
      <dgm:prSet/>
      <dgm:spPr/>
      <dgm:t>
        <a:bodyPr/>
        <a:lstStyle/>
        <a:p>
          <a:endParaRPr lang="en-GB"/>
        </a:p>
      </dgm:t>
    </dgm:pt>
    <dgm:pt modelId="{05B63B84-B99D-4654-BD77-C1BC6AD52B22}" type="sibTrans" cxnId="{E15321A6-46F3-43B3-AA06-6C9174D531F5}">
      <dgm:prSet/>
      <dgm:spPr/>
      <dgm:t>
        <a:bodyPr/>
        <a:lstStyle/>
        <a:p>
          <a:endParaRPr lang="en-GB"/>
        </a:p>
      </dgm:t>
    </dgm:pt>
    <dgm:pt modelId="{33C21611-F686-4B22-8B50-38F28AA35521}">
      <dgm:prSet/>
      <dgm:spPr/>
      <dgm:t>
        <a:bodyPr/>
        <a:lstStyle/>
        <a:p>
          <a:r>
            <a:rPr lang="en-GB" b="1" i="1" dirty="0"/>
            <a:t>Principle of Optimality: </a:t>
          </a:r>
          <a:r>
            <a:rPr lang="en-GB" dirty="0"/>
            <a:t>Whatever the initial state is, the remaining decisions in an optimal policy from any stage must be optimal with regard the tail sub-problem at that stage.</a:t>
          </a:r>
        </a:p>
      </dgm:t>
    </dgm:pt>
    <dgm:pt modelId="{93858551-8DC5-48F9-9BC4-37DFDD451DB2}" type="parTrans" cxnId="{83F1210E-E7B3-4AB7-A698-84358E0714E1}">
      <dgm:prSet/>
      <dgm:spPr/>
      <dgm:t>
        <a:bodyPr/>
        <a:lstStyle/>
        <a:p>
          <a:endParaRPr lang="en-GB"/>
        </a:p>
      </dgm:t>
    </dgm:pt>
    <dgm:pt modelId="{E5F62C88-69DD-4C6C-B8FB-EC459658BCFF}" type="sibTrans" cxnId="{83F1210E-E7B3-4AB7-A698-84358E0714E1}">
      <dgm:prSet/>
      <dgm:spPr/>
      <dgm:t>
        <a:bodyPr/>
        <a:lstStyle/>
        <a:p>
          <a:endParaRPr lang="en-GB"/>
        </a:p>
      </dgm:t>
    </dgm:pt>
    <dgm:pt modelId="{70E429E3-DA71-4FE2-8514-A6EEA49E60C6}">
      <dgm:prSet/>
      <dgm:spPr/>
      <dgm:t>
        <a:bodyPr/>
        <a:lstStyle/>
        <a:p>
          <a:endParaRPr lang="en-GB" dirty="0"/>
        </a:p>
      </dgm:t>
    </dgm:pt>
    <dgm:pt modelId="{027FDECC-201D-4B9B-9C11-7BA24CF07455}" type="parTrans" cxnId="{10F9B943-7D76-4FE1-89A8-7C428F7C8D9E}">
      <dgm:prSet/>
      <dgm:spPr/>
      <dgm:t>
        <a:bodyPr/>
        <a:lstStyle/>
        <a:p>
          <a:endParaRPr lang="en-GB"/>
        </a:p>
      </dgm:t>
    </dgm:pt>
    <dgm:pt modelId="{EFB71641-3856-4EF4-9D34-EB62759A5C81}" type="sibTrans" cxnId="{10F9B943-7D76-4FE1-89A8-7C428F7C8D9E}">
      <dgm:prSet/>
      <dgm:spPr/>
      <dgm:t>
        <a:bodyPr/>
        <a:lstStyle/>
        <a:p>
          <a:endParaRPr lang="en-GB"/>
        </a:p>
      </dgm:t>
    </dgm:pt>
    <dgm:pt modelId="{5BEC394C-9793-4A77-BE78-3501A869220F}" type="pres">
      <dgm:prSet presAssocID="{03BE2627-4DF0-4CB6-BF54-6AFE9B77FC20}" presName="Name0" presStyleCnt="0">
        <dgm:presLayoutVars>
          <dgm:dir/>
          <dgm:animLvl val="lvl"/>
          <dgm:resizeHandles val="exact"/>
        </dgm:presLayoutVars>
      </dgm:prSet>
      <dgm:spPr/>
    </dgm:pt>
    <dgm:pt modelId="{F8907F0C-99C3-4A60-9C73-7D2895D5C3BC}" type="pres">
      <dgm:prSet presAssocID="{78C7FE38-773D-4147-8A68-E1ED28955281}" presName="composite" presStyleCnt="0"/>
      <dgm:spPr/>
    </dgm:pt>
    <dgm:pt modelId="{1B39397F-3285-4977-BEAB-5F237D7F3681}" type="pres">
      <dgm:prSet presAssocID="{78C7FE38-773D-4147-8A68-E1ED28955281}" presName="parTx" presStyleLbl="alignNode1" presStyleIdx="0" presStyleCnt="1" custLinFactNeighborY="-1431">
        <dgm:presLayoutVars>
          <dgm:chMax val="0"/>
          <dgm:chPref val="0"/>
          <dgm:bulletEnabled val="1"/>
        </dgm:presLayoutVars>
      </dgm:prSet>
      <dgm:spPr/>
    </dgm:pt>
    <dgm:pt modelId="{36B9D104-A9EE-423E-9381-6E38F3376706}" type="pres">
      <dgm:prSet presAssocID="{78C7FE38-773D-4147-8A68-E1ED28955281}" presName="desTx" presStyleLbl="alignAccFollowNode1" presStyleIdx="0" presStyleCnt="1">
        <dgm:presLayoutVars>
          <dgm:bulletEnabled val="1"/>
        </dgm:presLayoutVars>
      </dgm:prSet>
      <dgm:spPr/>
    </dgm:pt>
  </dgm:ptLst>
  <dgm:cxnLst>
    <dgm:cxn modelId="{83F1210E-E7B3-4AB7-A698-84358E0714E1}" srcId="{78C7FE38-773D-4147-8A68-E1ED28955281}" destId="{33C21611-F686-4B22-8B50-38F28AA35521}" srcOrd="2" destOrd="0" parTransId="{93858551-8DC5-48F9-9BC4-37DFDD451DB2}" sibTransId="{E5F62C88-69DD-4C6C-B8FB-EC459658BCFF}"/>
    <dgm:cxn modelId="{FA584928-319B-4FD2-8C52-C5F6C684F979}" type="presOf" srcId="{70E429E3-DA71-4FE2-8514-A6EEA49E60C6}" destId="{36B9D104-A9EE-423E-9381-6E38F3376706}" srcOrd="0" destOrd="1" presId="urn:microsoft.com/office/officeart/2005/8/layout/hList1"/>
    <dgm:cxn modelId="{10F9B943-7D76-4FE1-89A8-7C428F7C8D9E}" srcId="{78C7FE38-773D-4147-8A68-E1ED28955281}" destId="{70E429E3-DA71-4FE2-8514-A6EEA49E60C6}" srcOrd="1" destOrd="0" parTransId="{027FDECC-201D-4B9B-9C11-7BA24CF07455}" sibTransId="{EFB71641-3856-4EF4-9D34-EB62759A5C81}"/>
    <dgm:cxn modelId="{3CAA216F-D932-46AD-8991-B936E9E047EE}" type="presOf" srcId="{33C21611-F686-4B22-8B50-38F28AA35521}" destId="{36B9D104-A9EE-423E-9381-6E38F3376706}" srcOrd="0" destOrd="2" presId="urn:microsoft.com/office/officeart/2005/8/layout/hList1"/>
    <dgm:cxn modelId="{E15321A6-46F3-43B3-AA06-6C9174D531F5}" srcId="{78C7FE38-773D-4147-8A68-E1ED28955281}" destId="{C320C4D8-2C52-4113-8B64-19BB1ED44F77}" srcOrd="0" destOrd="0" parTransId="{15726C6D-F6EB-4B56-A635-27DD422C4CCF}" sibTransId="{05B63B84-B99D-4654-BD77-C1BC6AD52B22}"/>
    <dgm:cxn modelId="{8AB346CD-7F99-4B4D-AC71-987800E1FA1E}" type="presOf" srcId="{78C7FE38-773D-4147-8A68-E1ED28955281}" destId="{1B39397F-3285-4977-BEAB-5F237D7F3681}" srcOrd="0" destOrd="0" presId="urn:microsoft.com/office/officeart/2005/8/layout/hList1"/>
    <dgm:cxn modelId="{05B008D2-4A9D-453A-AA4B-9EA732703E12}" srcId="{03BE2627-4DF0-4CB6-BF54-6AFE9B77FC20}" destId="{78C7FE38-773D-4147-8A68-E1ED28955281}" srcOrd="0" destOrd="0" parTransId="{D3ED3A86-553B-43F0-915E-BC2B9C968EB6}" sibTransId="{EEB53B19-9A5C-4934-8367-E13244B1B61B}"/>
    <dgm:cxn modelId="{7CD5BFE1-8DB0-4815-86E5-9409FC77BEB6}" type="presOf" srcId="{03BE2627-4DF0-4CB6-BF54-6AFE9B77FC20}" destId="{5BEC394C-9793-4A77-BE78-3501A869220F}" srcOrd="0" destOrd="0" presId="urn:microsoft.com/office/officeart/2005/8/layout/hList1"/>
    <dgm:cxn modelId="{DB3E1FF8-8807-41E6-8583-1E716B10C5F3}" type="presOf" srcId="{C320C4D8-2C52-4113-8B64-19BB1ED44F77}" destId="{36B9D104-A9EE-423E-9381-6E38F3376706}" srcOrd="0" destOrd="0" presId="urn:microsoft.com/office/officeart/2005/8/layout/hList1"/>
    <dgm:cxn modelId="{39AE2F79-793B-4489-8872-B539AFE95FE6}" type="presParOf" srcId="{5BEC394C-9793-4A77-BE78-3501A869220F}" destId="{F8907F0C-99C3-4A60-9C73-7D2895D5C3BC}" srcOrd="0" destOrd="0" presId="urn:microsoft.com/office/officeart/2005/8/layout/hList1"/>
    <dgm:cxn modelId="{F7B506CE-F9D6-433A-B10E-046561B5A5C9}" type="presParOf" srcId="{F8907F0C-99C3-4A60-9C73-7D2895D5C3BC}" destId="{1B39397F-3285-4977-BEAB-5F237D7F3681}" srcOrd="0" destOrd="0" presId="urn:microsoft.com/office/officeart/2005/8/layout/hList1"/>
    <dgm:cxn modelId="{0996EACD-AA44-4EA3-B323-48D35AE16FBB}" type="presParOf" srcId="{F8907F0C-99C3-4A60-9C73-7D2895D5C3BC}" destId="{36B9D104-A9EE-423E-9381-6E38F3376706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66B461C-4CF0-4BCD-B4DE-3353A2A61F7D}" type="doc">
      <dgm:prSet loTypeId="urn:microsoft.com/office/officeart/2005/8/layout/vList2" loCatId="list" qsTypeId="urn:microsoft.com/office/officeart/2005/8/quickstyle/simple1" qsCatId="simple" csTypeId="urn:microsoft.com/office/officeart/2005/8/colors/accent3_4" csCatId="accent3"/>
      <dgm:spPr/>
      <dgm:t>
        <a:bodyPr/>
        <a:lstStyle/>
        <a:p>
          <a:endParaRPr lang="en-GB"/>
        </a:p>
      </dgm:t>
    </dgm:pt>
    <dgm:pt modelId="{B392828F-997F-40A0-A684-1D1D4D8F77DC}">
      <dgm:prSet/>
      <dgm:spPr/>
      <dgm:t>
        <a:bodyPr/>
        <a:lstStyle/>
        <a:p>
          <a:r>
            <a:rPr lang="en-GB"/>
            <a:t>State space</a:t>
          </a:r>
        </a:p>
      </dgm:t>
    </dgm:pt>
    <dgm:pt modelId="{C6AB7F60-1830-4351-9DFB-69149352BC65}" type="parTrans" cxnId="{153DDEAB-BECE-4621-BBBE-770AFA4AC756}">
      <dgm:prSet/>
      <dgm:spPr/>
      <dgm:t>
        <a:bodyPr/>
        <a:lstStyle/>
        <a:p>
          <a:endParaRPr lang="en-GB"/>
        </a:p>
      </dgm:t>
    </dgm:pt>
    <dgm:pt modelId="{FE7E0657-34FC-479F-B36C-36E0BF82794D}" type="sibTrans" cxnId="{153DDEAB-BECE-4621-BBBE-770AFA4AC756}">
      <dgm:prSet/>
      <dgm:spPr/>
      <dgm:t>
        <a:bodyPr/>
        <a:lstStyle/>
        <a:p>
          <a:endParaRPr lang="en-GB"/>
        </a:p>
      </dgm:t>
    </dgm:pt>
    <dgm:pt modelId="{4C1587D0-25E4-43C3-AB05-BAA923B9271B}">
      <dgm:prSet/>
      <dgm:spPr/>
      <dgm:t>
        <a:bodyPr/>
        <a:lstStyle/>
        <a:p>
          <a:r>
            <a:rPr lang="en-GB"/>
            <a:t>Action space</a:t>
          </a:r>
        </a:p>
      </dgm:t>
    </dgm:pt>
    <dgm:pt modelId="{670939A9-B9A5-44AC-894D-7131FF81189D}" type="parTrans" cxnId="{4B03EC98-FAD4-4D18-82EC-14676CFF8971}">
      <dgm:prSet/>
      <dgm:spPr/>
      <dgm:t>
        <a:bodyPr/>
        <a:lstStyle/>
        <a:p>
          <a:endParaRPr lang="en-GB"/>
        </a:p>
      </dgm:t>
    </dgm:pt>
    <dgm:pt modelId="{9FDDD29F-CAF4-44A5-9FD1-D9204130B6FB}" type="sibTrans" cxnId="{4B03EC98-FAD4-4D18-82EC-14676CFF8971}">
      <dgm:prSet/>
      <dgm:spPr/>
      <dgm:t>
        <a:bodyPr/>
        <a:lstStyle/>
        <a:p>
          <a:endParaRPr lang="en-GB"/>
        </a:p>
      </dgm:t>
    </dgm:pt>
    <dgm:pt modelId="{14FD0048-8B98-47FB-BCF5-CD0AC9A1DE3A}">
      <dgm:prSet/>
      <dgm:spPr/>
      <dgm:t>
        <a:bodyPr/>
        <a:lstStyle/>
        <a:p>
          <a:r>
            <a:rPr lang="en-GB" dirty="0"/>
            <a:t>Calculation of the expectation</a:t>
          </a:r>
        </a:p>
      </dgm:t>
    </dgm:pt>
    <dgm:pt modelId="{B37055A2-1E0F-43EA-9866-8C80A725E5B4}" type="parTrans" cxnId="{BD018AB6-CC6A-4A45-94C5-E5C865D69179}">
      <dgm:prSet/>
      <dgm:spPr/>
      <dgm:t>
        <a:bodyPr/>
        <a:lstStyle/>
        <a:p>
          <a:endParaRPr lang="en-GB"/>
        </a:p>
      </dgm:t>
    </dgm:pt>
    <dgm:pt modelId="{30DBFE48-6A32-4D85-9771-5AE4907F98AC}" type="sibTrans" cxnId="{BD018AB6-CC6A-4A45-94C5-E5C865D69179}">
      <dgm:prSet/>
      <dgm:spPr/>
      <dgm:t>
        <a:bodyPr/>
        <a:lstStyle/>
        <a:p>
          <a:endParaRPr lang="en-GB"/>
        </a:p>
      </dgm:t>
    </dgm:pt>
    <dgm:pt modelId="{1718D5EB-9C0D-43EE-A1FE-95C31F4D3DB8}" type="pres">
      <dgm:prSet presAssocID="{A66B461C-4CF0-4BCD-B4DE-3353A2A61F7D}" presName="linear" presStyleCnt="0">
        <dgm:presLayoutVars>
          <dgm:animLvl val="lvl"/>
          <dgm:resizeHandles val="exact"/>
        </dgm:presLayoutVars>
      </dgm:prSet>
      <dgm:spPr/>
    </dgm:pt>
    <dgm:pt modelId="{A7138805-D101-4426-ADF3-14F68AFC8064}" type="pres">
      <dgm:prSet presAssocID="{B392828F-997F-40A0-A684-1D1D4D8F77DC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3C6A8F26-BF5B-4F86-8E8A-E5425A54775B}" type="pres">
      <dgm:prSet presAssocID="{FE7E0657-34FC-479F-B36C-36E0BF82794D}" presName="spacer" presStyleCnt="0"/>
      <dgm:spPr/>
    </dgm:pt>
    <dgm:pt modelId="{1A76149A-29E0-4E7E-8A43-067FC39FFF54}" type="pres">
      <dgm:prSet presAssocID="{4C1587D0-25E4-43C3-AB05-BAA923B9271B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0B5DAAEC-50FA-475D-B4C2-83A2D1EC3169}" type="pres">
      <dgm:prSet presAssocID="{9FDDD29F-CAF4-44A5-9FD1-D9204130B6FB}" presName="spacer" presStyleCnt="0"/>
      <dgm:spPr/>
    </dgm:pt>
    <dgm:pt modelId="{865E4BFA-E31E-48D7-852C-3438C460977C}" type="pres">
      <dgm:prSet presAssocID="{14FD0048-8B98-47FB-BCF5-CD0AC9A1DE3A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726A221A-06A8-42DE-8034-0B4C73F2F08E}" type="presOf" srcId="{B392828F-997F-40A0-A684-1D1D4D8F77DC}" destId="{A7138805-D101-4426-ADF3-14F68AFC8064}" srcOrd="0" destOrd="0" presId="urn:microsoft.com/office/officeart/2005/8/layout/vList2"/>
    <dgm:cxn modelId="{DD840F3D-05B2-4072-AF0D-305065C47226}" type="presOf" srcId="{14FD0048-8B98-47FB-BCF5-CD0AC9A1DE3A}" destId="{865E4BFA-E31E-48D7-852C-3438C460977C}" srcOrd="0" destOrd="0" presId="urn:microsoft.com/office/officeart/2005/8/layout/vList2"/>
    <dgm:cxn modelId="{CCB13271-0A1D-4FAA-A7A7-B4BEB3BF143A}" type="presOf" srcId="{4C1587D0-25E4-43C3-AB05-BAA923B9271B}" destId="{1A76149A-29E0-4E7E-8A43-067FC39FFF54}" srcOrd="0" destOrd="0" presId="urn:microsoft.com/office/officeart/2005/8/layout/vList2"/>
    <dgm:cxn modelId="{4B03EC98-FAD4-4D18-82EC-14676CFF8971}" srcId="{A66B461C-4CF0-4BCD-B4DE-3353A2A61F7D}" destId="{4C1587D0-25E4-43C3-AB05-BAA923B9271B}" srcOrd="1" destOrd="0" parTransId="{670939A9-B9A5-44AC-894D-7131FF81189D}" sibTransId="{9FDDD29F-CAF4-44A5-9FD1-D9204130B6FB}"/>
    <dgm:cxn modelId="{153DDEAB-BECE-4621-BBBE-770AFA4AC756}" srcId="{A66B461C-4CF0-4BCD-B4DE-3353A2A61F7D}" destId="{B392828F-997F-40A0-A684-1D1D4D8F77DC}" srcOrd="0" destOrd="0" parTransId="{C6AB7F60-1830-4351-9DFB-69149352BC65}" sibTransId="{FE7E0657-34FC-479F-B36C-36E0BF82794D}"/>
    <dgm:cxn modelId="{BD018AB6-CC6A-4A45-94C5-E5C865D69179}" srcId="{A66B461C-4CF0-4BCD-B4DE-3353A2A61F7D}" destId="{14FD0048-8B98-47FB-BCF5-CD0AC9A1DE3A}" srcOrd="2" destOrd="0" parTransId="{B37055A2-1E0F-43EA-9866-8C80A725E5B4}" sibTransId="{30DBFE48-6A32-4D85-9771-5AE4907F98AC}"/>
    <dgm:cxn modelId="{81A2ADCF-6F78-49B6-AA2B-7AF30FBF6AF2}" type="presOf" srcId="{A66B461C-4CF0-4BCD-B4DE-3353A2A61F7D}" destId="{1718D5EB-9C0D-43EE-A1FE-95C31F4D3DB8}" srcOrd="0" destOrd="0" presId="urn:microsoft.com/office/officeart/2005/8/layout/vList2"/>
    <dgm:cxn modelId="{15807732-6287-44FF-B1BA-05749015FC33}" type="presParOf" srcId="{1718D5EB-9C0D-43EE-A1FE-95C31F4D3DB8}" destId="{A7138805-D101-4426-ADF3-14F68AFC8064}" srcOrd="0" destOrd="0" presId="urn:microsoft.com/office/officeart/2005/8/layout/vList2"/>
    <dgm:cxn modelId="{471BE05C-BC8C-4A51-8917-A7F08FF4713C}" type="presParOf" srcId="{1718D5EB-9C0D-43EE-A1FE-95C31F4D3DB8}" destId="{3C6A8F26-BF5B-4F86-8E8A-E5425A54775B}" srcOrd="1" destOrd="0" presId="urn:microsoft.com/office/officeart/2005/8/layout/vList2"/>
    <dgm:cxn modelId="{82B3A392-C478-4C1F-8393-C80718C8F0BD}" type="presParOf" srcId="{1718D5EB-9C0D-43EE-A1FE-95C31F4D3DB8}" destId="{1A76149A-29E0-4E7E-8A43-067FC39FFF54}" srcOrd="2" destOrd="0" presId="urn:microsoft.com/office/officeart/2005/8/layout/vList2"/>
    <dgm:cxn modelId="{58C80E0B-37DC-4F31-B29F-3F4523A31129}" type="presParOf" srcId="{1718D5EB-9C0D-43EE-A1FE-95C31F4D3DB8}" destId="{0B5DAAEC-50FA-475D-B4C2-83A2D1EC3169}" srcOrd="3" destOrd="0" presId="urn:microsoft.com/office/officeart/2005/8/layout/vList2"/>
    <dgm:cxn modelId="{4301F9E0-C2A5-4116-8AE0-59FD2A71CAB2}" type="presParOf" srcId="{1718D5EB-9C0D-43EE-A1FE-95C31F4D3DB8}" destId="{865E4BFA-E31E-48D7-852C-3438C460977C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ED92CB5-39F7-45EF-B4ED-291E59AEB42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E2D5824F-9689-4003-A485-E618BECABDE5}">
      <dgm:prSet/>
      <dgm:spPr/>
      <dgm:t>
        <a:bodyPr/>
        <a:lstStyle/>
        <a:p>
          <a:r>
            <a:rPr lang="en-GB"/>
            <a:t>Value iteration</a:t>
          </a:r>
        </a:p>
      </dgm:t>
    </dgm:pt>
    <dgm:pt modelId="{4BC9B298-D862-4367-A666-12CAC7FC021F}" type="parTrans" cxnId="{43D194E8-3633-486D-8759-049110CEE437}">
      <dgm:prSet/>
      <dgm:spPr/>
      <dgm:t>
        <a:bodyPr/>
        <a:lstStyle/>
        <a:p>
          <a:endParaRPr lang="en-GB"/>
        </a:p>
      </dgm:t>
    </dgm:pt>
    <dgm:pt modelId="{BA28498C-7EEF-4055-8CCE-88D4DF9983C2}" type="sibTrans" cxnId="{43D194E8-3633-486D-8759-049110CEE437}">
      <dgm:prSet/>
      <dgm:spPr/>
      <dgm:t>
        <a:bodyPr/>
        <a:lstStyle/>
        <a:p>
          <a:endParaRPr lang="en-GB"/>
        </a:p>
      </dgm:t>
    </dgm:pt>
    <dgm:pt modelId="{4ABF6C97-5B9F-42E6-AD33-F83F761B799A}">
      <dgm:prSet/>
      <dgm:spPr/>
      <dgm:t>
        <a:bodyPr/>
        <a:lstStyle/>
        <a:p>
          <a:r>
            <a:rPr lang="en-GB" dirty="0"/>
            <a:t>Start from an (arbitrary) initial value for the value function at each state</a:t>
          </a:r>
        </a:p>
      </dgm:t>
    </dgm:pt>
    <dgm:pt modelId="{51BDD76E-5E7B-4546-AB8D-F2A6F635E870}" type="parTrans" cxnId="{B24BC89C-C915-49B8-8196-FECBCEFD0A5D}">
      <dgm:prSet/>
      <dgm:spPr/>
      <dgm:t>
        <a:bodyPr/>
        <a:lstStyle/>
        <a:p>
          <a:endParaRPr lang="en-GB"/>
        </a:p>
      </dgm:t>
    </dgm:pt>
    <dgm:pt modelId="{45BFF92E-902E-47A5-BCAE-9E93620B0D02}" type="sibTrans" cxnId="{B24BC89C-C915-49B8-8196-FECBCEFD0A5D}">
      <dgm:prSet/>
      <dgm:spPr/>
      <dgm:t>
        <a:bodyPr/>
        <a:lstStyle/>
        <a:p>
          <a:endParaRPr lang="en-GB"/>
        </a:p>
      </dgm:t>
    </dgm:pt>
    <dgm:pt modelId="{84C1783B-7B33-4819-977F-7CD669801FE2}">
      <dgm:prSet/>
      <dgm:spPr/>
      <dgm:t>
        <a:bodyPr/>
        <a:lstStyle/>
        <a:p>
          <a:r>
            <a:rPr lang="en-GB" dirty="0"/>
            <a:t>Update iteratively using the Bellman equation</a:t>
          </a:r>
        </a:p>
      </dgm:t>
    </dgm:pt>
    <dgm:pt modelId="{FD835FB5-5D1C-46A8-BF51-4918AA6ED328}" type="parTrans" cxnId="{37C968F4-7C39-4481-AA35-A4913499369D}">
      <dgm:prSet/>
      <dgm:spPr/>
      <dgm:t>
        <a:bodyPr/>
        <a:lstStyle/>
        <a:p>
          <a:endParaRPr lang="en-GB"/>
        </a:p>
      </dgm:t>
    </dgm:pt>
    <dgm:pt modelId="{BF3A57A4-B1F7-43F7-B8AE-8F221689612F}" type="sibTrans" cxnId="{37C968F4-7C39-4481-AA35-A4913499369D}">
      <dgm:prSet/>
      <dgm:spPr/>
      <dgm:t>
        <a:bodyPr/>
        <a:lstStyle/>
        <a:p>
          <a:endParaRPr lang="en-GB"/>
        </a:p>
      </dgm:t>
    </dgm:pt>
    <dgm:pt modelId="{2D21F73F-59C7-4590-ACF9-16D98D905EFD}">
      <dgm:prSet/>
      <dgm:spPr/>
      <dgm:t>
        <a:bodyPr/>
        <a:lstStyle/>
        <a:p>
          <a:r>
            <a:rPr lang="en-GB" dirty="0"/>
            <a:t>Policy Iteration</a:t>
          </a:r>
        </a:p>
      </dgm:t>
    </dgm:pt>
    <dgm:pt modelId="{11C6D97C-D5E2-4496-B695-5807FB98BB6F}" type="parTrans" cxnId="{7215350E-D36E-40FB-B734-8F6014F7431A}">
      <dgm:prSet/>
      <dgm:spPr/>
      <dgm:t>
        <a:bodyPr/>
        <a:lstStyle/>
        <a:p>
          <a:endParaRPr lang="en-GB"/>
        </a:p>
      </dgm:t>
    </dgm:pt>
    <dgm:pt modelId="{C8A07653-5CFB-4E09-A829-F8468B9AC15C}" type="sibTrans" cxnId="{7215350E-D36E-40FB-B734-8F6014F7431A}">
      <dgm:prSet/>
      <dgm:spPr/>
      <dgm:t>
        <a:bodyPr/>
        <a:lstStyle/>
        <a:p>
          <a:endParaRPr lang="en-GB"/>
        </a:p>
      </dgm:t>
    </dgm:pt>
    <dgm:pt modelId="{C824A04A-4DD4-48C5-B036-A689AA524655}">
      <dgm:prSet/>
      <dgm:spPr/>
      <dgm:t>
        <a:bodyPr/>
        <a:lstStyle/>
        <a:p>
          <a:r>
            <a:rPr lang="en-GB" dirty="0"/>
            <a:t>Start from a simple policy</a:t>
          </a:r>
        </a:p>
      </dgm:t>
    </dgm:pt>
    <dgm:pt modelId="{5DDA0137-AC6D-48C1-B715-424D341FFA7B}" type="parTrans" cxnId="{DDEEFCDC-2541-4A84-A656-F206C0E487E7}">
      <dgm:prSet/>
      <dgm:spPr/>
      <dgm:t>
        <a:bodyPr/>
        <a:lstStyle/>
        <a:p>
          <a:endParaRPr lang="en-GB"/>
        </a:p>
      </dgm:t>
    </dgm:pt>
    <dgm:pt modelId="{B5E595DA-6454-4D66-9359-23E65D9BC62A}" type="sibTrans" cxnId="{DDEEFCDC-2541-4A84-A656-F206C0E487E7}">
      <dgm:prSet/>
      <dgm:spPr/>
      <dgm:t>
        <a:bodyPr/>
        <a:lstStyle/>
        <a:p>
          <a:endParaRPr lang="en-GB"/>
        </a:p>
      </dgm:t>
    </dgm:pt>
    <dgm:pt modelId="{A83FC1EF-18FF-41B7-98D4-DAA9C5BABE5B}">
      <dgm:prSet/>
      <dgm:spPr/>
      <dgm:t>
        <a:bodyPr/>
        <a:lstStyle/>
        <a:p>
          <a:r>
            <a:rPr lang="en-GB" dirty="0"/>
            <a:t>Evaluate its value function </a:t>
          </a:r>
        </a:p>
      </dgm:t>
    </dgm:pt>
    <dgm:pt modelId="{99C4F5DD-747F-467E-B92D-8239CC246AAC}" type="parTrans" cxnId="{3ED7ED08-1608-4330-813F-1C5F84927F83}">
      <dgm:prSet/>
      <dgm:spPr/>
      <dgm:t>
        <a:bodyPr/>
        <a:lstStyle/>
        <a:p>
          <a:endParaRPr lang="en-GB"/>
        </a:p>
      </dgm:t>
    </dgm:pt>
    <dgm:pt modelId="{8122C13D-F1D0-4E05-A51B-C5E515D23D52}" type="sibTrans" cxnId="{3ED7ED08-1608-4330-813F-1C5F84927F83}">
      <dgm:prSet/>
      <dgm:spPr/>
      <dgm:t>
        <a:bodyPr/>
        <a:lstStyle/>
        <a:p>
          <a:endParaRPr lang="en-GB"/>
        </a:p>
      </dgm:t>
    </dgm:pt>
    <dgm:pt modelId="{757438F0-D21E-41AC-82CB-A1171058CF69}">
      <dgm:prSet/>
      <dgm:spPr/>
      <dgm:t>
        <a:bodyPr/>
        <a:lstStyle/>
        <a:p>
          <a:r>
            <a:rPr lang="en-GB" dirty="0"/>
            <a:t>Improve the policy by Bellman Equation iteratively until no further improvement can be achieved</a:t>
          </a:r>
        </a:p>
      </dgm:t>
    </dgm:pt>
    <dgm:pt modelId="{3657910D-C223-4623-8833-18B5FC63FA4C}" type="parTrans" cxnId="{F0D38323-3561-4D88-B74B-B8232CACB8F9}">
      <dgm:prSet/>
      <dgm:spPr/>
      <dgm:t>
        <a:bodyPr/>
        <a:lstStyle/>
        <a:p>
          <a:endParaRPr lang="en-GB"/>
        </a:p>
      </dgm:t>
    </dgm:pt>
    <dgm:pt modelId="{94F43699-9C99-4E29-8C25-D10C5AB1A9BD}" type="sibTrans" cxnId="{F0D38323-3561-4D88-B74B-B8232CACB8F9}">
      <dgm:prSet/>
      <dgm:spPr/>
      <dgm:t>
        <a:bodyPr/>
        <a:lstStyle/>
        <a:p>
          <a:endParaRPr lang="en-GB"/>
        </a:p>
      </dgm:t>
    </dgm:pt>
    <dgm:pt modelId="{0EACF838-46DB-4036-9050-7CB166F92F4A}">
      <dgm:prSet/>
      <dgm:spPr/>
      <dgm:t>
        <a:bodyPr/>
        <a:lstStyle/>
        <a:p>
          <a:r>
            <a:rPr lang="en-GB" dirty="0"/>
            <a:t>Linear programming</a:t>
          </a:r>
        </a:p>
      </dgm:t>
    </dgm:pt>
    <dgm:pt modelId="{6EF5AC7E-B08B-4686-9D1D-0681CE474700}" type="parTrans" cxnId="{BECE4EF8-DD5C-4F64-9DEB-D83FF7F9EF62}">
      <dgm:prSet/>
      <dgm:spPr/>
      <dgm:t>
        <a:bodyPr/>
        <a:lstStyle/>
        <a:p>
          <a:endParaRPr lang="en-GB"/>
        </a:p>
      </dgm:t>
    </dgm:pt>
    <dgm:pt modelId="{E205CCF9-D8B8-4B4E-9AAE-D256B7023F2C}" type="sibTrans" cxnId="{BECE4EF8-DD5C-4F64-9DEB-D83FF7F9EF62}">
      <dgm:prSet/>
      <dgm:spPr/>
      <dgm:t>
        <a:bodyPr/>
        <a:lstStyle/>
        <a:p>
          <a:endParaRPr lang="en-GB"/>
        </a:p>
      </dgm:t>
    </dgm:pt>
    <dgm:pt modelId="{130FAD4B-0710-4A98-A273-5CF696AA171E}">
      <dgm:prSet/>
      <dgm:spPr/>
      <dgm:t>
        <a:bodyPr/>
        <a:lstStyle/>
        <a:p>
          <a:r>
            <a:rPr lang="en-GB" dirty="0"/>
            <a:t>Terminate when the successive differences are small enough. </a:t>
          </a:r>
        </a:p>
      </dgm:t>
    </dgm:pt>
    <dgm:pt modelId="{9E56DDAE-07AE-46FA-98B5-89213B9EBCBB}" type="parTrans" cxnId="{21C18295-3616-4388-8100-202A7167F502}">
      <dgm:prSet/>
      <dgm:spPr/>
      <dgm:t>
        <a:bodyPr/>
        <a:lstStyle/>
        <a:p>
          <a:endParaRPr lang="en-GB"/>
        </a:p>
      </dgm:t>
    </dgm:pt>
    <dgm:pt modelId="{32B68AD7-B428-4018-81A2-4B9AAC75F687}" type="sibTrans" cxnId="{21C18295-3616-4388-8100-202A7167F502}">
      <dgm:prSet/>
      <dgm:spPr/>
      <dgm:t>
        <a:bodyPr/>
        <a:lstStyle/>
        <a:p>
          <a:endParaRPr lang="en-GB"/>
        </a:p>
      </dgm:t>
    </dgm:pt>
    <dgm:pt modelId="{3076E1E6-1878-4C9D-8C58-273A55581927}" type="pres">
      <dgm:prSet presAssocID="{1ED92CB5-39F7-45EF-B4ED-291E59AEB422}" presName="linear" presStyleCnt="0">
        <dgm:presLayoutVars>
          <dgm:animLvl val="lvl"/>
          <dgm:resizeHandles val="exact"/>
        </dgm:presLayoutVars>
      </dgm:prSet>
      <dgm:spPr/>
    </dgm:pt>
    <dgm:pt modelId="{6B7504B8-8964-464F-881D-4C59E9425705}" type="pres">
      <dgm:prSet presAssocID="{E2D5824F-9689-4003-A485-E618BECABDE5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E4A8BAF1-841B-467B-905E-D3AD3AF27E2E}" type="pres">
      <dgm:prSet presAssocID="{E2D5824F-9689-4003-A485-E618BECABDE5}" presName="childText" presStyleLbl="revTx" presStyleIdx="0" presStyleCnt="2">
        <dgm:presLayoutVars>
          <dgm:bulletEnabled val="1"/>
        </dgm:presLayoutVars>
      </dgm:prSet>
      <dgm:spPr/>
    </dgm:pt>
    <dgm:pt modelId="{213ABA2B-A093-4B63-AB4E-483053E65D19}" type="pres">
      <dgm:prSet presAssocID="{2D21F73F-59C7-4590-ACF9-16D98D905EFD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EBD8B21B-F140-4593-82A2-2F6CC504CA54}" type="pres">
      <dgm:prSet presAssocID="{2D21F73F-59C7-4590-ACF9-16D98D905EFD}" presName="childText" presStyleLbl="revTx" presStyleIdx="1" presStyleCnt="2">
        <dgm:presLayoutVars>
          <dgm:bulletEnabled val="1"/>
        </dgm:presLayoutVars>
      </dgm:prSet>
      <dgm:spPr/>
    </dgm:pt>
    <dgm:pt modelId="{C12DEB33-4767-449F-9704-89C19FACA316}" type="pres">
      <dgm:prSet presAssocID="{0EACF838-46DB-4036-9050-7CB166F92F4A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3ED7ED08-1608-4330-813F-1C5F84927F83}" srcId="{2D21F73F-59C7-4590-ACF9-16D98D905EFD}" destId="{A83FC1EF-18FF-41B7-98D4-DAA9C5BABE5B}" srcOrd="1" destOrd="0" parTransId="{99C4F5DD-747F-467E-B92D-8239CC246AAC}" sibTransId="{8122C13D-F1D0-4E05-A51B-C5E515D23D52}"/>
    <dgm:cxn modelId="{7215350E-D36E-40FB-B734-8F6014F7431A}" srcId="{1ED92CB5-39F7-45EF-B4ED-291E59AEB422}" destId="{2D21F73F-59C7-4590-ACF9-16D98D905EFD}" srcOrd="1" destOrd="0" parTransId="{11C6D97C-D5E2-4496-B695-5807FB98BB6F}" sibTransId="{C8A07653-5CFB-4E09-A829-F8468B9AC15C}"/>
    <dgm:cxn modelId="{9D77E910-EB5C-4902-8195-97FD96DDAD78}" type="presOf" srcId="{757438F0-D21E-41AC-82CB-A1171058CF69}" destId="{EBD8B21B-F140-4593-82A2-2F6CC504CA54}" srcOrd="0" destOrd="2" presId="urn:microsoft.com/office/officeart/2005/8/layout/vList2"/>
    <dgm:cxn modelId="{D7D6E71A-5143-4CE6-A2E0-0D0D920F75AF}" type="presOf" srcId="{A83FC1EF-18FF-41B7-98D4-DAA9C5BABE5B}" destId="{EBD8B21B-F140-4593-82A2-2F6CC504CA54}" srcOrd="0" destOrd="1" presId="urn:microsoft.com/office/officeart/2005/8/layout/vList2"/>
    <dgm:cxn modelId="{3F9FEB1B-F678-4A01-BE68-DDBBB0340BA6}" type="presOf" srcId="{E2D5824F-9689-4003-A485-E618BECABDE5}" destId="{6B7504B8-8964-464F-881D-4C59E9425705}" srcOrd="0" destOrd="0" presId="urn:microsoft.com/office/officeart/2005/8/layout/vList2"/>
    <dgm:cxn modelId="{F0D38323-3561-4D88-B74B-B8232CACB8F9}" srcId="{2D21F73F-59C7-4590-ACF9-16D98D905EFD}" destId="{757438F0-D21E-41AC-82CB-A1171058CF69}" srcOrd="2" destOrd="0" parTransId="{3657910D-C223-4623-8833-18B5FC63FA4C}" sibTransId="{94F43699-9C99-4E29-8C25-D10C5AB1A9BD}"/>
    <dgm:cxn modelId="{BE475563-323A-4638-BC86-7BA39BA154D8}" type="presOf" srcId="{2D21F73F-59C7-4590-ACF9-16D98D905EFD}" destId="{213ABA2B-A093-4B63-AB4E-483053E65D19}" srcOrd="0" destOrd="0" presId="urn:microsoft.com/office/officeart/2005/8/layout/vList2"/>
    <dgm:cxn modelId="{A272C45A-92E1-4690-9C29-E67D45BFACE7}" type="presOf" srcId="{C824A04A-4DD4-48C5-B036-A689AA524655}" destId="{EBD8B21B-F140-4593-82A2-2F6CC504CA54}" srcOrd="0" destOrd="0" presId="urn:microsoft.com/office/officeart/2005/8/layout/vList2"/>
    <dgm:cxn modelId="{2A3FC694-E8F9-4C9F-A9AF-9C7F0E61D98E}" type="presOf" srcId="{84C1783B-7B33-4819-977F-7CD669801FE2}" destId="{E4A8BAF1-841B-467B-905E-D3AD3AF27E2E}" srcOrd="0" destOrd="1" presId="urn:microsoft.com/office/officeart/2005/8/layout/vList2"/>
    <dgm:cxn modelId="{21C18295-3616-4388-8100-202A7167F502}" srcId="{E2D5824F-9689-4003-A485-E618BECABDE5}" destId="{130FAD4B-0710-4A98-A273-5CF696AA171E}" srcOrd="2" destOrd="0" parTransId="{9E56DDAE-07AE-46FA-98B5-89213B9EBCBB}" sibTransId="{32B68AD7-B428-4018-81A2-4B9AAC75F687}"/>
    <dgm:cxn modelId="{B24BC89C-C915-49B8-8196-FECBCEFD0A5D}" srcId="{E2D5824F-9689-4003-A485-E618BECABDE5}" destId="{4ABF6C97-5B9F-42E6-AD33-F83F761B799A}" srcOrd="0" destOrd="0" parTransId="{51BDD76E-5E7B-4546-AB8D-F2A6F635E870}" sibTransId="{45BFF92E-902E-47A5-BCAE-9E93620B0D02}"/>
    <dgm:cxn modelId="{AB1525C9-E395-4AD8-832E-29325C89A9BB}" type="presOf" srcId="{1ED92CB5-39F7-45EF-B4ED-291E59AEB422}" destId="{3076E1E6-1878-4C9D-8C58-273A55581927}" srcOrd="0" destOrd="0" presId="urn:microsoft.com/office/officeart/2005/8/layout/vList2"/>
    <dgm:cxn modelId="{BE6E05D3-ABFF-46A2-91E2-E8C1525379C2}" type="presOf" srcId="{0EACF838-46DB-4036-9050-7CB166F92F4A}" destId="{C12DEB33-4767-449F-9704-89C19FACA316}" srcOrd="0" destOrd="0" presId="urn:microsoft.com/office/officeart/2005/8/layout/vList2"/>
    <dgm:cxn modelId="{DDEEFCDC-2541-4A84-A656-F206C0E487E7}" srcId="{2D21F73F-59C7-4590-ACF9-16D98D905EFD}" destId="{C824A04A-4DD4-48C5-B036-A689AA524655}" srcOrd="0" destOrd="0" parTransId="{5DDA0137-AC6D-48C1-B715-424D341FFA7B}" sibTransId="{B5E595DA-6454-4D66-9359-23E65D9BC62A}"/>
    <dgm:cxn modelId="{43D194E8-3633-486D-8759-049110CEE437}" srcId="{1ED92CB5-39F7-45EF-B4ED-291E59AEB422}" destId="{E2D5824F-9689-4003-A485-E618BECABDE5}" srcOrd="0" destOrd="0" parTransId="{4BC9B298-D862-4367-A666-12CAC7FC021F}" sibTransId="{BA28498C-7EEF-4055-8CCE-88D4DF9983C2}"/>
    <dgm:cxn modelId="{726313EB-1651-4C0D-8AAA-10ECBC4CCB77}" type="presOf" srcId="{4ABF6C97-5B9F-42E6-AD33-F83F761B799A}" destId="{E4A8BAF1-841B-467B-905E-D3AD3AF27E2E}" srcOrd="0" destOrd="0" presId="urn:microsoft.com/office/officeart/2005/8/layout/vList2"/>
    <dgm:cxn modelId="{37C968F4-7C39-4481-AA35-A4913499369D}" srcId="{E2D5824F-9689-4003-A485-E618BECABDE5}" destId="{84C1783B-7B33-4819-977F-7CD669801FE2}" srcOrd="1" destOrd="0" parTransId="{FD835FB5-5D1C-46A8-BF51-4918AA6ED328}" sibTransId="{BF3A57A4-B1F7-43F7-B8AE-8F221689612F}"/>
    <dgm:cxn modelId="{BECE4EF8-DD5C-4F64-9DEB-D83FF7F9EF62}" srcId="{1ED92CB5-39F7-45EF-B4ED-291E59AEB422}" destId="{0EACF838-46DB-4036-9050-7CB166F92F4A}" srcOrd="2" destOrd="0" parTransId="{6EF5AC7E-B08B-4686-9D1D-0681CE474700}" sibTransId="{E205CCF9-D8B8-4B4E-9AAE-D256B7023F2C}"/>
    <dgm:cxn modelId="{5925E8FC-F6E7-4B7F-813C-95BA20BF3039}" type="presOf" srcId="{130FAD4B-0710-4A98-A273-5CF696AA171E}" destId="{E4A8BAF1-841B-467B-905E-D3AD3AF27E2E}" srcOrd="0" destOrd="2" presId="urn:microsoft.com/office/officeart/2005/8/layout/vList2"/>
    <dgm:cxn modelId="{A72DBB6F-14DC-4D35-A9A6-DCF816B265FE}" type="presParOf" srcId="{3076E1E6-1878-4C9D-8C58-273A55581927}" destId="{6B7504B8-8964-464F-881D-4C59E9425705}" srcOrd="0" destOrd="0" presId="urn:microsoft.com/office/officeart/2005/8/layout/vList2"/>
    <dgm:cxn modelId="{8BD40EA5-A57D-4EA6-8175-42CB84000A3F}" type="presParOf" srcId="{3076E1E6-1878-4C9D-8C58-273A55581927}" destId="{E4A8BAF1-841B-467B-905E-D3AD3AF27E2E}" srcOrd="1" destOrd="0" presId="urn:microsoft.com/office/officeart/2005/8/layout/vList2"/>
    <dgm:cxn modelId="{7D0A2DE1-FC75-4074-9936-A586210016A5}" type="presParOf" srcId="{3076E1E6-1878-4C9D-8C58-273A55581927}" destId="{213ABA2B-A093-4B63-AB4E-483053E65D19}" srcOrd="2" destOrd="0" presId="urn:microsoft.com/office/officeart/2005/8/layout/vList2"/>
    <dgm:cxn modelId="{6F155E3F-BB75-4104-B444-033B5752B381}" type="presParOf" srcId="{3076E1E6-1878-4C9D-8C58-273A55581927}" destId="{EBD8B21B-F140-4593-82A2-2F6CC504CA54}" srcOrd="3" destOrd="0" presId="urn:microsoft.com/office/officeart/2005/8/layout/vList2"/>
    <dgm:cxn modelId="{D1C339F0-DE79-40E5-A86C-96E9C066447E}" type="presParOf" srcId="{3076E1E6-1878-4C9D-8C58-273A55581927}" destId="{C12DEB33-4767-449F-9704-89C19FACA316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A96ED979-5C46-4C54-BFF7-F5E6193089A6}" type="doc">
      <dgm:prSet loTypeId="urn:microsoft.com/office/officeart/2005/8/layout/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0122BA42-7961-4638-B9DF-2E67E1D0C795}">
      <dgm:prSet/>
      <dgm:spPr/>
      <dgm:t>
        <a:bodyPr/>
        <a:lstStyle/>
        <a:p>
          <a:r>
            <a:rPr lang="en-GB"/>
            <a:t>Approximate value functions</a:t>
          </a:r>
        </a:p>
      </dgm:t>
    </dgm:pt>
    <dgm:pt modelId="{AB101EE4-F99E-4FA8-ABB5-75C4CB860F1F}" type="parTrans" cxnId="{6BEA5590-6F85-40DA-9E22-72E78D76BB6F}">
      <dgm:prSet/>
      <dgm:spPr/>
      <dgm:t>
        <a:bodyPr/>
        <a:lstStyle/>
        <a:p>
          <a:endParaRPr lang="en-GB"/>
        </a:p>
      </dgm:t>
    </dgm:pt>
    <dgm:pt modelId="{F5830B88-84FE-4305-9503-5A2E860DBBAC}" type="sibTrans" cxnId="{6BEA5590-6F85-40DA-9E22-72E78D76BB6F}">
      <dgm:prSet/>
      <dgm:spPr/>
      <dgm:t>
        <a:bodyPr/>
        <a:lstStyle/>
        <a:p>
          <a:endParaRPr lang="en-GB"/>
        </a:p>
      </dgm:t>
    </dgm:pt>
    <mc:AlternateContent xmlns:mc="http://schemas.openxmlformats.org/markup-compatibility/2006" xmlns:a14="http://schemas.microsoft.com/office/drawing/2010/main">
      <mc:Choice Requires="a14">
        <dgm:pt modelId="{E9504201-F71F-4E34-9152-AE3A2E7B342D}">
          <dgm:prSet/>
          <dgm:spPr/>
          <dgm:t>
            <a:bodyPr/>
            <a:lstStyle/>
            <a:p>
              <a:r>
                <a:rPr lang="en-GB"/>
                <a:t>Replace </a:t>
              </a:r>
              <a14:m>
                <m:oMath xmlns:m="http://schemas.openxmlformats.org/officeDocument/2006/math">
                  <m:sSub>
                    <m:sSubPr>
                      <m:ctrlPr>
                        <a:rPr lang="en-GB" b="0" i="1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en-GB" b="0" i="1">
                          <a:latin typeface="Cambria Math" panose="02040503050406030204" pitchFamily="18" charset="0"/>
                        </a:rPr>
                        <m:t>𝑣</m:t>
                      </m:r>
                    </m:e>
                    <m:sub>
                      <m:r>
                        <a:rPr lang="en-GB" b="0" i="1">
                          <a:latin typeface="Cambria Math" panose="02040503050406030204" pitchFamily="18" charset="0"/>
                        </a:rPr>
                        <m:t>𝑡</m:t>
                      </m:r>
                    </m:sub>
                  </m:sSub>
                  <m:d>
                    <m:dPr>
                      <m:ctrlPr>
                        <a:rPr lang="en-GB" b="0" i="1">
                          <a:latin typeface="Cambria Math" panose="02040503050406030204" pitchFamily="18" charset="0"/>
                        </a:rPr>
                      </m:ctrlPr>
                    </m:dPr>
                    <m:e>
                      <m:sSub>
                        <m:sSubPr>
                          <m:ctrlPr>
                            <a:rPr lang="en-GB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GB" b="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e>
                  </m:d>
                </m:oMath>
              </a14:m>
              <a:r>
                <a:rPr lang="en-GB"/>
                <a:t> by an approximation </a:t>
              </a:r>
              <a14:m>
                <m:oMath xmlns:m="http://schemas.openxmlformats.org/officeDocument/2006/math">
                  <m:sSub>
                    <m:sSubPr>
                      <m:ctrlPr>
                        <a:rPr lang="en-GB" i="1">
                          <a:latin typeface="Cambria Math" panose="02040503050406030204" pitchFamily="18" charset="0"/>
                        </a:rPr>
                      </m:ctrlPr>
                    </m:sSubPr>
                    <m:e>
                      <m:acc>
                        <m:accPr>
                          <m:chr m:val="̃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e>
                    <m:sub>
                      <m:r>
                        <a:rPr lang="en-GB" i="1">
                          <a:latin typeface="Cambria Math" panose="02040503050406030204" pitchFamily="18" charset="0"/>
                        </a:rPr>
                        <m:t>𝑡</m:t>
                      </m:r>
                    </m:sub>
                  </m:sSub>
                  <m:d>
                    <m:dPr>
                      <m:ctrlPr>
                        <a:rPr lang="en-GB" i="1">
                          <a:latin typeface="Cambria Math" panose="02040503050406030204" pitchFamily="18" charset="0"/>
                        </a:rPr>
                      </m:ctrlPr>
                    </m:dPr>
                    <m:e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e>
                  </m:d>
                </m:oMath>
              </a14:m>
              <a:r>
                <a:rPr lang="en-GB"/>
                <a:t> </a:t>
              </a:r>
            </a:p>
          </dgm:t>
        </dgm:pt>
      </mc:Choice>
      <mc:Fallback xmlns="">
        <dgm:pt modelId="{E9504201-F71F-4E34-9152-AE3A2E7B342D}">
          <dgm:prSet/>
          <dgm:spPr/>
          <dgm:t>
            <a:bodyPr/>
            <a:lstStyle/>
            <a:p>
              <a:r>
                <a:rPr lang="en-GB"/>
                <a:t>Replace </a:t>
              </a:r>
              <a:r>
                <a:rPr lang="en-GB" b="0" i="0"/>
                <a:t>𝑣_𝑡 (</a:t>
              </a:r>
              <a:r>
                <a:rPr lang="en-GB" b="1" i="0"/>
                <a:t>𝒙</a:t>
              </a:r>
              <a:r>
                <a:rPr lang="en-GB" b="0" i="0"/>
                <a:t>_𝑡 )</a:t>
              </a:r>
              <a:r>
                <a:rPr lang="en-GB"/>
                <a:t> by an approximation </a:t>
              </a:r>
              <a:r>
                <a:rPr lang="en-GB" i="0"/>
                <a:t>𝑣 ̃_𝑡 (</a:t>
              </a:r>
              <a:r>
                <a:rPr lang="en-GB" b="1" i="0"/>
                <a:t>𝒙_</a:t>
              </a:r>
              <a:r>
                <a:rPr lang="en-GB" i="0"/>
                <a:t>𝑡 )</a:t>
              </a:r>
              <a:r>
                <a:rPr lang="en-GB"/>
                <a:t> </a:t>
              </a:r>
            </a:p>
          </dgm:t>
        </dgm:pt>
      </mc:Fallback>
    </mc:AlternateContent>
    <dgm:pt modelId="{F552415C-1FAF-45E5-AF67-12B44D4FDBA0}" type="parTrans" cxnId="{2E910EF2-FAD5-4471-B2BF-2134F2ED6CF0}">
      <dgm:prSet/>
      <dgm:spPr/>
      <dgm:t>
        <a:bodyPr/>
        <a:lstStyle/>
        <a:p>
          <a:endParaRPr lang="en-GB"/>
        </a:p>
      </dgm:t>
    </dgm:pt>
    <dgm:pt modelId="{40625224-4774-4029-A46F-2E55DB18D6E9}" type="sibTrans" cxnId="{2E910EF2-FAD5-4471-B2BF-2134F2ED6CF0}">
      <dgm:prSet/>
      <dgm:spPr/>
      <dgm:t>
        <a:bodyPr/>
        <a:lstStyle/>
        <a:p>
          <a:endParaRPr lang="en-GB"/>
        </a:p>
      </dgm:t>
    </dgm:pt>
    <dgm:pt modelId="{0CBB8856-4F47-4E62-9D2C-CA9170FE61AD}">
      <dgm:prSet/>
      <dgm:spPr/>
      <dgm:t>
        <a:bodyPr/>
        <a:lstStyle/>
        <a:p>
          <a:r>
            <a:rPr lang="en-GB" dirty="0"/>
            <a:t>Then a control policy can be obtained by </a:t>
          </a:r>
        </a:p>
      </dgm:t>
    </dgm:pt>
    <dgm:pt modelId="{4BF0EB48-2390-4BE2-BDC9-270BCE780CFB}" type="parTrans" cxnId="{439048AE-2BB2-4343-AE9F-86071A1A8B8B}">
      <dgm:prSet/>
      <dgm:spPr/>
      <dgm:t>
        <a:bodyPr/>
        <a:lstStyle/>
        <a:p>
          <a:endParaRPr lang="en-GB"/>
        </a:p>
      </dgm:t>
    </dgm:pt>
    <dgm:pt modelId="{725DA829-1B04-413A-BA55-71A229210814}" type="sibTrans" cxnId="{439048AE-2BB2-4343-AE9F-86071A1A8B8B}">
      <dgm:prSet/>
      <dgm:spPr/>
      <dgm:t>
        <a:bodyPr/>
        <a:lstStyle/>
        <a:p>
          <a:endParaRPr lang="en-GB"/>
        </a:p>
      </dgm:t>
    </dgm:pt>
    <mc:AlternateContent xmlns:mc="http://schemas.openxmlformats.org/markup-compatibility/2006" xmlns:a14="http://schemas.microsoft.com/office/drawing/2010/main">
      <mc:Choice Requires="a14">
        <dgm:pt modelId="{45A18C33-4345-4F1F-BF6B-8C398FAF3CA0}">
          <dgm:prSet/>
          <dgm:spPr/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GB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GB" b="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GB" b="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>
                        <a:latin typeface="Cambria Math" panose="02040503050406030204" pitchFamily="18" charset="0"/>
                      </a:rPr>
                      <m:t>𝑎𝑟𝑔𝑚𝑎</m:t>
                    </m:r>
                    <m:sSub>
                      <m:sSubPr>
                        <m:ctrlPr>
                          <a:rPr lang="en-GB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GB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b="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e>
                      <m:sub>
                        <m:r>
                          <a:rPr lang="en-GB" b="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GB" b="0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GB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  <m:r>
                          <a:rPr lang="en-GB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GB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n-GB" b="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b="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GB" b="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GB" b="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d>
                          <m:dPr>
                            <m:ctrlPr>
                              <a:rPr lang="en-GB" b="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m:oMathPara>
              </a14:m>
              <a:endParaRPr lang="en-GB" dirty="0"/>
            </a:p>
          </dgm:t>
        </dgm:pt>
      </mc:Choice>
      <mc:Fallback xmlns="">
        <dgm:pt modelId="{45A18C33-4345-4F1F-BF6B-8C398FAF3CA0}">
          <dgm:prSet/>
          <dgm:spPr/>
          <dgm:t>
            <a:bodyPr/>
            <a:lstStyle/>
            <a:p>
              <a:r>
                <a:rPr lang="en-GB" b="0" i="0"/>
                <a:t>𝜋(</a:t>
              </a:r>
              <a:r>
                <a:rPr lang="en-GB" b="1" i="0"/>
                <a:t>𝒙</a:t>
              </a:r>
              <a:r>
                <a:rPr lang="en-GB" b="0" i="0"/>
                <a:t>_𝑡 )=𝑎𝑟𝑔𝑚𝑎〖𝑥_𝑎〗_𝑡  [</a:t>
              </a:r>
              <a:r>
                <a:rPr lang="en-GB" i="0"/>
                <a:t>𝑟_𝑡 (</a:t>
              </a:r>
              <a:r>
                <a:rPr lang="en-GB" b="1" i="0"/>
                <a:t>𝒙_</a:t>
              </a:r>
              <a:r>
                <a:rPr lang="en-GB" i="0"/>
                <a:t>𝑡, 𝑎_𝑡,𝑤_𝑡 )+</a:t>
              </a:r>
              <a:r>
                <a:rPr lang="en-GB" b="0" i="0"/>
                <a:t>𝑣 ̃_(𝑡+1) (</a:t>
              </a:r>
              <a:r>
                <a:rPr lang="en-GB" b="1" i="0"/>
                <a:t>𝒙_(</a:t>
              </a:r>
              <a:r>
                <a:rPr lang="en-GB" i="0"/>
                <a:t>𝑡+1) )]</a:t>
              </a:r>
              <a:endParaRPr lang="en-GB" dirty="0"/>
            </a:p>
          </dgm:t>
        </dgm:pt>
      </mc:Fallback>
    </mc:AlternateContent>
    <dgm:pt modelId="{9EF8B5AE-39F9-474C-9F34-AE07CB8B32B8}" type="parTrans" cxnId="{02B9449F-4E3E-4F04-874F-D1FF0D667E3A}">
      <dgm:prSet/>
      <dgm:spPr/>
      <dgm:t>
        <a:bodyPr/>
        <a:lstStyle/>
        <a:p>
          <a:endParaRPr lang="en-GB"/>
        </a:p>
      </dgm:t>
    </dgm:pt>
    <dgm:pt modelId="{157B6F3E-C4D7-4AFC-A004-1CA24BA5199C}" type="sibTrans" cxnId="{02B9449F-4E3E-4F04-874F-D1FF0D667E3A}">
      <dgm:prSet/>
      <dgm:spPr/>
      <dgm:t>
        <a:bodyPr/>
        <a:lstStyle/>
        <a:p>
          <a:endParaRPr lang="en-GB"/>
        </a:p>
      </dgm:t>
    </dgm:pt>
    <mc:AlternateContent xmlns:mc="http://schemas.openxmlformats.org/markup-compatibility/2006" xmlns:a14="http://schemas.microsoft.com/office/drawing/2010/main">
      <mc:Choice Requires="a14">
        <dgm:pt modelId="{4B3CDA5E-88A2-42CC-9325-94D97A66120B}">
          <dgm:prSet/>
          <dgm:spPr/>
          <dgm:t>
            <a:bodyPr/>
            <a:lstStyle/>
            <a:p>
              <a:r>
                <a:rPr lang="en-GB" dirty="0"/>
                <a:t>The BIG question is: how to find good approximation </a:t>
              </a:r>
              <a14:m>
                <m:oMath xmlns:m="http://schemas.openxmlformats.org/officeDocument/2006/math">
                  <m:sSub>
                    <m:sSubPr>
                      <m:ctrlPr>
                        <a:rPr lang="en-GB" i="1">
                          <a:latin typeface="Cambria Math" panose="02040503050406030204" pitchFamily="18" charset="0"/>
                        </a:rPr>
                      </m:ctrlPr>
                    </m:sSubPr>
                    <m:e>
                      <m:acc>
                        <m:accPr>
                          <m:chr m:val="̃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e>
                    <m:sub>
                      <m:r>
                        <a:rPr lang="en-GB" i="1">
                          <a:latin typeface="Cambria Math" panose="02040503050406030204" pitchFamily="18" charset="0"/>
                        </a:rPr>
                        <m:t>𝑡</m:t>
                      </m:r>
                    </m:sub>
                  </m:sSub>
                  <m:d>
                    <m:dPr>
                      <m:ctrlPr>
                        <a:rPr lang="en-GB" i="1">
                          <a:latin typeface="Cambria Math" panose="02040503050406030204" pitchFamily="18" charset="0"/>
                        </a:rPr>
                      </m:ctrlPr>
                    </m:dPr>
                    <m:e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⋅</m:t>
                      </m:r>
                    </m:e>
                  </m:d>
                </m:oMath>
              </a14:m>
              <a:r>
                <a:rPr lang="en-GB" dirty="0"/>
                <a:t> efficiently ??</a:t>
              </a:r>
            </a:p>
          </dgm:t>
        </dgm:pt>
      </mc:Choice>
      <mc:Fallback xmlns="">
        <dgm:pt modelId="{4B3CDA5E-88A2-42CC-9325-94D97A66120B}">
          <dgm:prSet/>
          <dgm:spPr/>
          <dgm:t>
            <a:bodyPr/>
            <a:lstStyle/>
            <a:p>
              <a:r>
                <a:rPr lang="en-GB" dirty="0"/>
                <a:t>The BIG question is: how to find good approximation </a:t>
              </a:r>
              <a:r>
                <a:rPr lang="en-GB" i="0">
                  <a:latin typeface="Cambria Math" panose="02040503050406030204" pitchFamily="18" charset="0"/>
                </a:rPr>
                <a:t>𝑣 ̃_𝑡 (</a:t>
              </a:r>
              <a:r>
                <a:rPr lang="en-GB" b="0" i="0">
                  <a:latin typeface="Cambria Math" panose="02040503050406030204" pitchFamily="18" charset="0"/>
                </a:rPr>
                <a:t>⋅)</a:t>
              </a:r>
              <a:r>
                <a:rPr lang="en-GB" dirty="0"/>
                <a:t> efficiently ??</a:t>
              </a:r>
            </a:p>
          </dgm:t>
        </dgm:pt>
      </mc:Fallback>
    </mc:AlternateContent>
    <dgm:pt modelId="{DB0EA557-1537-42FF-B2E3-9F76FD1873A9}" type="parTrans" cxnId="{8EA09E8F-3D85-4C89-953C-20B0CB9AFB77}">
      <dgm:prSet/>
      <dgm:spPr/>
      <dgm:t>
        <a:bodyPr/>
        <a:lstStyle/>
        <a:p>
          <a:endParaRPr lang="en-GB"/>
        </a:p>
      </dgm:t>
    </dgm:pt>
    <dgm:pt modelId="{4BA9AC20-EF27-4014-B027-F576A638DA9F}" type="sibTrans" cxnId="{8EA09E8F-3D85-4C89-953C-20B0CB9AFB77}">
      <dgm:prSet/>
      <dgm:spPr/>
      <dgm:t>
        <a:bodyPr/>
        <a:lstStyle/>
        <a:p>
          <a:endParaRPr lang="en-GB"/>
        </a:p>
      </dgm:t>
    </dgm:pt>
    <dgm:pt modelId="{C9FB96E2-0581-4728-A1A8-2436A7B8582B}" type="pres">
      <dgm:prSet presAssocID="{A96ED979-5C46-4C54-BFF7-F5E6193089A6}" presName="Name0" presStyleCnt="0">
        <dgm:presLayoutVars>
          <dgm:dir/>
          <dgm:animLvl val="lvl"/>
          <dgm:resizeHandles val="exact"/>
        </dgm:presLayoutVars>
      </dgm:prSet>
      <dgm:spPr/>
    </dgm:pt>
    <dgm:pt modelId="{411D04EE-E4CF-4181-8B57-64DE42E6D3BF}" type="pres">
      <dgm:prSet presAssocID="{4B3CDA5E-88A2-42CC-9325-94D97A66120B}" presName="boxAndChildren" presStyleCnt="0"/>
      <dgm:spPr/>
    </dgm:pt>
    <dgm:pt modelId="{0424A03B-B8AE-4F56-9CAA-6CB504FFA634}" type="pres">
      <dgm:prSet presAssocID="{4B3CDA5E-88A2-42CC-9325-94D97A66120B}" presName="parentTextBox" presStyleLbl="node1" presStyleIdx="0" presStyleCnt="3"/>
      <dgm:spPr/>
    </dgm:pt>
    <dgm:pt modelId="{F5442C69-1F13-4376-8E67-9B3565722E5F}" type="pres">
      <dgm:prSet presAssocID="{725DA829-1B04-413A-BA55-71A229210814}" presName="sp" presStyleCnt="0"/>
      <dgm:spPr/>
    </dgm:pt>
    <dgm:pt modelId="{540215C4-0947-44B5-8F21-1B55F6DB2EA0}" type="pres">
      <dgm:prSet presAssocID="{0CBB8856-4F47-4E62-9D2C-CA9170FE61AD}" presName="arrowAndChildren" presStyleCnt="0"/>
      <dgm:spPr/>
    </dgm:pt>
    <dgm:pt modelId="{AA5D16E1-FBE0-4B27-A0BE-0CAE47B57C89}" type="pres">
      <dgm:prSet presAssocID="{0CBB8856-4F47-4E62-9D2C-CA9170FE61AD}" presName="parentTextArrow" presStyleLbl="node1" presStyleIdx="0" presStyleCnt="3"/>
      <dgm:spPr/>
    </dgm:pt>
    <dgm:pt modelId="{FFA7FD75-5BED-402B-B844-4FC3CA446E00}" type="pres">
      <dgm:prSet presAssocID="{0CBB8856-4F47-4E62-9D2C-CA9170FE61AD}" presName="arrow" presStyleLbl="node1" presStyleIdx="1" presStyleCnt="3"/>
      <dgm:spPr/>
    </dgm:pt>
    <dgm:pt modelId="{6B91655B-75CB-4C3B-A80A-0A964B92895C}" type="pres">
      <dgm:prSet presAssocID="{0CBB8856-4F47-4E62-9D2C-CA9170FE61AD}" presName="descendantArrow" presStyleCnt="0"/>
      <dgm:spPr/>
    </dgm:pt>
    <dgm:pt modelId="{BD3577A6-8D31-42B6-9772-41AAA5E21C47}" type="pres">
      <dgm:prSet presAssocID="{45A18C33-4345-4F1F-BF6B-8C398FAF3CA0}" presName="childTextArrow" presStyleLbl="fgAccFollowNode1" presStyleIdx="0" presStyleCnt="2">
        <dgm:presLayoutVars>
          <dgm:bulletEnabled val="1"/>
        </dgm:presLayoutVars>
      </dgm:prSet>
      <dgm:spPr/>
    </dgm:pt>
    <dgm:pt modelId="{A30FA2B6-A4AF-4833-B808-3F98C55C54E0}" type="pres">
      <dgm:prSet presAssocID="{F5830B88-84FE-4305-9503-5A2E860DBBAC}" presName="sp" presStyleCnt="0"/>
      <dgm:spPr/>
    </dgm:pt>
    <dgm:pt modelId="{84E8B1B6-2DA0-4877-BCA3-D70FA68A5468}" type="pres">
      <dgm:prSet presAssocID="{0122BA42-7961-4638-B9DF-2E67E1D0C795}" presName="arrowAndChildren" presStyleCnt="0"/>
      <dgm:spPr/>
    </dgm:pt>
    <dgm:pt modelId="{538C21DD-E4B2-49CC-B6A7-8B8DAF06DBAE}" type="pres">
      <dgm:prSet presAssocID="{0122BA42-7961-4638-B9DF-2E67E1D0C795}" presName="parentTextArrow" presStyleLbl="node1" presStyleIdx="1" presStyleCnt="3"/>
      <dgm:spPr/>
    </dgm:pt>
    <dgm:pt modelId="{C98205B5-305E-4A64-AB7B-C0CE792779D3}" type="pres">
      <dgm:prSet presAssocID="{0122BA42-7961-4638-B9DF-2E67E1D0C795}" presName="arrow" presStyleLbl="node1" presStyleIdx="2" presStyleCnt="3"/>
      <dgm:spPr/>
    </dgm:pt>
    <dgm:pt modelId="{D9E11509-981D-4A13-9EDE-53931443669A}" type="pres">
      <dgm:prSet presAssocID="{0122BA42-7961-4638-B9DF-2E67E1D0C795}" presName="descendantArrow" presStyleCnt="0"/>
      <dgm:spPr/>
    </dgm:pt>
    <dgm:pt modelId="{CA94DEB5-1B9D-4C0C-8C5F-3BC8DC3CF9FD}" type="pres">
      <dgm:prSet presAssocID="{E9504201-F71F-4E34-9152-AE3A2E7B342D}" presName="childTextArrow" presStyleLbl="fgAccFollowNode1" presStyleIdx="1" presStyleCnt="2">
        <dgm:presLayoutVars>
          <dgm:bulletEnabled val="1"/>
        </dgm:presLayoutVars>
      </dgm:prSet>
      <dgm:spPr/>
    </dgm:pt>
  </dgm:ptLst>
  <dgm:cxnLst>
    <dgm:cxn modelId="{E097AC00-CD2B-4021-AEC4-3DE186D8F2B0}" type="presOf" srcId="{E9504201-F71F-4E34-9152-AE3A2E7B342D}" destId="{CA94DEB5-1B9D-4C0C-8C5F-3BC8DC3CF9FD}" srcOrd="0" destOrd="0" presId="urn:microsoft.com/office/officeart/2005/8/layout/process4"/>
    <dgm:cxn modelId="{78470406-7884-4A64-87E9-07F025EED8C6}" type="presOf" srcId="{0122BA42-7961-4638-B9DF-2E67E1D0C795}" destId="{C98205B5-305E-4A64-AB7B-C0CE792779D3}" srcOrd="1" destOrd="0" presId="urn:microsoft.com/office/officeart/2005/8/layout/process4"/>
    <dgm:cxn modelId="{68959707-24F6-4E82-8D47-88B306E1FF45}" type="presOf" srcId="{0CBB8856-4F47-4E62-9D2C-CA9170FE61AD}" destId="{FFA7FD75-5BED-402B-B844-4FC3CA446E00}" srcOrd="1" destOrd="0" presId="urn:microsoft.com/office/officeart/2005/8/layout/process4"/>
    <dgm:cxn modelId="{3C6ACB24-7A74-48FA-9453-C5DA6C2437B8}" type="presOf" srcId="{0CBB8856-4F47-4E62-9D2C-CA9170FE61AD}" destId="{AA5D16E1-FBE0-4B27-A0BE-0CAE47B57C89}" srcOrd="0" destOrd="0" presId="urn:microsoft.com/office/officeart/2005/8/layout/process4"/>
    <dgm:cxn modelId="{5C1A7934-7A8B-4AF6-A18B-EF094CB346CF}" type="presOf" srcId="{0122BA42-7961-4638-B9DF-2E67E1D0C795}" destId="{538C21DD-E4B2-49CC-B6A7-8B8DAF06DBAE}" srcOrd="0" destOrd="0" presId="urn:microsoft.com/office/officeart/2005/8/layout/process4"/>
    <dgm:cxn modelId="{51AF035F-13A5-4110-887D-5B4B8A09195C}" type="presOf" srcId="{A96ED979-5C46-4C54-BFF7-F5E6193089A6}" destId="{C9FB96E2-0581-4728-A1A8-2436A7B8582B}" srcOrd="0" destOrd="0" presId="urn:microsoft.com/office/officeart/2005/8/layout/process4"/>
    <dgm:cxn modelId="{8EA09E8F-3D85-4C89-953C-20B0CB9AFB77}" srcId="{A96ED979-5C46-4C54-BFF7-F5E6193089A6}" destId="{4B3CDA5E-88A2-42CC-9325-94D97A66120B}" srcOrd="2" destOrd="0" parTransId="{DB0EA557-1537-42FF-B2E3-9F76FD1873A9}" sibTransId="{4BA9AC20-EF27-4014-B027-F576A638DA9F}"/>
    <dgm:cxn modelId="{6BEA5590-6F85-40DA-9E22-72E78D76BB6F}" srcId="{A96ED979-5C46-4C54-BFF7-F5E6193089A6}" destId="{0122BA42-7961-4638-B9DF-2E67E1D0C795}" srcOrd="0" destOrd="0" parTransId="{AB101EE4-F99E-4FA8-ABB5-75C4CB860F1F}" sibTransId="{F5830B88-84FE-4305-9503-5A2E860DBBAC}"/>
    <dgm:cxn modelId="{A28A6796-9A2A-44F2-9089-E5352385CA92}" type="presOf" srcId="{45A18C33-4345-4F1F-BF6B-8C398FAF3CA0}" destId="{BD3577A6-8D31-42B6-9772-41AAA5E21C47}" srcOrd="0" destOrd="0" presId="urn:microsoft.com/office/officeart/2005/8/layout/process4"/>
    <dgm:cxn modelId="{02B9449F-4E3E-4F04-874F-D1FF0D667E3A}" srcId="{0CBB8856-4F47-4E62-9D2C-CA9170FE61AD}" destId="{45A18C33-4345-4F1F-BF6B-8C398FAF3CA0}" srcOrd="0" destOrd="0" parTransId="{9EF8B5AE-39F9-474C-9F34-AE07CB8B32B8}" sibTransId="{157B6F3E-C4D7-4AFC-A004-1CA24BA5199C}"/>
    <dgm:cxn modelId="{439048AE-2BB2-4343-AE9F-86071A1A8B8B}" srcId="{A96ED979-5C46-4C54-BFF7-F5E6193089A6}" destId="{0CBB8856-4F47-4E62-9D2C-CA9170FE61AD}" srcOrd="1" destOrd="0" parTransId="{4BF0EB48-2390-4BE2-BDC9-270BCE780CFB}" sibTransId="{725DA829-1B04-413A-BA55-71A229210814}"/>
    <dgm:cxn modelId="{2E910EF2-FAD5-4471-B2BF-2134F2ED6CF0}" srcId="{0122BA42-7961-4638-B9DF-2E67E1D0C795}" destId="{E9504201-F71F-4E34-9152-AE3A2E7B342D}" srcOrd="0" destOrd="0" parTransId="{F552415C-1FAF-45E5-AF67-12B44D4FDBA0}" sibTransId="{40625224-4774-4029-A46F-2E55DB18D6E9}"/>
    <dgm:cxn modelId="{51962DF5-4781-46B3-9BA1-51E43862B7BE}" type="presOf" srcId="{4B3CDA5E-88A2-42CC-9325-94D97A66120B}" destId="{0424A03B-B8AE-4F56-9CAA-6CB504FFA634}" srcOrd="0" destOrd="0" presId="urn:microsoft.com/office/officeart/2005/8/layout/process4"/>
    <dgm:cxn modelId="{7A7CCBA5-AF64-4708-8CEC-7889651715D5}" type="presParOf" srcId="{C9FB96E2-0581-4728-A1A8-2436A7B8582B}" destId="{411D04EE-E4CF-4181-8B57-64DE42E6D3BF}" srcOrd="0" destOrd="0" presId="urn:microsoft.com/office/officeart/2005/8/layout/process4"/>
    <dgm:cxn modelId="{39763C78-A4AC-4FDD-ABE2-C64D617351F2}" type="presParOf" srcId="{411D04EE-E4CF-4181-8B57-64DE42E6D3BF}" destId="{0424A03B-B8AE-4F56-9CAA-6CB504FFA634}" srcOrd="0" destOrd="0" presId="urn:microsoft.com/office/officeart/2005/8/layout/process4"/>
    <dgm:cxn modelId="{39A492E2-C049-417E-B63B-4B96C7B37CFE}" type="presParOf" srcId="{C9FB96E2-0581-4728-A1A8-2436A7B8582B}" destId="{F5442C69-1F13-4376-8E67-9B3565722E5F}" srcOrd="1" destOrd="0" presId="urn:microsoft.com/office/officeart/2005/8/layout/process4"/>
    <dgm:cxn modelId="{F33D1BFD-1F8E-4C07-BF4C-A3F4432B22B0}" type="presParOf" srcId="{C9FB96E2-0581-4728-A1A8-2436A7B8582B}" destId="{540215C4-0947-44B5-8F21-1B55F6DB2EA0}" srcOrd="2" destOrd="0" presId="urn:microsoft.com/office/officeart/2005/8/layout/process4"/>
    <dgm:cxn modelId="{C5948E5B-553C-41EA-9932-2AF0BAA5AD77}" type="presParOf" srcId="{540215C4-0947-44B5-8F21-1B55F6DB2EA0}" destId="{AA5D16E1-FBE0-4B27-A0BE-0CAE47B57C89}" srcOrd="0" destOrd="0" presId="urn:microsoft.com/office/officeart/2005/8/layout/process4"/>
    <dgm:cxn modelId="{A91D61D1-E878-4008-B628-5E399A6FDCE7}" type="presParOf" srcId="{540215C4-0947-44B5-8F21-1B55F6DB2EA0}" destId="{FFA7FD75-5BED-402B-B844-4FC3CA446E00}" srcOrd="1" destOrd="0" presId="urn:microsoft.com/office/officeart/2005/8/layout/process4"/>
    <dgm:cxn modelId="{C046904B-E542-47B7-839D-0780793683E6}" type="presParOf" srcId="{540215C4-0947-44B5-8F21-1B55F6DB2EA0}" destId="{6B91655B-75CB-4C3B-A80A-0A964B92895C}" srcOrd="2" destOrd="0" presId="urn:microsoft.com/office/officeart/2005/8/layout/process4"/>
    <dgm:cxn modelId="{865D6A47-ECE4-4B52-A914-5A21AC6F5409}" type="presParOf" srcId="{6B91655B-75CB-4C3B-A80A-0A964B92895C}" destId="{BD3577A6-8D31-42B6-9772-41AAA5E21C47}" srcOrd="0" destOrd="0" presId="urn:microsoft.com/office/officeart/2005/8/layout/process4"/>
    <dgm:cxn modelId="{A4A7DCF2-433A-4E97-BA76-825C2E2DEE0A}" type="presParOf" srcId="{C9FB96E2-0581-4728-A1A8-2436A7B8582B}" destId="{A30FA2B6-A4AF-4833-B808-3F98C55C54E0}" srcOrd="3" destOrd="0" presId="urn:microsoft.com/office/officeart/2005/8/layout/process4"/>
    <dgm:cxn modelId="{78E2EA90-6AA5-4181-99E4-F4F3A712F23A}" type="presParOf" srcId="{C9FB96E2-0581-4728-A1A8-2436A7B8582B}" destId="{84E8B1B6-2DA0-4877-BCA3-D70FA68A5468}" srcOrd="4" destOrd="0" presId="urn:microsoft.com/office/officeart/2005/8/layout/process4"/>
    <dgm:cxn modelId="{23EAE5A6-EBE8-4BA2-BBF4-FB3477D8F8CF}" type="presParOf" srcId="{84E8B1B6-2DA0-4877-BCA3-D70FA68A5468}" destId="{538C21DD-E4B2-49CC-B6A7-8B8DAF06DBAE}" srcOrd="0" destOrd="0" presId="urn:microsoft.com/office/officeart/2005/8/layout/process4"/>
    <dgm:cxn modelId="{5A4F66C0-3C6F-45D7-9A86-2AB0D1416CA4}" type="presParOf" srcId="{84E8B1B6-2DA0-4877-BCA3-D70FA68A5468}" destId="{C98205B5-305E-4A64-AB7B-C0CE792779D3}" srcOrd="1" destOrd="0" presId="urn:microsoft.com/office/officeart/2005/8/layout/process4"/>
    <dgm:cxn modelId="{882DE316-5C93-447A-B654-ECA805644B46}" type="presParOf" srcId="{84E8B1B6-2DA0-4877-BCA3-D70FA68A5468}" destId="{D9E11509-981D-4A13-9EDE-53931443669A}" srcOrd="2" destOrd="0" presId="urn:microsoft.com/office/officeart/2005/8/layout/process4"/>
    <dgm:cxn modelId="{17B602FC-0E53-4B3B-9E83-61C49C541474}" type="presParOf" srcId="{D9E11509-981D-4A13-9EDE-53931443669A}" destId="{CA94DEB5-1B9D-4C0C-8C5F-3BC8DC3CF9FD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A96ED979-5C46-4C54-BFF7-F5E6193089A6}" type="doc">
      <dgm:prSet loTypeId="urn:microsoft.com/office/officeart/2005/8/layout/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0122BA42-7961-4638-B9DF-2E67E1D0C795}">
      <dgm:prSet/>
      <dgm:spPr/>
      <dgm:t>
        <a:bodyPr/>
        <a:lstStyle/>
        <a:p>
          <a:r>
            <a:rPr lang="en-GB"/>
            <a:t>Approximate value functions</a:t>
          </a:r>
        </a:p>
      </dgm:t>
    </dgm:pt>
    <dgm:pt modelId="{AB101EE4-F99E-4FA8-ABB5-75C4CB860F1F}" type="parTrans" cxnId="{6BEA5590-6F85-40DA-9E22-72E78D76BB6F}">
      <dgm:prSet/>
      <dgm:spPr/>
      <dgm:t>
        <a:bodyPr/>
        <a:lstStyle/>
        <a:p>
          <a:endParaRPr lang="en-GB"/>
        </a:p>
      </dgm:t>
    </dgm:pt>
    <dgm:pt modelId="{F5830B88-84FE-4305-9503-5A2E860DBBAC}" type="sibTrans" cxnId="{6BEA5590-6F85-40DA-9E22-72E78D76BB6F}">
      <dgm:prSet/>
      <dgm:spPr/>
      <dgm:t>
        <a:bodyPr/>
        <a:lstStyle/>
        <a:p>
          <a:endParaRPr lang="en-GB"/>
        </a:p>
      </dgm:t>
    </dgm:pt>
    <dgm:pt modelId="{E9504201-F71F-4E34-9152-AE3A2E7B342D}">
      <dgm:prSet/>
      <dgm:spPr>
        <a:blipFill>
          <a:blip xmlns:r="http://schemas.openxmlformats.org/officeDocument/2006/relationships" r:embed="rId1"/>
          <a:stretch>
            <a:fillRect t="-1282" b="-10256"/>
          </a:stretch>
        </a:blipFill>
      </dgm:spPr>
      <dgm:t>
        <a:bodyPr/>
        <a:lstStyle/>
        <a:p>
          <a:r>
            <a:rPr lang="en-GB">
              <a:noFill/>
            </a:rPr>
            <a:t> </a:t>
          </a:r>
        </a:p>
      </dgm:t>
    </dgm:pt>
    <dgm:pt modelId="{F552415C-1FAF-45E5-AF67-12B44D4FDBA0}" type="parTrans" cxnId="{2E910EF2-FAD5-4471-B2BF-2134F2ED6CF0}">
      <dgm:prSet/>
      <dgm:spPr/>
      <dgm:t>
        <a:bodyPr/>
        <a:lstStyle/>
        <a:p>
          <a:endParaRPr lang="en-GB"/>
        </a:p>
      </dgm:t>
    </dgm:pt>
    <dgm:pt modelId="{40625224-4774-4029-A46F-2E55DB18D6E9}" type="sibTrans" cxnId="{2E910EF2-FAD5-4471-B2BF-2134F2ED6CF0}">
      <dgm:prSet/>
      <dgm:spPr/>
      <dgm:t>
        <a:bodyPr/>
        <a:lstStyle/>
        <a:p>
          <a:endParaRPr lang="en-GB"/>
        </a:p>
      </dgm:t>
    </dgm:pt>
    <dgm:pt modelId="{0CBB8856-4F47-4E62-9D2C-CA9170FE61AD}">
      <dgm:prSet/>
      <dgm:spPr/>
      <dgm:t>
        <a:bodyPr/>
        <a:lstStyle/>
        <a:p>
          <a:r>
            <a:rPr lang="en-GB" dirty="0"/>
            <a:t>Then a control policy can be obtained by </a:t>
          </a:r>
        </a:p>
      </dgm:t>
    </dgm:pt>
    <dgm:pt modelId="{4BF0EB48-2390-4BE2-BDC9-270BCE780CFB}" type="parTrans" cxnId="{439048AE-2BB2-4343-AE9F-86071A1A8B8B}">
      <dgm:prSet/>
      <dgm:spPr/>
      <dgm:t>
        <a:bodyPr/>
        <a:lstStyle/>
        <a:p>
          <a:endParaRPr lang="en-GB"/>
        </a:p>
      </dgm:t>
    </dgm:pt>
    <dgm:pt modelId="{725DA829-1B04-413A-BA55-71A229210814}" type="sibTrans" cxnId="{439048AE-2BB2-4343-AE9F-86071A1A8B8B}">
      <dgm:prSet/>
      <dgm:spPr/>
      <dgm:t>
        <a:bodyPr/>
        <a:lstStyle/>
        <a:p>
          <a:endParaRPr lang="en-GB"/>
        </a:p>
      </dgm:t>
    </dgm:pt>
    <dgm:pt modelId="{45A18C33-4345-4F1F-BF6B-8C398FAF3CA0}">
      <dgm:prSet/>
      <dgm:spPr>
        <a:blipFill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r>
            <a:rPr lang="en-GB">
              <a:noFill/>
            </a:rPr>
            <a:t> </a:t>
          </a:r>
        </a:p>
      </dgm:t>
    </dgm:pt>
    <dgm:pt modelId="{9EF8B5AE-39F9-474C-9F34-AE07CB8B32B8}" type="parTrans" cxnId="{02B9449F-4E3E-4F04-874F-D1FF0D667E3A}">
      <dgm:prSet/>
      <dgm:spPr/>
      <dgm:t>
        <a:bodyPr/>
        <a:lstStyle/>
        <a:p>
          <a:endParaRPr lang="en-GB"/>
        </a:p>
      </dgm:t>
    </dgm:pt>
    <dgm:pt modelId="{157B6F3E-C4D7-4AFC-A004-1CA24BA5199C}" type="sibTrans" cxnId="{02B9449F-4E3E-4F04-874F-D1FF0D667E3A}">
      <dgm:prSet/>
      <dgm:spPr/>
      <dgm:t>
        <a:bodyPr/>
        <a:lstStyle/>
        <a:p>
          <a:endParaRPr lang="en-GB"/>
        </a:p>
      </dgm:t>
    </dgm:pt>
    <dgm:pt modelId="{4B3CDA5E-88A2-42CC-9325-94D97A66120B}">
      <dgm:prSet/>
      <dgm:spPr>
        <a:blipFill>
          <a:blip xmlns:r="http://schemas.openxmlformats.org/officeDocument/2006/relationships" r:embed="rId3"/>
          <a:stretch>
            <a:fillRect/>
          </a:stretch>
        </a:blipFill>
      </dgm:spPr>
      <dgm:t>
        <a:bodyPr/>
        <a:lstStyle/>
        <a:p>
          <a:r>
            <a:rPr lang="en-GB">
              <a:noFill/>
            </a:rPr>
            <a:t> </a:t>
          </a:r>
        </a:p>
      </dgm:t>
    </dgm:pt>
    <dgm:pt modelId="{DB0EA557-1537-42FF-B2E3-9F76FD1873A9}" type="parTrans" cxnId="{8EA09E8F-3D85-4C89-953C-20B0CB9AFB77}">
      <dgm:prSet/>
      <dgm:spPr/>
      <dgm:t>
        <a:bodyPr/>
        <a:lstStyle/>
        <a:p>
          <a:endParaRPr lang="en-GB"/>
        </a:p>
      </dgm:t>
    </dgm:pt>
    <dgm:pt modelId="{4BA9AC20-EF27-4014-B027-F576A638DA9F}" type="sibTrans" cxnId="{8EA09E8F-3D85-4C89-953C-20B0CB9AFB77}">
      <dgm:prSet/>
      <dgm:spPr/>
      <dgm:t>
        <a:bodyPr/>
        <a:lstStyle/>
        <a:p>
          <a:endParaRPr lang="en-GB"/>
        </a:p>
      </dgm:t>
    </dgm:pt>
    <dgm:pt modelId="{C9FB96E2-0581-4728-A1A8-2436A7B8582B}" type="pres">
      <dgm:prSet presAssocID="{A96ED979-5C46-4C54-BFF7-F5E6193089A6}" presName="Name0" presStyleCnt="0">
        <dgm:presLayoutVars>
          <dgm:dir/>
          <dgm:animLvl val="lvl"/>
          <dgm:resizeHandles val="exact"/>
        </dgm:presLayoutVars>
      </dgm:prSet>
      <dgm:spPr/>
    </dgm:pt>
    <dgm:pt modelId="{411D04EE-E4CF-4181-8B57-64DE42E6D3BF}" type="pres">
      <dgm:prSet presAssocID="{4B3CDA5E-88A2-42CC-9325-94D97A66120B}" presName="boxAndChildren" presStyleCnt="0"/>
      <dgm:spPr/>
    </dgm:pt>
    <dgm:pt modelId="{0424A03B-B8AE-4F56-9CAA-6CB504FFA634}" type="pres">
      <dgm:prSet presAssocID="{4B3CDA5E-88A2-42CC-9325-94D97A66120B}" presName="parentTextBox" presStyleLbl="node1" presStyleIdx="0" presStyleCnt="3"/>
      <dgm:spPr/>
    </dgm:pt>
    <dgm:pt modelId="{F5442C69-1F13-4376-8E67-9B3565722E5F}" type="pres">
      <dgm:prSet presAssocID="{725DA829-1B04-413A-BA55-71A229210814}" presName="sp" presStyleCnt="0"/>
      <dgm:spPr/>
    </dgm:pt>
    <dgm:pt modelId="{540215C4-0947-44B5-8F21-1B55F6DB2EA0}" type="pres">
      <dgm:prSet presAssocID="{0CBB8856-4F47-4E62-9D2C-CA9170FE61AD}" presName="arrowAndChildren" presStyleCnt="0"/>
      <dgm:spPr/>
    </dgm:pt>
    <dgm:pt modelId="{AA5D16E1-FBE0-4B27-A0BE-0CAE47B57C89}" type="pres">
      <dgm:prSet presAssocID="{0CBB8856-4F47-4E62-9D2C-CA9170FE61AD}" presName="parentTextArrow" presStyleLbl="node1" presStyleIdx="0" presStyleCnt="3"/>
      <dgm:spPr/>
    </dgm:pt>
    <dgm:pt modelId="{FFA7FD75-5BED-402B-B844-4FC3CA446E00}" type="pres">
      <dgm:prSet presAssocID="{0CBB8856-4F47-4E62-9D2C-CA9170FE61AD}" presName="arrow" presStyleLbl="node1" presStyleIdx="1" presStyleCnt="3"/>
      <dgm:spPr/>
    </dgm:pt>
    <dgm:pt modelId="{6B91655B-75CB-4C3B-A80A-0A964B92895C}" type="pres">
      <dgm:prSet presAssocID="{0CBB8856-4F47-4E62-9D2C-CA9170FE61AD}" presName="descendantArrow" presStyleCnt="0"/>
      <dgm:spPr/>
    </dgm:pt>
    <dgm:pt modelId="{BD3577A6-8D31-42B6-9772-41AAA5E21C47}" type="pres">
      <dgm:prSet presAssocID="{45A18C33-4345-4F1F-BF6B-8C398FAF3CA0}" presName="childTextArrow" presStyleLbl="fgAccFollowNode1" presStyleIdx="0" presStyleCnt="2">
        <dgm:presLayoutVars>
          <dgm:bulletEnabled val="1"/>
        </dgm:presLayoutVars>
      </dgm:prSet>
      <dgm:spPr/>
    </dgm:pt>
    <dgm:pt modelId="{A30FA2B6-A4AF-4833-B808-3F98C55C54E0}" type="pres">
      <dgm:prSet presAssocID="{F5830B88-84FE-4305-9503-5A2E860DBBAC}" presName="sp" presStyleCnt="0"/>
      <dgm:spPr/>
    </dgm:pt>
    <dgm:pt modelId="{84E8B1B6-2DA0-4877-BCA3-D70FA68A5468}" type="pres">
      <dgm:prSet presAssocID="{0122BA42-7961-4638-B9DF-2E67E1D0C795}" presName="arrowAndChildren" presStyleCnt="0"/>
      <dgm:spPr/>
    </dgm:pt>
    <dgm:pt modelId="{538C21DD-E4B2-49CC-B6A7-8B8DAF06DBAE}" type="pres">
      <dgm:prSet presAssocID="{0122BA42-7961-4638-B9DF-2E67E1D0C795}" presName="parentTextArrow" presStyleLbl="node1" presStyleIdx="1" presStyleCnt="3"/>
      <dgm:spPr/>
    </dgm:pt>
    <dgm:pt modelId="{C98205B5-305E-4A64-AB7B-C0CE792779D3}" type="pres">
      <dgm:prSet presAssocID="{0122BA42-7961-4638-B9DF-2E67E1D0C795}" presName="arrow" presStyleLbl="node1" presStyleIdx="2" presStyleCnt="3"/>
      <dgm:spPr/>
    </dgm:pt>
    <dgm:pt modelId="{D9E11509-981D-4A13-9EDE-53931443669A}" type="pres">
      <dgm:prSet presAssocID="{0122BA42-7961-4638-B9DF-2E67E1D0C795}" presName="descendantArrow" presStyleCnt="0"/>
      <dgm:spPr/>
    </dgm:pt>
    <dgm:pt modelId="{CA94DEB5-1B9D-4C0C-8C5F-3BC8DC3CF9FD}" type="pres">
      <dgm:prSet presAssocID="{E9504201-F71F-4E34-9152-AE3A2E7B342D}" presName="childTextArrow" presStyleLbl="fgAccFollowNode1" presStyleIdx="1" presStyleCnt="2">
        <dgm:presLayoutVars>
          <dgm:bulletEnabled val="1"/>
        </dgm:presLayoutVars>
      </dgm:prSet>
      <dgm:spPr/>
    </dgm:pt>
  </dgm:ptLst>
  <dgm:cxnLst>
    <dgm:cxn modelId="{E097AC00-CD2B-4021-AEC4-3DE186D8F2B0}" type="presOf" srcId="{E9504201-F71F-4E34-9152-AE3A2E7B342D}" destId="{CA94DEB5-1B9D-4C0C-8C5F-3BC8DC3CF9FD}" srcOrd="0" destOrd="0" presId="urn:microsoft.com/office/officeart/2005/8/layout/process4"/>
    <dgm:cxn modelId="{78470406-7884-4A64-87E9-07F025EED8C6}" type="presOf" srcId="{0122BA42-7961-4638-B9DF-2E67E1D0C795}" destId="{C98205B5-305E-4A64-AB7B-C0CE792779D3}" srcOrd="1" destOrd="0" presId="urn:microsoft.com/office/officeart/2005/8/layout/process4"/>
    <dgm:cxn modelId="{68959707-24F6-4E82-8D47-88B306E1FF45}" type="presOf" srcId="{0CBB8856-4F47-4E62-9D2C-CA9170FE61AD}" destId="{FFA7FD75-5BED-402B-B844-4FC3CA446E00}" srcOrd="1" destOrd="0" presId="urn:microsoft.com/office/officeart/2005/8/layout/process4"/>
    <dgm:cxn modelId="{3C6ACB24-7A74-48FA-9453-C5DA6C2437B8}" type="presOf" srcId="{0CBB8856-4F47-4E62-9D2C-CA9170FE61AD}" destId="{AA5D16E1-FBE0-4B27-A0BE-0CAE47B57C89}" srcOrd="0" destOrd="0" presId="urn:microsoft.com/office/officeart/2005/8/layout/process4"/>
    <dgm:cxn modelId="{5C1A7934-7A8B-4AF6-A18B-EF094CB346CF}" type="presOf" srcId="{0122BA42-7961-4638-B9DF-2E67E1D0C795}" destId="{538C21DD-E4B2-49CC-B6A7-8B8DAF06DBAE}" srcOrd="0" destOrd="0" presId="urn:microsoft.com/office/officeart/2005/8/layout/process4"/>
    <dgm:cxn modelId="{51AF035F-13A5-4110-887D-5B4B8A09195C}" type="presOf" srcId="{A96ED979-5C46-4C54-BFF7-F5E6193089A6}" destId="{C9FB96E2-0581-4728-A1A8-2436A7B8582B}" srcOrd="0" destOrd="0" presId="urn:microsoft.com/office/officeart/2005/8/layout/process4"/>
    <dgm:cxn modelId="{8EA09E8F-3D85-4C89-953C-20B0CB9AFB77}" srcId="{A96ED979-5C46-4C54-BFF7-F5E6193089A6}" destId="{4B3CDA5E-88A2-42CC-9325-94D97A66120B}" srcOrd="2" destOrd="0" parTransId="{DB0EA557-1537-42FF-B2E3-9F76FD1873A9}" sibTransId="{4BA9AC20-EF27-4014-B027-F576A638DA9F}"/>
    <dgm:cxn modelId="{6BEA5590-6F85-40DA-9E22-72E78D76BB6F}" srcId="{A96ED979-5C46-4C54-BFF7-F5E6193089A6}" destId="{0122BA42-7961-4638-B9DF-2E67E1D0C795}" srcOrd="0" destOrd="0" parTransId="{AB101EE4-F99E-4FA8-ABB5-75C4CB860F1F}" sibTransId="{F5830B88-84FE-4305-9503-5A2E860DBBAC}"/>
    <dgm:cxn modelId="{A28A6796-9A2A-44F2-9089-E5352385CA92}" type="presOf" srcId="{45A18C33-4345-4F1F-BF6B-8C398FAF3CA0}" destId="{BD3577A6-8D31-42B6-9772-41AAA5E21C47}" srcOrd="0" destOrd="0" presId="urn:microsoft.com/office/officeart/2005/8/layout/process4"/>
    <dgm:cxn modelId="{02B9449F-4E3E-4F04-874F-D1FF0D667E3A}" srcId="{0CBB8856-4F47-4E62-9D2C-CA9170FE61AD}" destId="{45A18C33-4345-4F1F-BF6B-8C398FAF3CA0}" srcOrd="0" destOrd="0" parTransId="{9EF8B5AE-39F9-474C-9F34-AE07CB8B32B8}" sibTransId="{157B6F3E-C4D7-4AFC-A004-1CA24BA5199C}"/>
    <dgm:cxn modelId="{439048AE-2BB2-4343-AE9F-86071A1A8B8B}" srcId="{A96ED979-5C46-4C54-BFF7-F5E6193089A6}" destId="{0CBB8856-4F47-4E62-9D2C-CA9170FE61AD}" srcOrd="1" destOrd="0" parTransId="{4BF0EB48-2390-4BE2-BDC9-270BCE780CFB}" sibTransId="{725DA829-1B04-413A-BA55-71A229210814}"/>
    <dgm:cxn modelId="{2E910EF2-FAD5-4471-B2BF-2134F2ED6CF0}" srcId="{0122BA42-7961-4638-B9DF-2E67E1D0C795}" destId="{E9504201-F71F-4E34-9152-AE3A2E7B342D}" srcOrd="0" destOrd="0" parTransId="{F552415C-1FAF-45E5-AF67-12B44D4FDBA0}" sibTransId="{40625224-4774-4029-A46F-2E55DB18D6E9}"/>
    <dgm:cxn modelId="{51962DF5-4781-46B3-9BA1-51E43862B7BE}" type="presOf" srcId="{4B3CDA5E-88A2-42CC-9325-94D97A66120B}" destId="{0424A03B-B8AE-4F56-9CAA-6CB504FFA634}" srcOrd="0" destOrd="0" presId="urn:microsoft.com/office/officeart/2005/8/layout/process4"/>
    <dgm:cxn modelId="{7A7CCBA5-AF64-4708-8CEC-7889651715D5}" type="presParOf" srcId="{C9FB96E2-0581-4728-A1A8-2436A7B8582B}" destId="{411D04EE-E4CF-4181-8B57-64DE42E6D3BF}" srcOrd="0" destOrd="0" presId="urn:microsoft.com/office/officeart/2005/8/layout/process4"/>
    <dgm:cxn modelId="{39763C78-A4AC-4FDD-ABE2-C64D617351F2}" type="presParOf" srcId="{411D04EE-E4CF-4181-8B57-64DE42E6D3BF}" destId="{0424A03B-B8AE-4F56-9CAA-6CB504FFA634}" srcOrd="0" destOrd="0" presId="urn:microsoft.com/office/officeart/2005/8/layout/process4"/>
    <dgm:cxn modelId="{39A492E2-C049-417E-B63B-4B96C7B37CFE}" type="presParOf" srcId="{C9FB96E2-0581-4728-A1A8-2436A7B8582B}" destId="{F5442C69-1F13-4376-8E67-9B3565722E5F}" srcOrd="1" destOrd="0" presId="urn:microsoft.com/office/officeart/2005/8/layout/process4"/>
    <dgm:cxn modelId="{F33D1BFD-1F8E-4C07-BF4C-A3F4432B22B0}" type="presParOf" srcId="{C9FB96E2-0581-4728-A1A8-2436A7B8582B}" destId="{540215C4-0947-44B5-8F21-1B55F6DB2EA0}" srcOrd="2" destOrd="0" presId="urn:microsoft.com/office/officeart/2005/8/layout/process4"/>
    <dgm:cxn modelId="{C5948E5B-553C-41EA-9932-2AF0BAA5AD77}" type="presParOf" srcId="{540215C4-0947-44B5-8F21-1B55F6DB2EA0}" destId="{AA5D16E1-FBE0-4B27-A0BE-0CAE47B57C89}" srcOrd="0" destOrd="0" presId="urn:microsoft.com/office/officeart/2005/8/layout/process4"/>
    <dgm:cxn modelId="{A91D61D1-E878-4008-B628-5E399A6FDCE7}" type="presParOf" srcId="{540215C4-0947-44B5-8F21-1B55F6DB2EA0}" destId="{FFA7FD75-5BED-402B-B844-4FC3CA446E00}" srcOrd="1" destOrd="0" presId="urn:microsoft.com/office/officeart/2005/8/layout/process4"/>
    <dgm:cxn modelId="{C046904B-E542-47B7-839D-0780793683E6}" type="presParOf" srcId="{540215C4-0947-44B5-8F21-1B55F6DB2EA0}" destId="{6B91655B-75CB-4C3B-A80A-0A964B92895C}" srcOrd="2" destOrd="0" presId="urn:microsoft.com/office/officeart/2005/8/layout/process4"/>
    <dgm:cxn modelId="{865D6A47-ECE4-4B52-A914-5A21AC6F5409}" type="presParOf" srcId="{6B91655B-75CB-4C3B-A80A-0A964B92895C}" destId="{BD3577A6-8D31-42B6-9772-41AAA5E21C47}" srcOrd="0" destOrd="0" presId="urn:microsoft.com/office/officeart/2005/8/layout/process4"/>
    <dgm:cxn modelId="{A4A7DCF2-433A-4E97-BA76-825C2E2DEE0A}" type="presParOf" srcId="{C9FB96E2-0581-4728-A1A8-2436A7B8582B}" destId="{A30FA2B6-A4AF-4833-B808-3F98C55C54E0}" srcOrd="3" destOrd="0" presId="urn:microsoft.com/office/officeart/2005/8/layout/process4"/>
    <dgm:cxn modelId="{78E2EA90-6AA5-4181-99E4-F4F3A712F23A}" type="presParOf" srcId="{C9FB96E2-0581-4728-A1A8-2436A7B8582B}" destId="{84E8B1B6-2DA0-4877-BCA3-D70FA68A5468}" srcOrd="4" destOrd="0" presId="urn:microsoft.com/office/officeart/2005/8/layout/process4"/>
    <dgm:cxn modelId="{23EAE5A6-EBE8-4BA2-BBF4-FB3477D8F8CF}" type="presParOf" srcId="{84E8B1B6-2DA0-4877-BCA3-D70FA68A5468}" destId="{538C21DD-E4B2-49CC-B6A7-8B8DAF06DBAE}" srcOrd="0" destOrd="0" presId="urn:microsoft.com/office/officeart/2005/8/layout/process4"/>
    <dgm:cxn modelId="{5A4F66C0-3C6F-45D7-9A86-2AB0D1416CA4}" type="presParOf" srcId="{84E8B1B6-2DA0-4877-BCA3-D70FA68A5468}" destId="{C98205B5-305E-4A64-AB7B-C0CE792779D3}" srcOrd="1" destOrd="0" presId="urn:microsoft.com/office/officeart/2005/8/layout/process4"/>
    <dgm:cxn modelId="{882DE316-5C93-447A-B654-ECA805644B46}" type="presParOf" srcId="{84E8B1B6-2DA0-4877-BCA3-D70FA68A5468}" destId="{D9E11509-981D-4A13-9EDE-53931443669A}" srcOrd="2" destOrd="0" presId="urn:microsoft.com/office/officeart/2005/8/layout/process4"/>
    <dgm:cxn modelId="{17B602FC-0E53-4B3B-9E83-61C49C541474}" type="presParOf" srcId="{D9E11509-981D-4A13-9EDE-53931443669A}" destId="{CA94DEB5-1B9D-4C0C-8C5F-3BC8DC3CF9FD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4849BE9B-4A95-4F37-900E-0B46CD4F34AF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7371CC16-39CA-4474-8401-B406C237E94C}">
      <dgm:prSet/>
      <dgm:spPr/>
      <dgm:t>
        <a:bodyPr/>
        <a:lstStyle/>
        <a:p>
          <a:r>
            <a:rPr lang="en-GB"/>
            <a:t>Parametric value function approximation</a:t>
          </a:r>
        </a:p>
      </dgm:t>
    </dgm:pt>
    <dgm:pt modelId="{5D4C7DC4-E167-48D1-A7E1-7FD4203FFDA3}" type="parTrans" cxnId="{2B731F39-2CC1-48B5-B5E5-8D2B450AEBE0}">
      <dgm:prSet/>
      <dgm:spPr/>
      <dgm:t>
        <a:bodyPr/>
        <a:lstStyle/>
        <a:p>
          <a:endParaRPr lang="en-GB"/>
        </a:p>
      </dgm:t>
    </dgm:pt>
    <dgm:pt modelId="{DC077475-28BC-4FF1-AA81-D144E57AF358}" type="sibTrans" cxnId="{2B731F39-2CC1-48B5-B5E5-8D2B450AEBE0}">
      <dgm:prSet/>
      <dgm:spPr/>
      <dgm:t>
        <a:bodyPr/>
        <a:lstStyle/>
        <a:p>
          <a:endParaRPr lang="en-GB"/>
        </a:p>
      </dgm:t>
    </dgm:pt>
    <mc:AlternateContent xmlns:mc="http://schemas.openxmlformats.org/markup-compatibility/2006" xmlns:a14="http://schemas.microsoft.com/office/drawing/2010/main">
      <mc:Choice Requires="a14">
        <dgm:pt modelId="{535A8ADD-D2A3-4D0F-A1A1-1A069ECF62BA}">
          <dgm:prSet/>
          <dgm:spPr/>
          <dgm:t>
            <a:bodyPr/>
            <a:lstStyle/>
            <a:p>
              <a14:m>
                <m:oMath xmlns:m="http://schemas.openxmlformats.org/officeDocument/2006/math">
                  <m:acc>
                    <m:accPr>
                      <m:chr m:val="̃"/>
                      <m:ctrlPr>
                        <a:rPr lang="en-GB" b="0" i="1" smtClean="0">
                          <a:latin typeface="Cambria Math" panose="02040503050406030204" pitchFamily="18" charset="0"/>
                        </a:rPr>
                      </m:ctrlPr>
                    </m:accPr>
                    <m:e>
                      <m:r>
                        <a:rPr lang="en-GB" b="0" i="1">
                          <a:latin typeface="Cambria Math" panose="02040503050406030204" pitchFamily="18" charset="0"/>
                        </a:rPr>
                        <m:t>𝑣</m:t>
                      </m:r>
                    </m:e>
                  </m:acc>
                  <m:d>
                    <m:dPr>
                      <m:ctrlPr>
                        <a:rPr lang="en-GB" b="0" i="1">
                          <a:latin typeface="Cambria Math" panose="02040503050406030204" pitchFamily="18" charset="0"/>
                        </a:rPr>
                      </m:ctrlPr>
                    </m:dPr>
                    <m:e>
                      <m:r>
                        <a:rPr lang="en-GB" b="1" i="1">
                          <a:latin typeface="Cambria Math" panose="02040503050406030204" pitchFamily="18" charset="0"/>
                        </a:rPr>
                        <m:t>𝒙</m:t>
                      </m:r>
                    </m:e>
                  </m:d>
                  <m:r>
                    <a:rPr lang="en-GB" b="0" i="1">
                      <a:latin typeface="Cambria Math" panose="02040503050406030204" pitchFamily="18" charset="0"/>
                    </a:rPr>
                    <m:t>=</m:t>
                  </m:r>
                  <m:nary>
                    <m:naryPr>
                      <m:chr m:val="∑"/>
                      <m:ctrlPr>
                        <a:rPr lang="en-GB" b="0" i="1">
                          <a:latin typeface="Cambria Math" panose="02040503050406030204" pitchFamily="18" charset="0"/>
                        </a:rPr>
                      </m:ctrlPr>
                    </m:naryPr>
                    <m:sub>
                      <m:r>
                        <m:rPr>
                          <m:brk m:alnAt="23"/>
                        </m:rPr>
                        <a:rPr lang="en-GB" b="0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GB" b="0" i="1">
                          <a:latin typeface="Cambria Math" panose="02040503050406030204" pitchFamily="18" charset="0"/>
                        </a:rPr>
                        <m:t>=1</m:t>
                      </m:r>
                    </m:sub>
                    <m:sup>
                      <m:r>
                        <a:rPr lang="en-GB" b="0" i="1">
                          <a:latin typeface="Cambria Math" panose="02040503050406030204" pitchFamily="18" charset="0"/>
                        </a:rPr>
                        <m:t>𝐼</m:t>
                      </m:r>
                    </m:sup>
                    <m:e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b="1" i="1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)</m:t>
                      </m:r>
                    </m:e>
                  </m:nary>
                </m:oMath>
              </a14:m>
              <a:r>
                <a:rPr lang="en-GB"/>
                <a:t>, where </a:t>
              </a:r>
              <a14:m>
                <m:oMath xmlns:m="http://schemas.openxmlformats.org/officeDocument/2006/math">
                  <m:sSub>
                    <m:sSubPr>
                      <m:ctrlPr>
                        <a:rPr lang="en-GB" i="1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en-GB" i="1">
                          <a:latin typeface="Cambria Math" panose="02040503050406030204" pitchFamily="18" charset="0"/>
                        </a:rPr>
                        <m:t>𝜙</m:t>
                      </m:r>
                    </m:e>
                    <m:sub>
                      <m:r>
                        <a:rPr lang="en-GB" i="1">
                          <a:latin typeface="Cambria Math" panose="02040503050406030204" pitchFamily="18" charset="0"/>
                        </a:rPr>
                        <m:t>𝑖</m:t>
                      </m:r>
                    </m:sub>
                  </m:sSub>
                  <m:d>
                    <m:dPr>
                      <m:ctrlPr>
                        <a:rPr lang="en-GB" i="1">
                          <a:latin typeface="Cambria Math" panose="02040503050406030204" pitchFamily="18" charset="0"/>
                        </a:rPr>
                      </m:ctrlPr>
                    </m:dPr>
                    <m:e>
                      <m:r>
                        <a:rPr lang="en-GB" b="1" i="1">
                          <a:latin typeface="Cambria Math" panose="02040503050406030204" pitchFamily="18" charset="0"/>
                        </a:rPr>
                        <m:t>𝒙</m:t>
                      </m:r>
                    </m:e>
                  </m:d>
                </m:oMath>
              </a14:m>
              <a:r>
                <a:rPr lang="en-GB"/>
                <a:t> are called basis/feature functions</a:t>
              </a:r>
            </a:p>
          </dgm:t>
        </dgm:pt>
      </mc:Choice>
      <mc:Fallback xmlns="">
        <dgm:pt modelId="{535A8ADD-D2A3-4D0F-A1A1-1A069ECF62BA}">
          <dgm:prSet/>
          <dgm:spPr/>
          <dgm:t>
            <a:bodyPr/>
            <a:lstStyle/>
            <a:p>
              <a:r>
                <a:rPr lang="en-GB" b="0" i="0"/>
                <a:t>𝑣 ̃(</a:t>
              </a:r>
              <a:r>
                <a:rPr lang="en-GB" b="1" i="0"/>
                <a:t>𝒙</a:t>
              </a:r>
              <a:r>
                <a:rPr lang="en-GB" b="0" i="0"/>
                <a:t>)=∑_(𝑖=1)^𝐼▒〖</a:t>
              </a:r>
              <a:r>
                <a:rPr lang="en-GB" i="0"/>
                <a:t>𝑟_𝑖 𝜙_𝑖 (</a:t>
              </a:r>
              <a:r>
                <a:rPr lang="en-GB" b="1" i="0"/>
                <a:t>𝒙</a:t>
              </a:r>
              <a:r>
                <a:rPr lang="en-GB" i="0"/>
                <a:t>)</a:t>
              </a:r>
              <a:r>
                <a:rPr lang="en-GB" b="0" i="0"/>
                <a:t>〗</a:t>
              </a:r>
              <a:r>
                <a:rPr lang="en-GB"/>
                <a:t>, where </a:t>
              </a:r>
              <a:r>
                <a:rPr lang="en-GB" i="0"/>
                <a:t>𝜙_𝑖 (</a:t>
              </a:r>
              <a:r>
                <a:rPr lang="en-GB" b="1" i="0"/>
                <a:t>𝒙)</a:t>
              </a:r>
              <a:r>
                <a:rPr lang="en-GB"/>
                <a:t> are called basis/feature functions</a:t>
              </a:r>
            </a:p>
          </dgm:t>
        </dgm:pt>
      </mc:Fallback>
    </mc:AlternateContent>
    <dgm:pt modelId="{679319A6-685B-45CA-ACEF-383F126FF000}" type="parTrans" cxnId="{35639552-55C7-4574-91B3-8FEC817EF672}">
      <dgm:prSet/>
      <dgm:spPr/>
      <dgm:t>
        <a:bodyPr/>
        <a:lstStyle/>
        <a:p>
          <a:endParaRPr lang="en-GB"/>
        </a:p>
      </dgm:t>
    </dgm:pt>
    <dgm:pt modelId="{D84EB2C4-155F-441F-8AD5-CF97226603A2}" type="sibTrans" cxnId="{35639552-55C7-4574-91B3-8FEC817EF672}">
      <dgm:prSet/>
      <dgm:spPr/>
      <dgm:t>
        <a:bodyPr/>
        <a:lstStyle/>
        <a:p>
          <a:endParaRPr lang="en-GB"/>
        </a:p>
      </dgm:t>
    </dgm:pt>
    <mc:AlternateContent xmlns:mc="http://schemas.openxmlformats.org/markup-compatibility/2006" xmlns:a14="http://schemas.microsoft.com/office/drawing/2010/main">
      <mc:Choice Requires="a14">
        <dgm:pt modelId="{86B25D3F-A332-4F84-9ED3-0E4689FAF0DE}">
          <dgm:prSet/>
          <dgm:spPr/>
          <dgm:t>
            <a:bodyPr/>
            <a:lstStyle/>
            <a:p>
              <a:r>
                <a:rPr lang="en-GB"/>
                <a:t>The dimension of the weights </a:t>
              </a:r>
              <a14:m>
                <m:oMath xmlns:m="http://schemas.openxmlformats.org/officeDocument/2006/math">
                  <m:sSub>
                    <m:sSubPr>
                      <m:ctrlPr>
                        <a:rPr lang="en-GB" i="1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en-GB" b="0" i="1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GB" b="0" i="1">
                          <a:latin typeface="Cambria Math" panose="02040503050406030204" pitchFamily="18" charset="0"/>
                        </a:rPr>
                        <m:t>={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𝑟</m:t>
                      </m:r>
                    </m:e>
                    <m:sub>
                      <m:r>
                        <a:rPr lang="en-GB" b="0" i="1">
                          <a:latin typeface="Cambria Math" panose="02040503050406030204" pitchFamily="18" charset="0"/>
                        </a:rPr>
                        <m:t>1</m:t>
                      </m:r>
                    </m:sub>
                  </m:sSub>
                  <m:r>
                    <a:rPr lang="en-GB" b="0" i="1">
                      <a:latin typeface="Cambria Math" panose="02040503050406030204" pitchFamily="18" charset="0"/>
                    </a:rPr>
                    <m:t>,</m:t>
                  </m:r>
                  <m:sSub>
                    <m:sSubPr>
                      <m:ctrlPr>
                        <a:rPr lang="en-GB" b="0" i="1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en-GB" b="0" i="1">
                          <a:latin typeface="Cambria Math" panose="02040503050406030204" pitchFamily="18" charset="0"/>
                        </a:rPr>
                        <m:t>𝑟</m:t>
                      </m:r>
                    </m:e>
                    <m:sub>
                      <m:r>
                        <a:rPr lang="en-GB" b="0" i="1">
                          <a:latin typeface="Cambria Math" panose="02040503050406030204" pitchFamily="18" charset="0"/>
                        </a:rPr>
                        <m:t>2</m:t>
                      </m:r>
                    </m:sub>
                  </m:sSub>
                  <m:r>
                    <a:rPr lang="en-GB" b="0" i="1">
                      <a:latin typeface="Cambria Math" panose="02040503050406030204" pitchFamily="18" charset="0"/>
                    </a:rPr>
                    <m:t>,⋯, </m:t>
                  </m:r>
                  <m:sSub>
                    <m:sSubPr>
                      <m:ctrlPr>
                        <a:rPr lang="en-GB" b="0" i="1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en-GB" b="0" i="1">
                          <a:latin typeface="Cambria Math" panose="02040503050406030204" pitchFamily="18" charset="0"/>
                        </a:rPr>
                        <m:t>𝑟</m:t>
                      </m:r>
                    </m:e>
                    <m:sub>
                      <m:r>
                        <a:rPr lang="en-GB" b="0" i="1">
                          <a:latin typeface="Cambria Math" panose="02040503050406030204" pitchFamily="18" charset="0"/>
                        </a:rPr>
                        <m:t>𝐼</m:t>
                      </m:r>
                    </m:sub>
                  </m:sSub>
                  <m:r>
                    <a:rPr lang="en-GB" b="0" i="1">
                      <a:latin typeface="Cambria Math" panose="02040503050406030204" pitchFamily="18" charset="0"/>
                    </a:rPr>
                    <m:t>}</m:t>
                  </m:r>
                </m:oMath>
              </a14:m>
              <a:r>
                <a:rPr lang="en-GB"/>
                <a:t> is significantly less than the state dimensionality</a:t>
              </a:r>
            </a:p>
          </dgm:t>
        </dgm:pt>
      </mc:Choice>
      <mc:Fallback xmlns="">
        <dgm:pt modelId="{86B25D3F-A332-4F84-9ED3-0E4689FAF0DE}">
          <dgm:prSet/>
          <dgm:spPr/>
          <dgm:t>
            <a:bodyPr/>
            <a:lstStyle/>
            <a:p>
              <a:r>
                <a:rPr lang="en-GB"/>
                <a:t>The dimension of the weights </a:t>
              </a:r>
              <a:r>
                <a:rPr lang="en-GB" i="0"/>
                <a:t>〖</a:t>
              </a:r>
              <a:r>
                <a:rPr lang="en-GB" b="0" i="0"/>
                <a:t>𝑟={</a:t>
              </a:r>
              <a:r>
                <a:rPr lang="en-GB" i="0"/>
                <a:t>𝑟〗_</a:t>
              </a:r>
              <a:r>
                <a:rPr lang="en-GB" b="0" i="0"/>
                <a:t>1,𝑟_2,⋯, 𝑟_𝐼}</a:t>
              </a:r>
              <a:r>
                <a:rPr lang="en-GB"/>
                <a:t> is significantly less than the state dimensionality</a:t>
              </a:r>
            </a:p>
          </dgm:t>
        </dgm:pt>
      </mc:Fallback>
    </mc:AlternateContent>
    <dgm:pt modelId="{61A7A32F-77B5-42DF-9256-83E51E4164FA}" type="parTrans" cxnId="{4EC17DBE-6FCD-4FF5-A689-9C36F5E53E3F}">
      <dgm:prSet/>
      <dgm:spPr/>
      <dgm:t>
        <a:bodyPr/>
        <a:lstStyle/>
        <a:p>
          <a:endParaRPr lang="en-GB"/>
        </a:p>
      </dgm:t>
    </dgm:pt>
    <dgm:pt modelId="{440B118C-EB22-48E7-9EDC-E82FE1300AA1}" type="sibTrans" cxnId="{4EC17DBE-6FCD-4FF5-A689-9C36F5E53E3F}">
      <dgm:prSet/>
      <dgm:spPr/>
      <dgm:t>
        <a:bodyPr/>
        <a:lstStyle/>
        <a:p>
          <a:endParaRPr lang="en-GB"/>
        </a:p>
      </dgm:t>
    </dgm:pt>
    <dgm:pt modelId="{F862D3EA-3659-4A93-8516-0E031721AECA}">
      <dgm:prSet/>
      <dgm:spPr/>
      <dgm:t>
        <a:bodyPr/>
        <a:lstStyle/>
        <a:p>
          <a:r>
            <a:rPr lang="en-GB"/>
            <a:t>Regression can be used to find the best </a:t>
          </a:r>
          <a:r>
            <a:rPr lang="en-GB" i="1"/>
            <a:t>r</a:t>
          </a:r>
          <a:r>
            <a:rPr lang="en-GB"/>
            <a:t> values. </a:t>
          </a:r>
        </a:p>
      </dgm:t>
    </dgm:pt>
    <dgm:pt modelId="{753EF3E2-472C-4B88-85CE-7A9732DEEC1A}" type="parTrans" cxnId="{74C5049D-11B8-4B1E-BEF3-2AF958C86854}">
      <dgm:prSet/>
      <dgm:spPr/>
      <dgm:t>
        <a:bodyPr/>
        <a:lstStyle/>
        <a:p>
          <a:endParaRPr lang="en-GB"/>
        </a:p>
      </dgm:t>
    </dgm:pt>
    <dgm:pt modelId="{7D16BF48-09BD-4669-AEC2-814E398E655D}" type="sibTrans" cxnId="{74C5049D-11B8-4B1E-BEF3-2AF958C86854}">
      <dgm:prSet/>
      <dgm:spPr/>
      <dgm:t>
        <a:bodyPr/>
        <a:lstStyle/>
        <a:p>
          <a:endParaRPr lang="en-GB"/>
        </a:p>
      </dgm:t>
    </dgm:pt>
    <dgm:pt modelId="{99367452-3517-4BE7-BC83-67E0E9B67A68}">
      <dgm:prSet/>
      <dgm:spPr/>
      <dgm:t>
        <a:bodyPr/>
        <a:lstStyle/>
        <a:p>
          <a:r>
            <a:rPr lang="en-GB"/>
            <a:t>A challenge is to find the appropriate structure of the basis functions. </a:t>
          </a:r>
        </a:p>
      </dgm:t>
    </dgm:pt>
    <dgm:pt modelId="{52B50218-5C74-40F5-B44E-991F83CE27F1}" type="parTrans" cxnId="{8733B8FA-9194-45E0-9871-E10DF3BBB107}">
      <dgm:prSet/>
      <dgm:spPr/>
      <dgm:t>
        <a:bodyPr/>
        <a:lstStyle/>
        <a:p>
          <a:endParaRPr lang="en-GB"/>
        </a:p>
      </dgm:t>
    </dgm:pt>
    <dgm:pt modelId="{A0D31E55-F709-4F06-89E5-BFFC13BF9055}" type="sibTrans" cxnId="{8733B8FA-9194-45E0-9871-E10DF3BBB107}">
      <dgm:prSet/>
      <dgm:spPr/>
      <dgm:t>
        <a:bodyPr/>
        <a:lstStyle/>
        <a:p>
          <a:endParaRPr lang="en-GB"/>
        </a:p>
      </dgm:t>
    </dgm:pt>
    <dgm:pt modelId="{D685D721-B4B0-4E93-933A-3DE0A3E03ECE}">
      <dgm:prSet/>
      <dgm:spPr/>
      <dgm:t>
        <a:bodyPr/>
        <a:lstStyle/>
        <a:p>
          <a:r>
            <a:rPr lang="en-GB" dirty="0"/>
            <a:t>Neural networks</a:t>
          </a:r>
        </a:p>
      </dgm:t>
    </dgm:pt>
    <dgm:pt modelId="{12502F3C-9FD3-4E0F-95DC-13F6ED18FAA9}" type="parTrans" cxnId="{B415AA19-15D0-47B7-BD65-848DAD90FAF2}">
      <dgm:prSet/>
      <dgm:spPr/>
      <dgm:t>
        <a:bodyPr/>
        <a:lstStyle/>
        <a:p>
          <a:endParaRPr lang="en-GB"/>
        </a:p>
      </dgm:t>
    </dgm:pt>
    <dgm:pt modelId="{DE18C53A-C29B-4C62-A99C-10A48563AC81}" type="sibTrans" cxnId="{B415AA19-15D0-47B7-BD65-848DAD90FAF2}">
      <dgm:prSet/>
      <dgm:spPr/>
      <dgm:t>
        <a:bodyPr/>
        <a:lstStyle/>
        <a:p>
          <a:endParaRPr lang="en-GB"/>
        </a:p>
      </dgm:t>
    </dgm:pt>
    <dgm:pt modelId="{0C0DEB22-5667-446F-81D4-87C6FB8C63C9}">
      <dgm:prSet/>
      <dgm:spPr/>
      <dgm:t>
        <a:bodyPr/>
        <a:lstStyle/>
        <a:p>
          <a:r>
            <a:rPr lang="en-GB"/>
            <a:t>Problem approximation</a:t>
          </a:r>
        </a:p>
      </dgm:t>
    </dgm:pt>
    <dgm:pt modelId="{55C3DB6F-B1F2-46DE-9FD8-BDF42AA5D4A3}" type="parTrans" cxnId="{8A5FE1A9-D546-444E-AA24-CED466BA3C26}">
      <dgm:prSet/>
      <dgm:spPr/>
      <dgm:t>
        <a:bodyPr/>
        <a:lstStyle/>
        <a:p>
          <a:endParaRPr lang="en-GB"/>
        </a:p>
      </dgm:t>
    </dgm:pt>
    <dgm:pt modelId="{E9544A4B-77B6-4946-A77E-BE40E5D26192}" type="sibTrans" cxnId="{8A5FE1A9-D546-444E-AA24-CED466BA3C26}">
      <dgm:prSet/>
      <dgm:spPr/>
      <dgm:t>
        <a:bodyPr/>
        <a:lstStyle/>
        <a:p>
          <a:endParaRPr lang="en-GB"/>
        </a:p>
      </dgm:t>
    </dgm:pt>
    <dgm:pt modelId="{580B9B7F-0485-485F-B29A-EC493BA48B52}">
      <dgm:prSet/>
      <dgm:spPr/>
      <dgm:t>
        <a:bodyPr/>
        <a:lstStyle/>
        <a:p>
          <a:r>
            <a:rPr lang="en-GB" dirty="0"/>
            <a:t>Deterministic approximation</a:t>
          </a:r>
        </a:p>
      </dgm:t>
    </dgm:pt>
    <dgm:pt modelId="{D5B6C393-D48B-4BCE-87C1-729B7B56ED35}" type="parTrans" cxnId="{22AB1E60-015F-4F25-9CE3-7725CDB5AC8B}">
      <dgm:prSet/>
      <dgm:spPr/>
      <dgm:t>
        <a:bodyPr/>
        <a:lstStyle/>
        <a:p>
          <a:endParaRPr lang="en-GB"/>
        </a:p>
      </dgm:t>
    </dgm:pt>
    <dgm:pt modelId="{BE3CA15D-BBE4-4C80-8F8A-E7A9F1562CCC}" type="sibTrans" cxnId="{22AB1E60-015F-4F25-9CE3-7725CDB5AC8B}">
      <dgm:prSet/>
      <dgm:spPr/>
      <dgm:t>
        <a:bodyPr/>
        <a:lstStyle/>
        <a:p>
          <a:endParaRPr lang="en-GB"/>
        </a:p>
      </dgm:t>
    </dgm:pt>
    <dgm:pt modelId="{4A06181E-F322-4C0D-AD04-3B7B2A852087}">
      <dgm:prSet/>
      <dgm:spPr/>
      <dgm:t>
        <a:bodyPr/>
        <a:lstStyle/>
        <a:p>
          <a:r>
            <a:rPr lang="en-GB"/>
            <a:t>Decomposition- Lagrangian relaxation</a:t>
          </a:r>
        </a:p>
      </dgm:t>
    </dgm:pt>
    <dgm:pt modelId="{E3172D67-CBB1-476C-BFF7-EB640FFDFE77}" type="parTrans" cxnId="{D49F02E6-2EBE-4AE5-88CB-4CC87FDA4157}">
      <dgm:prSet/>
      <dgm:spPr/>
      <dgm:t>
        <a:bodyPr/>
        <a:lstStyle/>
        <a:p>
          <a:endParaRPr lang="en-GB"/>
        </a:p>
      </dgm:t>
    </dgm:pt>
    <dgm:pt modelId="{974AA4EA-7933-4BC3-9C80-45B49D06420B}" type="sibTrans" cxnId="{D49F02E6-2EBE-4AE5-88CB-4CC87FDA4157}">
      <dgm:prSet/>
      <dgm:spPr/>
      <dgm:t>
        <a:bodyPr/>
        <a:lstStyle/>
        <a:p>
          <a:endParaRPr lang="en-GB"/>
        </a:p>
      </dgm:t>
    </dgm:pt>
    <dgm:pt modelId="{D5E5AAA4-CDF1-429F-B487-F4123D4B68F7}">
      <dgm:prSet/>
      <dgm:spPr/>
      <dgm:t>
        <a:bodyPr/>
        <a:lstStyle/>
        <a:p>
          <a:r>
            <a:rPr lang="en-GB" dirty="0"/>
            <a:t>State aggregation</a:t>
          </a:r>
        </a:p>
      </dgm:t>
    </dgm:pt>
    <dgm:pt modelId="{160FC92A-853C-4AFD-ABC5-67680C1A456E}" type="parTrans" cxnId="{E95B5F17-AC87-428A-A10A-F3C5E91CE3BE}">
      <dgm:prSet/>
      <dgm:spPr/>
      <dgm:t>
        <a:bodyPr/>
        <a:lstStyle/>
        <a:p>
          <a:endParaRPr lang="en-GB"/>
        </a:p>
      </dgm:t>
    </dgm:pt>
    <dgm:pt modelId="{A62A48A5-C457-4B14-8A69-C078E262BBCE}" type="sibTrans" cxnId="{E95B5F17-AC87-428A-A10A-F3C5E91CE3BE}">
      <dgm:prSet/>
      <dgm:spPr/>
      <dgm:t>
        <a:bodyPr/>
        <a:lstStyle/>
        <a:p>
          <a:endParaRPr lang="en-GB"/>
        </a:p>
      </dgm:t>
    </dgm:pt>
    <dgm:pt modelId="{EC4AD965-DF46-4EDA-9AEE-2CBDEF2EE8D7}">
      <dgm:prSet/>
      <dgm:spPr/>
      <dgm:t>
        <a:bodyPr/>
        <a:lstStyle/>
        <a:p>
          <a:r>
            <a:rPr lang="en-GB" dirty="0"/>
            <a:t>Automatically construct the basis functions. </a:t>
          </a:r>
        </a:p>
      </dgm:t>
    </dgm:pt>
    <dgm:pt modelId="{6E18F499-3CE2-4536-A0BC-F59EA857B8D8}" type="parTrans" cxnId="{FA0C1377-CE35-4C0D-AEF4-7194E00FE2DA}">
      <dgm:prSet/>
      <dgm:spPr/>
      <dgm:t>
        <a:bodyPr/>
        <a:lstStyle/>
        <a:p>
          <a:endParaRPr lang="en-GB"/>
        </a:p>
      </dgm:t>
    </dgm:pt>
    <dgm:pt modelId="{719C555D-0B96-40A8-B8B6-0156A8AD0191}" type="sibTrans" cxnId="{FA0C1377-CE35-4C0D-AEF4-7194E00FE2DA}">
      <dgm:prSet/>
      <dgm:spPr/>
      <dgm:t>
        <a:bodyPr/>
        <a:lstStyle/>
        <a:p>
          <a:endParaRPr lang="en-GB"/>
        </a:p>
      </dgm:t>
    </dgm:pt>
    <dgm:pt modelId="{0F444FFA-234F-403D-A86C-3E9A18DEDFBE}">
      <dgm:prSet/>
      <dgm:spPr/>
      <dgm:t>
        <a:bodyPr/>
        <a:lstStyle/>
        <a:p>
          <a:r>
            <a:rPr lang="en-GB" dirty="0"/>
            <a:t>Rollout</a:t>
          </a:r>
        </a:p>
      </dgm:t>
    </dgm:pt>
    <dgm:pt modelId="{0D7F3E77-16A4-44EC-AE46-E4EEF17F2C87}" type="parTrans" cxnId="{D2C4F58B-E5FC-4207-AB66-FE882DF51881}">
      <dgm:prSet/>
      <dgm:spPr/>
      <dgm:t>
        <a:bodyPr/>
        <a:lstStyle/>
        <a:p>
          <a:endParaRPr lang="en-GB"/>
        </a:p>
      </dgm:t>
    </dgm:pt>
    <dgm:pt modelId="{ED89AEA0-4539-4469-85F9-57DD756F7A20}" type="sibTrans" cxnId="{D2C4F58B-E5FC-4207-AB66-FE882DF51881}">
      <dgm:prSet/>
      <dgm:spPr/>
      <dgm:t>
        <a:bodyPr/>
        <a:lstStyle/>
        <a:p>
          <a:endParaRPr lang="en-GB"/>
        </a:p>
      </dgm:t>
    </dgm:pt>
    <dgm:pt modelId="{CE4EB866-A8D6-4346-B033-D09ED5B6843D}">
      <dgm:prSet/>
      <dgm:spPr/>
      <dgm:t>
        <a:bodyPr/>
        <a:lstStyle/>
        <a:p>
          <a:r>
            <a:rPr lang="en-GB" dirty="0"/>
            <a:t>Use the value function of a simple heuristic</a:t>
          </a:r>
        </a:p>
      </dgm:t>
    </dgm:pt>
    <dgm:pt modelId="{72264E23-F1A4-4855-8905-BFB118010D20}" type="parTrans" cxnId="{BA557727-03EA-4386-8A9D-EAC8849E3DC0}">
      <dgm:prSet/>
      <dgm:spPr/>
      <dgm:t>
        <a:bodyPr/>
        <a:lstStyle/>
        <a:p>
          <a:endParaRPr lang="en-GB"/>
        </a:p>
      </dgm:t>
    </dgm:pt>
    <dgm:pt modelId="{51BC1470-9E14-4E92-B072-192F694E5318}" type="sibTrans" cxnId="{BA557727-03EA-4386-8A9D-EAC8849E3DC0}">
      <dgm:prSet/>
      <dgm:spPr/>
      <dgm:t>
        <a:bodyPr/>
        <a:lstStyle/>
        <a:p>
          <a:endParaRPr lang="en-GB"/>
        </a:p>
      </dgm:t>
    </dgm:pt>
    <dgm:pt modelId="{BF4436B3-EEFE-4CA1-B4D1-4E93F615F548}">
      <dgm:prSet custScaleY="146033"/>
      <dgm:spPr/>
      <dgm:t>
        <a:bodyPr/>
        <a:lstStyle/>
        <a:p>
          <a:r>
            <a:rPr lang="en-GB" dirty="0"/>
            <a:t>Evaluated either analytically (only for small or special problems) or more commonly by (Monte Carlo) simulation</a:t>
          </a:r>
        </a:p>
      </dgm:t>
    </dgm:pt>
    <dgm:pt modelId="{DDFA295E-86E6-41CE-90D2-774129A59F50}" type="parTrans" cxnId="{4A06A86B-B745-49F6-93FD-BD1F422B7C20}">
      <dgm:prSet/>
      <dgm:spPr/>
      <dgm:t>
        <a:bodyPr/>
        <a:lstStyle/>
        <a:p>
          <a:endParaRPr lang="en-GB"/>
        </a:p>
      </dgm:t>
    </dgm:pt>
    <dgm:pt modelId="{CDF5B53E-A0C7-493D-85BE-94E1DCFCAEDF}" type="sibTrans" cxnId="{4A06A86B-B745-49F6-93FD-BD1F422B7C20}">
      <dgm:prSet/>
      <dgm:spPr/>
      <dgm:t>
        <a:bodyPr/>
        <a:lstStyle/>
        <a:p>
          <a:endParaRPr lang="en-GB"/>
        </a:p>
      </dgm:t>
    </dgm:pt>
    <dgm:pt modelId="{73190161-2B5D-4A88-9444-D9D764FA0DD3}" type="pres">
      <dgm:prSet presAssocID="{4849BE9B-4A95-4F37-900E-0B46CD4F34AF}" presName="Name0" presStyleCnt="0">
        <dgm:presLayoutVars>
          <dgm:dir/>
          <dgm:animLvl val="lvl"/>
          <dgm:resizeHandles val="exact"/>
        </dgm:presLayoutVars>
      </dgm:prSet>
      <dgm:spPr/>
    </dgm:pt>
    <dgm:pt modelId="{AE71DD3E-4B2B-4387-9F6A-DE39378AFB69}" type="pres">
      <dgm:prSet presAssocID="{7371CC16-39CA-4474-8401-B406C237E94C}" presName="linNode" presStyleCnt="0"/>
      <dgm:spPr/>
    </dgm:pt>
    <dgm:pt modelId="{0BEE279C-1B49-4A74-A286-8725BCD08800}" type="pres">
      <dgm:prSet presAssocID="{7371CC16-39CA-4474-8401-B406C237E94C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0BD0F183-EFCE-4F9F-97C5-56D16E8DFE2C}" type="pres">
      <dgm:prSet presAssocID="{7371CC16-39CA-4474-8401-B406C237E94C}" presName="descendantText" presStyleLbl="alignAccFollowNode1" presStyleIdx="0" presStyleCnt="4">
        <dgm:presLayoutVars>
          <dgm:bulletEnabled val="1"/>
        </dgm:presLayoutVars>
      </dgm:prSet>
      <dgm:spPr/>
    </dgm:pt>
    <dgm:pt modelId="{9280B9C0-B980-439F-879D-3E7CAEF93AA2}" type="pres">
      <dgm:prSet presAssocID="{DC077475-28BC-4FF1-AA81-D144E57AF358}" presName="sp" presStyleCnt="0"/>
      <dgm:spPr/>
    </dgm:pt>
    <dgm:pt modelId="{38F0E8D8-BF9B-46A1-9F74-1C10497FC188}" type="pres">
      <dgm:prSet presAssocID="{D685D721-B4B0-4E93-933A-3DE0A3E03ECE}" presName="linNode" presStyleCnt="0"/>
      <dgm:spPr/>
    </dgm:pt>
    <dgm:pt modelId="{DA0CCF0D-C418-41C3-A50D-BD8F35DC2518}" type="pres">
      <dgm:prSet presAssocID="{D685D721-B4B0-4E93-933A-3DE0A3E03ECE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87E102F7-A0AA-4C58-BBE0-30D167DC0E92}" type="pres">
      <dgm:prSet presAssocID="{D685D721-B4B0-4E93-933A-3DE0A3E03ECE}" presName="descendantText" presStyleLbl="alignAccFollowNode1" presStyleIdx="1" presStyleCnt="4">
        <dgm:presLayoutVars>
          <dgm:bulletEnabled val="1"/>
        </dgm:presLayoutVars>
      </dgm:prSet>
      <dgm:spPr/>
    </dgm:pt>
    <dgm:pt modelId="{AC1D0159-58C3-45E4-BB44-A6FE81FDCF75}" type="pres">
      <dgm:prSet presAssocID="{DE18C53A-C29B-4C62-A99C-10A48563AC81}" presName="sp" presStyleCnt="0"/>
      <dgm:spPr/>
    </dgm:pt>
    <dgm:pt modelId="{AF113251-5279-4009-B7DC-6CE6461E0BF4}" type="pres">
      <dgm:prSet presAssocID="{0C0DEB22-5667-446F-81D4-87C6FB8C63C9}" presName="linNode" presStyleCnt="0"/>
      <dgm:spPr/>
    </dgm:pt>
    <dgm:pt modelId="{5A7DE9D4-ADB5-41E7-BE7A-BAA550E816E5}" type="pres">
      <dgm:prSet presAssocID="{0C0DEB22-5667-446F-81D4-87C6FB8C63C9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F4AC9433-8C40-4F35-B221-2B0AFB46A424}" type="pres">
      <dgm:prSet presAssocID="{0C0DEB22-5667-446F-81D4-87C6FB8C63C9}" presName="descendantText" presStyleLbl="alignAccFollowNode1" presStyleIdx="2" presStyleCnt="4">
        <dgm:presLayoutVars>
          <dgm:bulletEnabled val="1"/>
        </dgm:presLayoutVars>
      </dgm:prSet>
      <dgm:spPr/>
    </dgm:pt>
    <dgm:pt modelId="{DAF00B40-36FB-4EA3-A748-6F3506FFB53C}" type="pres">
      <dgm:prSet presAssocID="{E9544A4B-77B6-4946-A77E-BE40E5D26192}" presName="sp" presStyleCnt="0"/>
      <dgm:spPr/>
    </dgm:pt>
    <dgm:pt modelId="{CEAF6AA9-1207-4179-926C-EF92E665E0EC}" type="pres">
      <dgm:prSet presAssocID="{0F444FFA-234F-403D-A86C-3E9A18DEDFBE}" presName="linNode" presStyleCnt="0"/>
      <dgm:spPr/>
    </dgm:pt>
    <dgm:pt modelId="{789C9937-B7C3-4E11-96D8-FCBFAB1431FF}" type="pres">
      <dgm:prSet presAssocID="{0F444FFA-234F-403D-A86C-3E9A18DEDFBE}" presName="parentText" presStyleLbl="node1" presStyleIdx="3" presStyleCnt="4">
        <dgm:presLayoutVars>
          <dgm:chMax val="1"/>
          <dgm:bulletEnabled val="1"/>
        </dgm:presLayoutVars>
      </dgm:prSet>
      <dgm:spPr/>
    </dgm:pt>
    <dgm:pt modelId="{7BE3BA57-81B0-4EFF-8A11-87D0B1C5142A}" type="pres">
      <dgm:prSet presAssocID="{0F444FFA-234F-403D-A86C-3E9A18DEDFBE}" presName="descendantText" presStyleLbl="alignAccFollowNode1" presStyleIdx="3" presStyleCnt="4" custScaleY="146033">
        <dgm:presLayoutVars>
          <dgm:bulletEnabled val="1"/>
        </dgm:presLayoutVars>
      </dgm:prSet>
      <dgm:spPr/>
    </dgm:pt>
  </dgm:ptLst>
  <dgm:cxnLst>
    <dgm:cxn modelId="{4089CE02-E80C-41E2-9042-F205BB1085A7}" type="presOf" srcId="{4A06181E-F322-4C0D-AD04-3B7B2A852087}" destId="{F4AC9433-8C40-4F35-B221-2B0AFB46A424}" srcOrd="0" destOrd="1" presId="urn:microsoft.com/office/officeart/2005/8/layout/vList5"/>
    <dgm:cxn modelId="{75A2140A-7DBF-4A7D-8C76-81A150607E38}" type="presOf" srcId="{580B9B7F-0485-485F-B29A-EC493BA48B52}" destId="{F4AC9433-8C40-4F35-B221-2B0AFB46A424}" srcOrd="0" destOrd="0" presId="urn:microsoft.com/office/officeart/2005/8/layout/vList5"/>
    <dgm:cxn modelId="{E95B5F17-AC87-428A-A10A-F3C5E91CE3BE}" srcId="{0C0DEB22-5667-446F-81D4-87C6FB8C63C9}" destId="{D5E5AAA4-CDF1-429F-B487-F4123D4B68F7}" srcOrd="2" destOrd="0" parTransId="{160FC92A-853C-4AFD-ABC5-67680C1A456E}" sibTransId="{A62A48A5-C457-4B14-8A69-C078E262BBCE}"/>
    <dgm:cxn modelId="{39506F19-1453-40C4-AD30-A6EA3DBDE584}" type="presOf" srcId="{D5E5AAA4-CDF1-429F-B487-F4123D4B68F7}" destId="{F4AC9433-8C40-4F35-B221-2B0AFB46A424}" srcOrd="0" destOrd="2" presId="urn:microsoft.com/office/officeart/2005/8/layout/vList5"/>
    <dgm:cxn modelId="{B415AA19-15D0-47B7-BD65-848DAD90FAF2}" srcId="{4849BE9B-4A95-4F37-900E-0B46CD4F34AF}" destId="{D685D721-B4B0-4E93-933A-3DE0A3E03ECE}" srcOrd="1" destOrd="0" parTransId="{12502F3C-9FD3-4E0F-95DC-13F6ED18FAA9}" sibTransId="{DE18C53A-C29B-4C62-A99C-10A48563AC81}"/>
    <dgm:cxn modelId="{A2128D1A-0233-49CE-879F-38DC864ACD1D}" type="presOf" srcId="{D685D721-B4B0-4E93-933A-3DE0A3E03ECE}" destId="{DA0CCF0D-C418-41C3-A50D-BD8F35DC2518}" srcOrd="0" destOrd="0" presId="urn:microsoft.com/office/officeart/2005/8/layout/vList5"/>
    <dgm:cxn modelId="{BA557727-03EA-4386-8A9D-EAC8849E3DC0}" srcId="{0F444FFA-234F-403D-A86C-3E9A18DEDFBE}" destId="{CE4EB866-A8D6-4346-B033-D09ED5B6843D}" srcOrd="0" destOrd="0" parTransId="{72264E23-F1A4-4855-8905-BFB118010D20}" sibTransId="{51BC1470-9E14-4E92-B072-192F694E5318}"/>
    <dgm:cxn modelId="{2B731F39-2CC1-48B5-B5E5-8D2B450AEBE0}" srcId="{4849BE9B-4A95-4F37-900E-0B46CD4F34AF}" destId="{7371CC16-39CA-4474-8401-B406C237E94C}" srcOrd="0" destOrd="0" parTransId="{5D4C7DC4-E167-48D1-A7E1-7FD4203FFDA3}" sibTransId="{DC077475-28BC-4FF1-AA81-D144E57AF358}"/>
    <dgm:cxn modelId="{8DFF1A3C-6109-442F-B421-35199CD92F50}" type="presOf" srcId="{0F444FFA-234F-403D-A86C-3E9A18DEDFBE}" destId="{789C9937-B7C3-4E11-96D8-FCBFAB1431FF}" srcOrd="0" destOrd="0" presId="urn:microsoft.com/office/officeart/2005/8/layout/vList5"/>
    <dgm:cxn modelId="{22AB1E60-015F-4F25-9CE3-7725CDB5AC8B}" srcId="{0C0DEB22-5667-446F-81D4-87C6FB8C63C9}" destId="{580B9B7F-0485-485F-B29A-EC493BA48B52}" srcOrd="0" destOrd="0" parTransId="{D5B6C393-D48B-4BCE-87C1-729B7B56ED35}" sibTransId="{BE3CA15D-BBE4-4C80-8F8A-E7A9F1562CCC}"/>
    <dgm:cxn modelId="{8248AD60-60C5-4114-9B0E-4DEB78784631}" type="presOf" srcId="{99367452-3517-4BE7-BC83-67E0E9B67A68}" destId="{0BD0F183-EFCE-4F9F-97C5-56D16E8DFE2C}" srcOrd="0" destOrd="3" presId="urn:microsoft.com/office/officeart/2005/8/layout/vList5"/>
    <dgm:cxn modelId="{4A06A86B-B745-49F6-93FD-BD1F422B7C20}" srcId="{0F444FFA-234F-403D-A86C-3E9A18DEDFBE}" destId="{BF4436B3-EEFE-4CA1-B4D1-4E93F615F548}" srcOrd="1" destOrd="0" parTransId="{DDFA295E-86E6-41CE-90D2-774129A59F50}" sibTransId="{CDF5B53E-A0C7-493D-85BE-94E1DCFCAEDF}"/>
    <dgm:cxn modelId="{35639552-55C7-4574-91B3-8FEC817EF672}" srcId="{7371CC16-39CA-4474-8401-B406C237E94C}" destId="{535A8ADD-D2A3-4D0F-A1A1-1A069ECF62BA}" srcOrd="0" destOrd="0" parTransId="{679319A6-685B-45CA-ACEF-383F126FF000}" sibTransId="{D84EB2C4-155F-441F-8AD5-CF97226603A2}"/>
    <dgm:cxn modelId="{FA0C1377-CE35-4C0D-AEF4-7194E00FE2DA}" srcId="{D685D721-B4B0-4E93-933A-3DE0A3E03ECE}" destId="{EC4AD965-DF46-4EDA-9AEE-2CBDEF2EE8D7}" srcOrd="0" destOrd="0" parTransId="{6E18F499-3CE2-4536-A0BC-F59EA857B8D8}" sibTransId="{719C555D-0B96-40A8-B8B6-0156A8AD0191}"/>
    <dgm:cxn modelId="{2B68D37E-2FBF-42D1-B544-69026781CC0B}" type="presOf" srcId="{4849BE9B-4A95-4F37-900E-0B46CD4F34AF}" destId="{73190161-2B5D-4A88-9444-D9D764FA0DD3}" srcOrd="0" destOrd="0" presId="urn:microsoft.com/office/officeart/2005/8/layout/vList5"/>
    <dgm:cxn modelId="{5BAC9E82-C50C-4381-98DC-0BD75DCF302E}" type="presOf" srcId="{F862D3EA-3659-4A93-8516-0E031721AECA}" destId="{0BD0F183-EFCE-4F9F-97C5-56D16E8DFE2C}" srcOrd="0" destOrd="2" presId="urn:microsoft.com/office/officeart/2005/8/layout/vList5"/>
    <dgm:cxn modelId="{D2C4F58B-E5FC-4207-AB66-FE882DF51881}" srcId="{4849BE9B-4A95-4F37-900E-0B46CD4F34AF}" destId="{0F444FFA-234F-403D-A86C-3E9A18DEDFBE}" srcOrd="3" destOrd="0" parTransId="{0D7F3E77-16A4-44EC-AE46-E4EEF17F2C87}" sibTransId="{ED89AEA0-4539-4469-85F9-57DD756F7A20}"/>
    <dgm:cxn modelId="{E8398891-4218-4718-AB80-55265F465A45}" type="presOf" srcId="{EC4AD965-DF46-4EDA-9AEE-2CBDEF2EE8D7}" destId="{87E102F7-A0AA-4C58-BBE0-30D167DC0E92}" srcOrd="0" destOrd="0" presId="urn:microsoft.com/office/officeart/2005/8/layout/vList5"/>
    <dgm:cxn modelId="{5820DA9B-B918-4D11-AF56-BFC9E8F20D88}" type="presOf" srcId="{BF4436B3-EEFE-4CA1-B4D1-4E93F615F548}" destId="{7BE3BA57-81B0-4EFF-8A11-87D0B1C5142A}" srcOrd="0" destOrd="1" presId="urn:microsoft.com/office/officeart/2005/8/layout/vList5"/>
    <dgm:cxn modelId="{74C5049D-11B8-4B1E-BEF3-2AF958C86854}" srcId="{7371CC16-39CA-4474-8401-B406C237E94C}" destId="{F862D3EA-3659-4A93-8516-0E031721AECA}" srcOrd="2" destOrd="0" parTransId="{753EF3E2-472C-4B88-85CE-7A9732DEEC1A}" sibTransId="{7D16BF48-09BD-4669-AEC2-814E398E655D}"/>
    <dgm:cxn modelId="{8A5FE1A9-D546-444E-AA24-CED466BA3C26}" srcId="{4849BE9B-4A95-4F37-900E-0B46CD4F34AF}" destId="{0C0DEB22-5667-446F-81D4-87C6FB8C63C9}" srcOrd="2" destOrd="0" parTransId="{55C3DB6F-B1F2-46DE-9FD8-BDF42AA5D4A3}" sibTransId="{E9544A4B-77B6-4946-A77E-BE40E5D26192}"/>
    <dgm:cxn modelId="{4A9098AB-FB80-49FB-B2CB-72E86280A00B}" type="presOf" srcId="{CE4EB866-A8D6-4346-B033-D09ED5B6843D}" destId="{7BE3BA57-81B0-4EFF-8A11-87D0B1C5142A}" srcOrd="0" destOrd="0" presId="urn:microsoft.com/office/officeart/2005/8/layout/vList5"/>
    <dgm:cxn modelId="{B15E72B7-CB5C-4353-B1C2-7F629F5F081C}" type="presOf" srcId="{535A8ADD-D2A3-4D0F-A1A1-1A069ECF62BA}" destId="{0BD0F183-EFCE-4F9F-97C5-56D16E8DFE2C}" srcOrd="0" destOrd="0" presId="urn:microsoft.com/office/officeart/2005/8/layout/vList5"/>
    <dgm:cxn modelId="{C5F887B7-89D7-4F23-A04E-349CEC7E2DBA}" type="presOf" srcId="{7371CC16-39CA-4474-8401-B406C237E94C}" destId="{0BEE279C-1B49-4A74-A286-8725BCD08800}" srcOrd="0" destOrd="0" presId="urn:microsoft.com/office/officeart/2005/8/layout/vList5"/>
    <dgm:cxn modelId="{4EC17DBE-6FCD-4FF5-A689-9C36F5E53E3F}" srcId="{7371CC16-39CA-4474-8401-B406C237E94C}" destId="{86B25D3F-A332-4F84-9ED3-0E4689FAF0DE}" srcOrd="1" destOrd="0" parTransId="{61A7A32F-77B5-42DF-9256-83E51E4164FA}" sibTransId="{440B118C-EB22-48E7-9EDC-E82FE1300AA1}"/>
    <dgm:cxn modelId="{BA50A5CC-6A02-4FA9-A10C-AF9951F6E9C4}" type="presOf" srcId="{86B25D3F-A332-4F84-9ED3-0E4689FAF0DE}" destId="{0BD0F183-EFCE-4F9F-97C5-56D16E8DFE2C}" srcOrd="0" destOrd="1" presId="urn:microsoft.com/office/officeart/2005/8/layout/vList5"/>
    <dgm:cxn modelId="{0AED5AE2-A4AD-4C7D-9129-E9F19450A7C7}" type="presOf" srcId="{0C0DEB22-5667-446F-81D4-87C6FB8C63C9}" destId="{5A7DE9D4-ADB5-41E7-BE7A-BAA550E816E5}" srcOrd="0" destOrd="0" presId="urn:microsoft.com/office/officeart/2005/8/layout/vList5"/>
    <dgm:cxn modelId="{D49F02E6-2EBE-4AE5-88CB-4CC87FDA4157}" srcId="{0C0DEB22-5667-446F-81D4-87C6FB8C63C9}" destId="{4A06181E-F322-4C0D-AD04-3B7B2A852087}" srcOrd="1" destOrd="0" parTransId="{E3172D67-CBB1-476C-BFF7-EB640FFDFE77}" sibTransId="{974AA4EA-7933-4BC3-9C80-45B49D06420B}"/>
    <dgm:cxn modelId="{8733B8FA-9194-45E0-9871-E10DF3BBB107}" srcId="{7371CC16-39CA-4474-8401-B406C237E94C}" destId="{99367452-3517-4BE7-BC83-67E0E9B67A68}" srcOrd="3" destOrd="0" parTransId="{52B50218-5C74-40F5-B44E-991F83CE27F1}" sibTransId="{A0D31E55-F709-4F06-89E5-BFFC13BF9055}"/>
    <dgm:cxn modelId="{0301A214-FBFC-44DE-86DB-63DD4C022717}" type="presParOf" srcId="{73190161-2B5D-4A88-9444-D9D764FA0DD3}" destId="{AE71DD3E-4B2B-4387-9F6A-DE39378AFB69}" srcOrd="0" destOrd="0" presId="urn:microsoft.com/office/officeart/2005/8/layout/vList5"/>
    <dgm:cxn modelId="{1EF1F412-1323-458D-9688-311C978BD1AE}" type="presParOf" srcId="{AE71DD3E-4B2B-4387-9F6A-DE39378AFB69}" destId="{0BEE279C-1B49-4A74-A286-8725BCD08800}" srcOrd="0" destOrd="0" presId="urn:microsoft.com/office/officeart/2005/8/layout/vList5"/>
    <dgm:cxn modelId="{4EBE5A2E-1838-4411-AD86-608770BB6141}" type="presParOf" srcId="{AE71DD3E-4B2B-4387-9F6A-DE39378AFB69}" destId="{0BD0F183-EFCE-4F9F-97C5-56D16E8DFE2C}" srcOrd="1" destOrd="0" presId="urn:microsoft.com/office/officeart/2005/8/layout/vList5"/>
    <dgm:cxn modelId="{5421D065-D308-4586-85CB-79D3D3007079}" type="presParOf" srcId="{73190161-2B5D-4A88-9444-D9D764FA0DD3}" destId="{9280B9C0-B980-439F-879D-3E7CAEF93AA2}" srcOrd="1" destOrd="0" presId="urn:microsoft.com/office/officeart/2005/8/layout/vList5"/>
    <dgm:cxn modelId="{03639664-8E62-4B80-A962-3895E48B1447}" type="presParOf" srcId="{73190161-2B5D-4A88-9444-D9D764FA0DD3}" destId="{38F0E8D8-BF9B-46A1-9F74-1C10497FC188}" srcOrd="2" destOrd="0" presId="urn:microsoft.com/office/officeart/2005/8/layout/vList5"/>
    <dgm:cxn modelId="{FD33736F-E197-44E0-B915-2639B33C7147}" type="presParOf" srcId="{38F0E8D8-BF9B-46A1-9F74-1C10497FC188}" destId="{DA0CCF0D-C418-41C3-A50D-BD8F35DC2518}" srcOrd="0" destOrd="0" presId="urn:microsoft.com/office/officeart/2005/8/layout/vList5"/>
    <dgm:cxn modelId="{CAF183AB-2989-434B-9CA1-58FED64B8AAA}" type="presParOf" srcId="{38F0E8D8-BF9B-46A1-9F74-1C10497FC188}" destId="{87E102F7-A0AA-4C58-BBE0-30D167DC0E92}" srcOrd="1" destOrd="0" presId="urn:microsoft.com/office/officeart/2005/8/layout/vList5"/>
    <dgm:cxn modelId="{37539D9C-5066-443E-B6B2-9DE66F40C917}" type="presParOf" srcId="{73190161-2B5D-4A88-9444-D9D764FA0DD3}" destId="{AC1D0159-58C3-45E4-BB44-A6FE81FDCF75}" srcOrd="3" destOrd="0" presId="urn:microsoft.com/office/officeart/2005/8/layout/vList5"/>
    <dgm:cxn modelId="{DD235F9F-3192-4EB9-AB8B-98E431E3A81C}" type="presParOf" srcId="{73190161-2B5D-4A88-9444-D9D764FA0DD3}" destId="{AF113251-5279-4009-B7DC-6CE6461E0BF4}" srcOrd="4" destOrd="0" presId="urn:microsoft.com/office/officeart/2005/8/layout/vList5"/>
    <dgm:cxn modelId="{B7D6F737-969F-48D4-9574-04A2AC09FB1D}" type="presParOf" srcId="{AF113251-5279-4009-B7DC-6CE6461E0BF4}" destId="{5A7DE9D4-ADB5-41E7-BE7A-BAA550E816E5}" srcOrd="0" destOrd="0" presId="urn:microsoft.com/office/officeart/2005/8/layout/vList5"/>
    <dgm:cxn modelId="{4FAC1E75-330A-43E0-9774-DBDF202E2112}" type="presParOf" srcId="{AF113251-5279-4009-B7DC-6CE6461E0BF4}" destId="{F4AC9433-8C40-4F35-B221-2B0AFB46A424}" srcOrd="1" destOrd="0" presId="urn:microsoft.com/office/officeart/2005/8/layout/vList5"/>
    <dgm:cxn modelId="{22D51F68-40FC-414F-9BBA-3E466BA698E3}" type="presParOf" srcId="{73190161-2B5D-4A88-9444-D9D764FA0DD3}" destId="{DAF00B40-36FB-4EA3-A748-6F3506FFB53C}" srcOrd="5" destOrd="0" presId="urn:microsoft.com/office/officeart/2005/8/layout/vList5"/>
    <dgm:cxn modelId="{E1BE75EC-AACD-4C04-B09A-2F79B53E43F4}" type="presParOf" srcId="{73190161-2B5D-4A88-9444-D9D764FA0DD3}" destId="{CEAF6AA9-1207-4179-926C-EF92E665E0EC}" srcOrd="6" destOrd="0" presId="urn:microsoft.com/office/officeart/2005/8/layout/vList5"/>
    <dgm:cxn modelId="{7A160508-64B0-4659-AFFA-EFD24B349B36}" type="presParOf" srcId="{CEAF6AA9-1207-4179-926C-EF92E665E0EC}" destId="{789C9937-B7C3-4E11-96D8-FCBFAB1431FF}" srcOrd="0" destOrd="0" presId="urn:microsoft.com/office/officeart/2005/8/layout/vList5"/>
    <dgm:cxn modelId="{20F5AB89-D6AF-4C04-B96F-7F481E5A3FDC}" type="presParOf" srcId="{CEAF6AA9-1207-4179-926C-EF92E665E0EC}" destId="{7BE3BA57-81B0-4EFF-8A11-87D0B1C5142A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2F5AE5-1DC3-4C1E-9C98-D6760C158EEB}">
      <dsp:nvSpPr>
        <dsp:cNvPr id="0" name=""/>
        <dsp:cNvSpPr/>
      </dsp:nvSpPr>
      <dsp:spPr>
        <a:xfrm>
          <a:off x="364306" y="786"/>
          <a:ext cx="6072078" cy="5520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b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Booking Controls:</a:t>
          </a:r>
          <a:endParaRPr lang="en-GB" sz="2500" kern="1200" dirty="0"/>
        </a:p>
      </dsp:txBody>
      <dsp:txXfrm>
        <a:off x="364306" y="786"/>
        <a:ext cx="6072078" cy="552007"/>
      </dsp:txXfrm>
    </dsp:sp>
    <dsp:sp modelId="{CF4DB7F2-1330-469C-B1CD-D0D20762BABF}">
      <dsp:nvSpPr>
        <dsp:cNvPr id="0" name=""/>
        <dsp:cNvSpPr/>
      </dsp:nvSpPr>
      <dsp:spPr>
        <a:xfrm>
          <a:off x="364306" y="552793"/>
          <a:ext cx="1420866" cy="1124458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A1E906-EC22-4913-A396-822327F878AB}">
      <dsp:nvSpPr>
        <dsp:cNvPr id="0" name=""/>
        <dsp:cNvSpPr/>
      </dsp:nvSpPr>
      <dsp:spPr>
        <a:xfrm>
          <a:off x="1217771" y="552793"/>
          <a:ext cx="1420866" cy="1124458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8C8723-CDA6-481D-B2C0-A9D41822C2B2}">
      <dsp:nvSpPr>
        <dsp:cNvPr id="0" name=""/>
        <dsp:cNvSpPr/>
      </dsp:nvSpPr>
      <dsp:spPr>
        <a:xfrm>
          <a:off x="2071910" y="552793"/>
          <a:ext cx="1420866" cy="1124458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7D64A6-E520-4BF6-9DF9-C36C4AAB4652}">
      <dsp:nvSpPr>
        <dsp:cNvPr id="0" name=""/>
        <dsp:cNvSpPr/>
      </dsp:nvSpPr>
      <dsp:spPr>
        <a:xfrm>
          <a:off x="2925374" y="552793"/>
          <a:ext cx="1420866" cy="1124458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10B2F2-D7DB-47FB-81A5-EB4E1ABD7220}">
      <dsp:nvSpPr>
        <dsp:cNvPr id="0" name=""/>
        <dsp:cNvSpPr/>
      </dsp:nvSpPr>
      <dsp:spPr>
        <a:xfrm>
          <a:off x="3779513" y="552793"/>
          <a:ext cx="1420866" cy="1124458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965AD5-9699-4306-A73A-C984B9B19753}">
      <dsp:nvSpPr>
        <dsp:cNvPr id="0" name=""/>
        <dsp:cNvSpPr/>
      </dsp:nvSpPr>
      <dsp:spPr>
        <a:xfrm>
          <a:off x="4632977" y="552793"/>
          <a:ext cx="1420866" cy="1124458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2306DB-B937-4420-8814-EBCCED6F60D7}">
      <dsp:nvSpPr>
        <dsp:cNvPr id="0" name=""/>
        <dsp:cNvSpPr/>
      </dsp:nvSpPr>
      <dsp:spPr>
        <a:xfrm>
          <a:off x="5487116" y="552793"/>
          <a:ext cx="1420866" cy="1124458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1A3206-0B25-4BC5-BE99-B7B4CADD6610}">
      <dsp:nvSpPr>
        <dsp:cNvPr id="0" name=""/>
        <dsp:cNvSpPr/>
      </dsp:nvSpPr>
      <dsp:spPr>
        <a:xfrm>
          <a:off x="364306" y="665239"/>
          <a:ext cx="6151015" cy="89956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500" b="0" i="0" kern="1200" baseline="0" dirty="0"/>
            <a:t>Accept a booking request,</a:t>
          </a:r>
          <a:endParaRPr lang="en-GB" sz="1500" kern="1200" dirty="0"/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500" kern="1200" dirty="0"/>
            <a:t>Reject a booking request,</a:t>
          </a:r>
          <a:endParaRPr lang="en-GB" sz="1500" kern="1200" dirty="0"/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500" kern="1200" dirty="0"/>
            <a:t>Upgrade: Small size demand can be met by the large car offered at £30</a:t>
          </a:r>
          <a:endParaRPr lang="en-GB" sz="1500" kern="1200" dirty="0"/>
        </a:p>
      </dsp:txBody>
      <dsp:txXfrm>
        <a:off x="364306" y="665239"/>
        <a:ext cx="6151015" cy="89956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840D47-C485-4E7B-8570-930F5B58737E}">
      <dsp:nvSpPr>
        <dsp:cNvPr id="0" name=""/>
        <dsp:cNvSpPr/>
      </dsp:nvSpPr>
      <dsp:spPr>
        <a:xfrm rot="5400000">
          <a:off x="2691817" y="-926344"/>
          <a:ext cx="869237" cy="294252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700" kern="1200"/>
            <a:t>Morning decision impacts the course of the afternoon</a:t>
          </a:r>
        </a:p>
      </dsp:txBody>
      <dsp:txXfrm rot="-5400000">
        <a:off x="1655172" y="152734"/>
        <a:ext cx="2900095" cy="784371"/>
      </dsp:txXfrm>
    </dsp:sp>
    <dsp:sp modelId="{08BC2DFA-3D8D-42E7-B6C9-79336200D08B}">
      <dsp:nvSpPr>
        <dsp:cNvPr id="0" name=""/>
        <dsp:cNvSpPr/>
      </dsp:nvSpPr>
      <dsp:spPr>
        <a:xfrm>
          <a:off x="0" y="1646"/>
          <a:ext cx="1655172" cy="108654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 sequential (multi-stage) decision-making problem</a:t>
          </a:r>
          <a:endParaRPr lang="en-GB" sz="1600" kern="1200" dirty="0"/>
        </a:p>
      </dsp:txBody>
      <dsp:txXfrm>
        <a:off x="53041" y="54687"/>
        <a:ext cx="1549090" cy="980464"/>
      </dsp:txXfrm>
    </dsp:sp>
    <dsp:sp modelId="{46C48C4E-CF15-462A-93DE-A2C0E8F7B27D}">
      <dsp:nvSpPr>
        <dsp:cNvPr id="0" name=""/>
        <dsp:cNvSpPr/>
      </dsp:nvSpPr>
      <dsp:spPr>
        <a:xfrm rot="5400000">
          <a:off x="2691817" y="214529"/>
          <a:ext cx="869237" cy="294252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700" kern="1200" dirty="0"/>
            <a:t>Demand arrives randomly over time</a:t>
          </a:r>
        </a:p>
      </dsp:txBody>
      <dsp:txXfrm rot="-5400000">
        <a:off x="1655172" y="1293608"/>
        <a:ext cx="2900095" cy="784371"/>
      </dsp:txXfrm>
    </dsp:sp>
    <dsp:sp modelId="{CED49A07-C96C-4CE4-8454-E66F294ECC5E}">
      <dsp:nvSpPr>
        <dsp:cNvPr id="0" name=""/>
        <dsp:cNvSpPr/>
      </dsp:nvSpPr>
      <dsp:spPr>
        <a:xfrm>
          <a:off x="0" y="1142520"/>
          <a:ext cx="1655172" cy="108654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Random disturbance</a:t>
          </a:r>
        </a:p>
      </dsp:txBody>
      <dsp:txXfrm>
        <a:off x="53041" y="1195561"/>
        <a:ext cx="1549090" cy="980464"/>
      </dsp:txXfrm>
    </dsp:sp>
    <dsp:sp modelId="{476A5200-4829-4616-BEF5-A68446A23A64}">
      <dsp:nvSpPr>
        <dsp:cNvPr id="0" name=""/>
        <dsp:cNvSpPr/>
      </dsp:nvSpPr>
      <dsp:spPr>
        <a:xfrm rot="5400000">
          <a:off x="2691817" y="1355403"/>
          <a:ext cx="869237" cy="294252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700" kern="1200" dirty="0"/>
            <a:t>The number of available cars changes with </a:t>
          </a:r>
          <a:r>
            <a:rPr lang="en-US" sz="1700" kern="1200" dirty="0"/>
            <a:t>the demand and action</a:t>
          </a:r>
          <a:endParaRPr lang="en-GB" sz="1700" kern="1200" dirty="0"/>
        </a:p>
      </dsp:txBody>
      <dsp:txXfrm rot="-5400000">
        <a:off x="1655172" y="2434482"/>
        <a:ext cx="2900095" cy="784371"/>
      </dsp:txXfrm>
    </dsp:sp>
    <dsp:sp modelId="{3C9A3166-66D3-41D3-A076-B846F116EA1D}">
      <dsp:nvSpPr>
        <dsp:cNvPr id="0" name=""/>
        <dsp:cNvSpPr/>
      </dsp:nvSpPr>
      <dsp:spPr>
        <a:xfrm>
          <a:off x="0" y="2283394"/>
          <a:ext cx="1655172" cy="108654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Dynamic system</a:t>
          </a:r>
          <a:endParaRPr lang="en-GB" sz="1600" kern="1200" dirty="0"/>
        </a:p>
      </dsp:txBody>
      <dsp:txXfrm>
        <a:off x="53041" y="2336435"/>
        <a:ext cx="1549090" cy="98046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01C0CE-3CC5-46E6-A135-A9B6581628F5}">
      <dsp:nvSpPr>
        <dsp:cNvPr id="0" name=""/>
        <dsp:cNvSpPr/>
      </dsp:nvSpPr>
      <dsp:spPr>
        <a:xfrm>
          <a:off x="0" y="64018"/>
          <a:ext cx="3320717" cy="40320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Other examples</a:t>
          </a:r>
        </a:p>
      </dsp:txBody>
      <dsp:txXfrm>
        <a:off x="0" y="64018"/>
        <a:ext cx="3320717" cy="403200"/>
      </dsp:txXfrm>
    </dsp:sp>
    <dsp:sp modelId="{78610F63-0766-46D3-8CA4-E9A8597ADDB6}">
      <dsp:nvSpPr>
        <dsp:cNvPr id="0" name=""/>
        <dsp:cNvSpPr/>
      </dsp:nvSpPr>
      <dsp:spPr>
        <a:xfrm>
          <a:off x="0" y="467219"/>
          <a:ext cx="3320717" cy="2421090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400" kern="1200" dirty="0"/>
            <a:t>Airline booking control/pricing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400" kern="1200" dirty="0"/>
            <a:t>Hotel room booking control/pricing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400" kern="1200" dirty="0"/>
            <a:t>Multi-period inventory control/news-vendor problem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400" kern="1200" dirty="0"/>
            <a:t>Production scheduling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400" kern="1200" dirty="0"/>
            <a:t>Triage at A&amp;E/clinical trials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400" kern="1200" dirty="0"/>
            <a:t>Machine maintenance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400" kern="1200" dirty="0"/>
            <a:t>Search and patrol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400" kern="1200" dirty="0"/>
            <a:t>Resource allocation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400" kern="1200" dirty="0"/>
            <a:t>And many more… </a:t>
          </a:r>
        </a:p>
      </dsp:txBody>
      <dsp:txXfrm>
        <a:off x="0" y="467219"/>
        <a:ext cx="3320717" cy="242109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39397F-3285-4977-BEAB-5F237D7F3681}">
      <dsp:nvSpPr>
        <dsp:cNvPr id="0" name=""/>
        <dsp:cNvSpPr/>
      </dsp:nvSpPr>
      <dsp:spPr>
        <a:xfrm>
          <a:off x="0" y="42683"/>
          <a:ext cx="8352928" cy="69482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0" i="0" kern="1200" dirty="0"/>
            <a:t>The solution of such a procedure is guaranteed to be optimal when the problem satisfies </a:t>
          </a:r>
          <a:r>
            <a:rPr lang="en-GB" sz="1800" kern="1200" dirty="0"/>
            <a:t>the so-called </a:t>
          </a:r>
          <a:r>
            <a:rPr lang="en-GB" sz="1800" i="1" u="sng" kern="1200" dirty="0"/>
            <a:t>Principle of Optimality</a:t>
          </a:r>
          <a:r>
            <a:rPr lang="en-GB" sz="1800" b="1" i="1" kern="1200" dirty="0"/>
            <a:t>.</a:t>
          </a:r>
          <a:endParaRPr lang="en-GB" sz="1800" kern="1200" dirty="0"/>
        </a:p>
      </dsp:txBody>
      <dsp:txXfrm>
        <a:off x="0" y="42683"/>
        <a:ext cx="8352928" cy="694823"/>
      </dsp:txXfrm>
    </dsp:sp>
    <dsp:sp modelId="{36B9D104-A9EE-423E-9381-6E38F3376706}">
      <dsp:nvSpPr>
        <dsp:cNvPr id="0" name=""/>
        <dsp:cNvSpPr/>
      </dsp:nvSpPr>
      <dsp:spPr>
        <a:xfrm>
          <a:off x="0" y="747449"/>
          <a:ext cx="8352928" cy="187757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800" kern="1200" dirty="0"/>
            <a:t>Define a</a:t>
          </a:r>
          <a:r>
            <a:rPr lang="en-GB" sz="1800" b="0" i="0" kern="1200" dirty="0"/>
            <a:t> tail sub-problem at stage </a:t>
          </a:r>
          <a:r>
            <a:rPr lang="en-GB" sz="1800" b="0" i="1" kern="1200" dirty="0"/>
            <a:t>t</a:t>
          </a:r>
          <a:r>
            <a:rPr lang="en-GB" sz="1800" b="0" i="0" kern="1200" dirty="0"/>
            <a:t> as a truncated version of the original problem starting from stage </a:t>
          </a:r>
          <a:r>
            <a:rPr lang="en-GB" sz="1800" b="0" i="1" kern="1200" dirty="0"/>
            <a:t>t</a:t>
          </a:r>
          <a:r>
            <a:rPr lang="en-GB" sz="1800" b="0" i="0" kern="1200" dirty="0"/>
            <a:t>.</a:t>
          </a:r>
          <a:endParaRPr lang="en-GB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GB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800" b="1" i="1" kern="1200" dirty="0"/>
            <a:t>Principle of Optimality: </a:t>
          </a:r>
          <a:r>
            <a:rPr lang="en-GB" sz="1800" kern="1200" dirty="0"/>
            <a:t>Whatever the initial state is, the remaining decisions in an optimal policy from any stage must be optimal with regard the tail sub-problem at that stage.</a:t>
          </a:r>
        </a:p>
      </dsp:txBody>
      <dsp:txXfrm>
        <a:off x="0" y="747449"/>
        <a:ext cx="8352928" cy="187757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138805-D101-4426-ADF3-14F68AFC8064}">
      <dsp:nvSpPr>
        <dsp:cNvPr id="0" name=""/>
        <dsp:cNvSpPr/>
      </dsp:nvSpPr>
      <dsp:spPr>
        <a:xfrm>
          <a:off x="0" y="34232"/>
          <a:ext cx="2993833" cy="263835"/>
        </a:xfrm>
        <a:prstGeom prst="roundRect">
          <a:avLst/>
        </a:prstGeom>
        <a:solidFill>
          <a:schemeClr val="accent3">
            <a:shade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State space</a:t>
          </a:r>
        </a:p>
      </dsp:txBody>
      <dsp:txXfrm>
        <a:off x="12879" y="47111"/>
        <a:ext cx="2968075" cy="238077"/>
      </dsp:txXfrm>
    </dsp:sp>
    <dsp:sp modelId="{1A76149A-29E0-4E7E-8A43-067FC39FFF54}">
      <dsp:nvSpPr>
        <dsp:cNvPr id="0" name=""/>
        <dsp:cNvSpPr/>
      </dsp:nvSpPr>
      <dsp:spPr>
        <a:xfrm>
          <a:off x="0" y="329747"/>
          <a:ext cx="2993833" cy="263835"/>
        </a:xfrm>
        <a:prstGeom prst="roundRect">
          <a:avLst/>
        </a:prstGeom>
        <a:solidFill>
          <a:schemeClr val="accent3">
            <a:shade val="50000"/>
            <a:hueOff val="-184547"/>
            <a:satOff val="15418"/>
            <a:lumOff val="2477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Action space</a:t>
          </a:r>
        </a:p>
      </dsp:txBody>
      <dsp:txXfrm>
        <a:off x="12879" y="342626"/>
        <a:ext cx="2968075" cy="238077"/>
      </dsp:txXfrm>
    </dsp:sp>
    <dsp:sp modelId="{865E4BFA-E31E-48D7-852C-3438C460977C}">
      <dsp:nvSpPr>
        <dsp:cNvPr id="0" name=""/>
        <dsp:cNvSpPr/>
      </dsp:nvSpPr>
      <dsp:spPr>
        <a:xfrm>
          <a:off x="0" y="625262"/>
          <a:ext cx="2993833" cy="263835"/>
        </a:xfrm>
        <a:prstGeom prst="roundRect">
          <a:avLst/>
        </a:prstGeom>
        <a:solidFill>
          <a:schemeClr val="accent3">
            <a:shade val="50000"/>
            <a:hueOff val="-184547"/>
            <a:satOff val="15418"/>
            <a:lumOff val="2477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/>
            <a:t>Calculation of the expectation</a:t>
          </a:r>
        </a:p>
      </dsp:txBody>
      <dsp:txXfrm>
        <a:off x="12879" y="638141"/>
        <a:ext cx="2968075" cy="23807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7504B8-8964-464F-881D-4C59E9425705}">
      <dsp:nvSpPr>
        <dsp:cNvPr id="0" name=""/>
        <dsp:cNvSpPr/>
      </dsp:nvSpPr>
      <dsp:spPr>
        <a:xfrm>
          <a:off x="0" y="38365"/>
          <a:ext cx="7560840" cy="3357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/>
            <a:t>Value iteration</a:t>
          </a:r>
        </a:p>
      </dsp:txBody>
      <dsp:txXfrm>
        <a:off x="16392" y="54757"/>
        <a:ext cx="7528056" cy="303006"/>
      </dsp:txXfrm>
    </dsp:sp>
    <dsp:sp modelId="{E4A8BAF1-841B-467B-905E-D3AD3AF27E2E}">
      <dsp:nvSpPr>
        <dsp:cNvPr id="0" name=""/>
        <dsp:cNvSpPr/>
      </dsp:nvSpPr>
      <dsp:spPr>
        <a:xfrm>
          <a:off x="0" y="374155"/>
          <a:ext cx="7560840" cy="5651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0057" tIns="17780" rIns="99568" bIns="17780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100" kern="1200" dirty="0"/>
            <a:t>Start from an (arbitrary) initial value for the value function at each state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100" kern="1200" dirty="0"/>
            <a:t>Update iteratively using the Bellman equation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100" kern="1200" dirty="0"/>
            <a:t>Terminate when the successive differences are small enough. </a:t>
          </a:r>
        </a:p>
      </dsp:txBody>
      <dsp:txXfrm>
        <a:off x="0" y="374155"/>
        <a:ext cx="7560840" cy="565110"/>
      </dsp:txXfrm>
    </dsp:sp>
    <dsp:sp modelId="{213ABA2B-A093-4B63-AB4E-483053E65D19}">
      <dsp:nvSpPr>
        <dsp:cNvPr id="0" name=""/>
        <dsp:cNvSpPr/>
      </dsp:nvSpPr>
      <dsp:spPr>
        <a:xfrm>
          <a:off x="0" y="939265"/>
          <a:ext cx="7560840" cy="3357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Policy Iteration</a:t>
          </a:r>
        </a:p>
      </dsp:txBody>
      <dsp:txXfrm>
        <a:off x="16392" y="955657"/>
        <a:ext cx="7528056" cy="303006"/>
      </dsp:txXfrm>
    </dsp:sp>
    <dsp:sp modelId="{EBD8B21B-F140-4593-82A2-2F6CC504CA54}">
      <dsp:nvSpPr>
        <dsp:cNvPr id="0" name=""/>
        <dsp:cNvSpPr/>
      </dsp:nvSpPr>
      <dsp:spPr>
        <a:xfrm>
          <a:off x="0" y="1275056"/>
          <a:ext cx="7560840" cy="5651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0057" tIns="17780" rIns="99568" bIns="17780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100" kern="1200" dirty="0"/>
            <a:t>Start from a simple policy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100" kern="1200" dirty="0"/>
            <a:t>Evaluate its value function 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100" kern="1200" dirty="0"/>
            <a:t>Improve the policy by Bellman Equation iteratively until no further improvement can be achieved</a:t>
          </a:r>
        </a:p>
      </dsp:txBody>
      <dsp:txXfrm>
        <a:off x="0" y="1275056"/>
        <a:ext cx="7560840" cy="565110"/>
      </dsp:txXfrm>
    </dsp:sp>
    <dsp:sp modelId="{C12DEB33-4767-449F-9704-89C19FACA316}">
      <dsp:nvSpPr>
        <dsp:cNvPr id="0" name=""/>
        <dsp:cNvSpPr/>
      </dsp:nvSpPr>
      <dsp:spPr>
        <a:xfrm>
          <a:off x="0" y="1840166"/>
          <a:ext cx="7560840" cy="3357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Linear programming</a:t>
          </a:r>
        </a:p>
      </dsp:txBody>
      <dsp:txXfrm>
        <a:off x="16392" y="1856558"/>
        <a:ext cx="7528056" cy="30300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24A03B-B8AE-4F56-9CAA-6CB504FFA634}">
      <dsp:nvSpPr>
        <dsp:cNvPr id="0" name=""/>
        <dsp:cNvSpPr/>
      </dsp:nvSpPr>
      <dsp:spPr>
        <a:xfrm>
          <a:off x="0" y="2968387"/>
          <a:ext cx="8226720" cy="9742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The BIG question is: how to find good approximation </a:t>
          </a:r>
          <a14:m xmlns:a14="http://schemas.microsoft.com/office/drawing/2010/main">
            <m:oMath xmlns:m="http://schemas.openxmlformats.org/officeDocument/2006/math">
              <m:sSub>
                <m:sSubPr>
                  <m:ctrlPr>
                    <a:rPr lang="en-GB" sz="1800" i="1" kern="1200">
                      <a:latin typeface="Cambria Math" panose="02040503050406030204" pitchFamily="18" charset="0"/>
                    </a:rPr>
                  </m:ctrlPr>
                </m:sSubPr>
                <m:e>
                  <m:acc>
                    <m:accPr>
                      <m:chr m:val="̃"/>
                      <m:ctrlPr>
                        <a:rPr lang="en-GB" sz="1800" i="1" kern="1200">
                          <a:latin typeface="Cambria Math" panose="02040503050406030204" pitchFamily="18" charset="0"/>
                        </a:rPr>
                      </m:ctrlPr>
                    </m:accPr>
                    <m:e>
                      <m:r>
                        <a:rPr lang="en-GB" sz="1800" i="1" kern="1200">
                          <a:latin typeface="Cambria Math" panose="02040503050406030204" pitchFamily="18" charset="0"/>
                        </a:rPr>
                        <m:t>𝑣</m:t>
                      </m:r>
                    </m:e>
                  </m:acc>
                </m:e>
                <m:sub>
                  <m:r>
                    <a:rPr lang="en-GB" sz="1800" i="1" kern="1200">
                      <a:latin typeface="Cambria Math" panose="02040503050406030204" pitchFamily="18" charset="0"/>
                    </a:rPr>
                    <m:t>𝑡</m:t>
                  </m:r>
                </m:sub>
              </m:sSub>
              <m:d>
                <m:dPr>
                  <m:ctrlPr>
                    <a:rPr lang="en-GB" sz="1800" i="1" kern="1200">
                      <a:latin typeface="Cambria Math" panose="02040503050406030204" pitchFamily="18" charset="0"/>
                    </a:rPr>
                  </m:ctrlPr>
                </m:dPr>
                <m:e>
                  <m:r>
                    <a:rPr lang="en-GB" sz="1800" b="0" i="1" kern="1200" smtClean="0">
                      <a:latin typeface="Cambria Math" panose="02040503050406030204" pitchFamily="18" charset="0"/>
                    </a:rPr>
                    <m:t>⋅</m:t>
                  </m:r>
                </m:e>
              </m:d>
            </m:oMath>
          </a14:m>
          <a:r>
            <a:rPr lang="en-GB" sz="1800" kern="1200" dirty="0"/>
            <a:t> efficiently ??</a:t>
          </a:r>
        </a:p>
      </dsp:txBody>
      <dsp:txXfrm>
        <a:off x="0" y="2968387"/>
        <a:ext cx="8226720" cy="974291"/>
      </dsp:txXfrm>
    </dsp:sp>
    <dsp:sp modelId="{FFA7FD75-5BED-402B-B844-4FC3CA446E00}">
      <dsp:nvSpPr>
        <dsp:cNvPr id="0" name=""/>
        <dsp:cNvSpPr/>
      </dsp:nvSpPr>
      <dsp:spPr>
        <a:xfrm rot="10800000">
          <a:off x="0" y="1484542"/>
          <a:ext cx="8226720" cy="1498459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Then a control policy can be obtained by </a:t>
          </a:r>
        </a:p>
      </dsp:txBody>
      <dsp:txXfrm rot="-10800000">
        <a:off x="0" y="1484542"/>
        <a:ext cx="8226720" cy="525959"/>
      </dsp:txXfrm>
    </dsp:sp>
    <dsp:sp modelId="{BD3577A6-8D31-42B6-9772-41AAA5E21C47}">
      <dsp:nvSpPr>
        <dsp:cNvPr id="0" name=""/>
        <dsp:cNvSpPr/>
      </dsp:nvSpPr>
      <dsp:spPr>
        <a:xfrm>
          <a:off x="0" y="2010501"/>
          <a:ext cx="8226720" cy="44803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24130" rIns="135128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r>
                  <a:rPr lang="en-GB" sz="1900" b="0" i="1" kern="1200" smtClean="0">
                    <a:latin typeface="Cambria Math" panose="02040503050406030204" pitchFamily="18" charset="0"/>
                  </a:rPr>
                  <m:t>𝜋</m:t>
                </m:r>
                <m:d>
                  <m:dPr>
                    <m:ctrlPr>
                      <a:rPr lang="en-GB" sz="1900" b="0" i="1" kern="1200">
                        <a:latin typeface="Cambria Math" panose="02040503050406030204" pitchFamily="18" charset="0"/>
                      </a:rPr>
                    </m:ctrlPr>
                  </m:dPr>
                  <m:e>
                    <m:sSub>
                      <m:sSubPr>
                        <m:ctrlPr>
                          <a:rPr lang="en-GB" sz="1900" b="0" i="1" kern="120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900" b="1" i="1" kern="120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GB" sz="1900" b="0" i="1" kern="120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e>
                </m:d>
                <m:r>
                  <a:rPr lang="en-GB" sz="1900" b="0" i="1" kern="1200">
                    <a:latin typeface="Cambria Math" panose="02040503050406030204" pitchFamily="18" charset="0"/>
                  </a:rPr>
                  <m:t>=</m:t>
                </m:r>
                <m:r>
                  <a:rPr lang="en-GB" sz="1900" b="0" i="1" kern="1200">
                    <a:latin typeface="Cambria Math" panose="02040503050406030204" pitchFamily="18" charset="0"/>
                  </a:rPr>
                  <m:t>𝑎𝑟𝑔𝑚𝑎</m:t>
                </m:r>
                <m:sSub>
                  <m:sSubPr>
                    <m:ctrlPr>
                      <a:rPr lang="en-GB" sz="1900" b="0" i="1" kern="1200">
                        <a:latin typeface="Cambria Math" panose="02040503050406030204" pitchFamily="18" charset="0"/>
                      </a:rPr>
                    </m:ctrlPr>
                  </m:sSubPr>
                  <m:e>
                    <m:sSub>
                      <m:sSubPr>
                        <m:ctrlPr>
                          <a:rPr lang="en-GB" sz="1900" b="0" i="1" kern="120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900" b="0" i="1" kern="120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1900" b="0" i="1" kern="120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e>
                  <m:sub>
                    <m:r>
                      <a:rPr lang="en-GB" sz="1900" b="0" i="1" kern="1200">
                        <a:latin typeface="Cambria Math" panose="02040503050406030204" pitchFamily="18" charset="0"/>
                      </a:rPr>
                      <m:t>𝑡</m:t>
                    </m:r>
                  </m:sub>
                </m:sSub>
                <m:r>
                  <a:rPr lang="en-GB" sz="1900" b="0" i="1" kern="1200">
                    <a:latin typeface="Cambria Math" panose="02040503050406030204" pitchFamily="18" charset="0"/>
                  </a:rPr>
                  <m:t> </m:t>
                </m:r>
                <m:d>
                  <m:dPr>
                    <m:begChr m:val="["/>
                    <m:endChr m:val="]"/>
                    <m:ctrlPr>
                      <a:rPr lang="en-GB" sz="1900" b="0" i="1" kern="1200">
                        <a:latin typeface="Cambria Math" panose="02040503050406030204" pitchFamily="18" charset="0"/>
                      </a:rPr>
                    </m:ctrlPr>
                  </m:dPr>
                  <m:e>
                    <m:sSub>
                      <m:sSubPr>
                        <m:ctrlPr>
                          <a:rPr lang="en-GB" sz="1900" i="1" kern="120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900" i="1" kern="120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GB" sz="1900" i="1" kern="120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GB" sz="1900" i="1" kern="120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1900" i="1" kern="120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900" b="1" i="1" kern="120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GB" sz="1900" i="1" kern="120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GB" sz="1900" i="1" kern="120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GB" sz="1900" i="1" kern="120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900" i="1" kern="120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GB" sz="1900" i="1" kern="120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GB" sz="1900" i="1" kern="120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GB" sz="1900" i="1" kern="120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900" i="1" kern="120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GB" sz="1900" i="1" kern="120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GB" sz="1900" i="1" kern="120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900" b="0" i="1" kern="120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GB" sz="1900" b="0" i="1" kern="120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1900" b="0" i="1" kern="120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GB" sz="1900" b="0" i="1" kern="120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GB" sz="1900" b="0" i="1" kern="120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d>
                      <m:dPr>
                        <m:ctrlPr>
                          <a:rPr lang="en-GB" sz="1900" b="0" i="1" kern="120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1900" i="1" kern="120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900" b="1" i="1" kern="120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GB" sz="1900" i="1" kern="120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GB" sz="1900" i="1" kern="120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</m:e>
                </m:d>
              </m:oMath>
            </m:oMathPara>
          </a14:m>
          <a:endParaRPr lang="en-GB" sz="1900" kern="1200" dirty="0"/>
        </a:p>
      </dsp:txBody>
      <dsp:txXfrm>
        <a:off x="0" y="2010501"/>
        <a:ext cx="8226720" cy="448039"/>
      </dsp:txXfrm>
    </dsp:sp>
    <dsp:sp modelId="{C98205B5-305E-4A64-AB7B-C0CE792779D3}">
      <dsp:nvSpPr>
        <dsp:cNvPr id="0" name=""/>
        <dsp:cNvSpPr/>
      </dsp:nvSpPr>
      <dsp:spPr>
        <a:xfrm rot="10800000">
          <a:off x="0" y="697"/>
          <a:ext cx="8226720" cy="1498459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/>
            <a:t>Approximate value functions</a:t>
          </a:r>
        </a:p>
      </dsp:txBody>
      <dsp:txXfrm rot="-10800000">
        <a:off x="0" y="697"/>
        <a:ext cx="8226720" cy="525959"/>
      </dsp:txXfrm>
    </dsp:sp>
    <dsp:sp modelId="{CA94DEB5-1B9D-4C0C-8C5F-3BC8DC3CF9FD}">
      <dsp:nvSpPr>
        <dsp:cNvPr id="0" name=""/>
        <dsp:cNvSpPr/>
      </dsp:nvSpPr>
      <dsp:spPr>
        <a:xfrm>
          <a:off x="0" y="526656"/>
          <a:ext cx="8226720" cy="44803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24130" rIns="135128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Replace </a:t>
          </a:r>
          <a14:m xmlns:a14="http://schemas.microsoft.com/office/drawing/2010/main">
            <m:oMath xmlns:m="http://schemas.openxmlformats.org/officeDocument/2006/math">
              <m:sSub>
                <m:sSubPr>
                  <m:ctrlPr>
                    <a:rPr lang="en-GB" sz="1900" b="0" i="1" kern="120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en-GB" sz="1900" b="0" i="1" kern="1200">
                      <a:latin typeface="Cambria Math" panose="02040503050406030204" pitchFamily="18" charset="0"/>
                    </a:rPr>
                    <m:t>𝑣</m:t>
                  </m:r>
                </m:e>
                <m:sub>
                  <m:r>
                    <a:rPr lang="en-GB" sz="1900" b="0" i="1" kern="1200">
                      <a:latin typeface="Cambria Math" panose="02040503050406030204" pitchFamily="18" charset="0"/>
                    </a:rPr>
                    <m:t>𝑡</m:t>
                  </m:r>
                </m:sub>
              </m:sSub>
              <m:d>
                <m:dPr>
                  <m:ctrlPr>
                    <a:rPr lang="en-GB" sz="1900" b="0" i="1" kern="1200">
                      <a:latin typeface="Cambria Math" panose="02040503050406030204" pitchFamily="18" charset="0"/>
                    </a:rPr>
                  </m:ctrlPr>
                </m:dPr>
                <m:e>
                  <m:sSub>
                    <m:sSubPr>
                      <m:ctrlPr>
                        <a:rPr lang="en-GB" sz="1900" b="0" i="1" kern="120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en-GB" sz="1900" b="1" i="1" kern="1200">
                          <a:latin typeface="Cambria Math" panose="02040503050406030204" pitchFamily="18" charset="0"/>
                        </a:rPr>
                        <m:t>𝒙</m:t>
                      </m:r>
                    </m:e>
                    <m:sub>
                      <m:r>
                        <a:rPr lang="en-GB" sz="1900" b="0" i="1" kern="1200">
                          <a:latin typeface="Cambria Math" panose="02040503050406030204" pitchFamily="18" charset="0"/>
                        </a:rPr>
                        <m:t>𝑡</m:t>
                      </m:r>
                    </m:sub>
                  </m:sSub>
                </m:e>
              </m:d>
            </m:oMath>
          </a14:m>
          <a:r>
            <a:rPr lang="en-GB" sz="1900" kern="1200"/>
            <a:t> by an approximation </a:t>
          </a:r>
          <a14:m xmlns:a14="http://schemas.microsoft.com/office/drawing/2010/main">
            <m:oMath xmlns:m="http://schemas.openxmlformats.org/officeDocument/2006/math">
              <m:sSub>
                <m:sSubPr>
                  <m:ctrlPr>
                    <a:rPr lang="en-GB" sz="1900" i="1" kern="1200">
                      <a:latin typeface="Cambria Math" panose="02040503050406030204" pitchFamily="18" charset="0"/>
                    </a:rPr>
                  </m:ctrlPr>
                </m:sSubPr>
                <m:e>
                  <m:acc>
                    <m:accPr>
                      <m:chr m:val="̃"/>
                      <m:ctrlPr>
                        <a:rPr lang="en-GB" sz="1900" i="1" kern="1200">
                          <a:latin typeface="Cambria Math" panose="02040503050406030204" pitchFamily="18" charset="0"/>
                        </a:rPr>
                      </m:ctrlPr>
                    </m:accPr>
                    <m:e>
                      <m:r>
                        <a:rPr lang="en-GB" sz="1900" i="1" kern="1200">
                          <a:latin typeface="Cambria Math" panose="02040503050406030204" pitchFamily="18" charset="0"/>
                        </a:rPr>
                        <m:t>𝑣</m:t>
                      </m:r>
                    </m:e>
                  </m:acc>
                </m:e>
                <m:sub>
                  <m:r>
                    <a:rPr lang="en-GB" sz="1900" i="1" kern="1200">
                      <a:latin typeface="Cambria Math" panose="02040503050406030204" pitchFamily="18" charset="0"/>
                    </a:rPr>
                    <m:t>𝑡</m:t>
                  </m:r>
                </m:sub>
              </m:sSub>
              <m:d>
                <m:dPr>
                  <m:ctrlPr>
                    <a:rPr lang="en-GB" sz="1900" i="1" kern="1200">
                      <a:latin typeface="Cambria Math" panose="02040503050406030204" pitchFamily="18" charset="0"/>
                    </a:rPr>
                  </m:ctrlPr>
                </m:dPr>
                <m:e>
                  <m:sSub>
                    <m:sSubPr>
                      <m:ctrlPr>
                        <a:rPr lang="en-GB" sz="1900" i="1" kern="120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en-GB" sz="1900" b="1" i="1" kern="1200">
                          <a:latin typeface="Cambria Math" panose="02040503050406030204" pitchFamily="18" charset="0"/>
                        </a:rPr>
                        <m:t>𝒙</m:t>
                      </m:r>
                    </m:e>
                    <m:sub>
                      <m:r>
                        <a:rPr lang="en-GB" sz="1900" i="1" kern="1200">
                          <a:latin typeface="Cambria Math" panose="02040503050406030204" pitchFamily="18" charset="0"/>
                        </a:rPr>
                        <m:t>𝑡</m:t>
                      </m:r>
                    </m:sub>
                  </m:sSub>
                </m:e>
              </m:d>
            </m:oMath>
          </a14:m>
          <a:r>
            <a:rPr lang="en-GB" sz="1900" kern="1200"/>
            <a:t> </a:t>
          </a:r>
        </a:p>
      </dsp:txBody>
      <dsp:txXfrm>
        <a:off x="0" y="526656"/>
        <a:ext cx="8226720" cy="448039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D0F183-EFCE-4F9F-97C5-56D16E8DFE2C}">
      <dsp:nvSpPr>
        <dsp:cNvPr id="0" name=""/>
        <dsp:cNvSpPr/>
      </dsp:nvSpPr>
      <dsp:spPr>
        <a:xfrm rot="5400000">
          <a:off x="5235619" y="-2183282"/>
          <a:ext cx="717099" cy="526510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17145" rIns="34290" bIns="17145" numCol="1" spcCol="1270" anchor="ctr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14:m xmlns:a14="http://schemas.microsoft.com/office/drawing/2010/main">
            <m:oMath xmlns:m="http://schemas.openxmlformats.org/officeDocument/2006/math">
              <m:acc>
                <m:accPr>
                  <m:chr m:val="̃"/>
                  <m:ctrlPr>
                    <a:rPr lang="en-GB" sz="900" b="0" i="1" kern="1200" smtClean="0">
                      <a:latin typeface="Cambria Math" panose="02040503050406030204" pitchFamily="18" charset="0"/>
                    </a:rPr>
                  </m:ctrlPr>
                </m:accPr>
                <m:e>
                  <m:r>
                    <a:rPr lang="en-GB" sz="900" b="0" i="1" kern="1200">
                      <a:latin typeface="Cambria Math" panose="02040503050406030204" pitchFamily="18" charset="0"/>
                    </a:rPr>
                    <m:t>𝑣</m:t>
                  </m:r>
                </m:e>
              </m:acc>
              <m:d>
                <m:dPr>
                  <m:ctrlPr>
                    <a:rPr lang="en-GB" sz="900" b="0" i="1" kern="1200">
                      <a:latin typeface="Cambria Math" panose="02040503050406030204" pitchFamily="18" charset="0"/>
                    </a:rPr>
                  </m:ctrlPr>
                </m:dPr>
                <m:e>
                  <m:r>
                    <a:rPr lang="en-GB" sz="900" b="1" i="1" kern="1200">
                      <a:latin typeface="Cambria Math" panose="02040503050406030204" pitchFamily="18" charset="0"/>
                    </a:rPr>
                    <m:t>𝒙</m:t>
                  </m:r>
                </m:e>
              </m:d>
              <m:r>
                <a:rPr lang="en-GB" sz="900" b="0" i="1" kern="1200">
                  <a:latin typeface="Cambria Math" panose="02040503050406030204" pitchFamily="18" charset="0"/>
                </a:rPr>
                <m:t>=</m:t>
              </m:r>
              <m:nary>
                <m:naryPr>
                  <m:chr m:val="∑"/>
                  <m:ctrlPr>
                    <a:rPr lang="en-GB" sz="900" b="0" i="1" kern="1200">
                      <a:latin typeface="Cambria Math" panose="02040503050406030204" pitchFamily="18" charset="0"/>
                    </a:rPr>
                  </m:ctrlPr>
                </m:naryPr>
                <m:sub>
                  <m:r>
                    <m:rPr>
                      <m:brk m:alnAt="23"/>
                    </m:rPr>
                    <a:rPr lang="en-GB" sz="900" b="0" i="1" kern="1200">
                      <a:latin typeface="Cambria Math" panose="02040503050406030204" pitchFamily="18" charset="0"/>
                    </a:rPr>
                    <m:t>𝑖</m:t>
                  </m:r>
                  <m:r>
                    <a:rPr lang="en-GB" sz="900" b="0" i="1" kern="1200">
                      <a:latin typeface="Cambria Math" panose="02040503050406030204" pitchFamily="18" charset="0"/>
                    </a:rPr>
                    <m:t>=1</m:t>
                  </m:r>
                </m:sub>
                <m:sup>
                  <m:r>
                    <a:rPr lang="en-GB" sz="900" b="0" i="1" kern="1200">
                      <a:latin typeface="Cambria Math" panose="02040503050406030204" pitchFamily="18" charset="0"/>
                    </a:rPr>
                    <m:t>𝐼</m:t>
                  </m:r>
                </m:sup>
                <m:e>
                  <m:sSub>
                    <m:sSubPr>
                      <m:ctrlPr>
                        <a:rPr lang="en-GB" sz="900" i="1" kern="120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en-GB" sz="900" i="1" kern="1200">
                          <a:latin typeface="Cambria Math" panose="02040503050406030204" pitchFamily="18" charset="0"/>
                        </a:rPr>
                        <m:t>𝑟</m:t>
                      </m:r>
                    </m:e>
                    <m:sub>
                      <m:r>
                        <a:rPr lang="en-GB" sz="900" i="1" kern="1200">
                          <a:latin typeface="Cambria Math" panose="02040503050406030204" pitchFamily="18" charset="0"/>
                        </a:rPr>
                        <m:t>𝑖</m:t>
                      </m:r>
                    </m:sub>
                  </m:sSub>
                  <m:sSub>
                    <m:sSubPr>
                      <m:ctrlPr>
                        <a:rPr lang="en-GB" sz="900" i="1" kern="120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en-GB" sz="900" i="1" kern="1200">
                          <a:latin typeface="Cambria Math" panose="02040503050406030204" pitchFamily="18" charset="0"/>
                        </a:rPr>
                        <m:t>𝜙</m:t>
                      </m:r>
                    </m:e>
                    <m:sub>
                      <m:r>
                        <a:rPr lang="en-GB" sz="900" i="1" kern="1200">
                          <a:latin typeface="Cambria Math" panose="02040503050406030204" pitchFamily="18" charset="0"/>
                        </a:rPr>
                        <m:t>𝑖</m:t>
                      </m:r>
                    </m:sub>
                  </m:sSub>
                  <m:r>
                    <a:rPr lang="en-GB" sz="900" i="1" kern="1200">
                      <a:latin typeface="Cambria Math" panose="02040503050406030204" pitchFamily="18" charset="0"/>
                    </a:rPr>
                    <m:t>(</m:t>
                  </m:r>
                  <m:r>
                    <a:rPr lang="en-GB" sz="900" b="1" i="1" kern="1200">
                      <a:latin typeface="Cambria Math" panose="02040503050406030204" pitchFamily="18" charset="0"/>
                    </a:rPr>
                    <m:t>𝒙</m:t>
                  </m:r>
                  <m:r>
                    <a:rPr lang="en-GB" sz="900" i="1" kern="1200">
                      <a:latin typeface="Cambria Math" panose="02040503050406030204" pitchFamily="18" charset="0"/>
                    </a:rPr>
                    <m:t>)</m:t>
                  </m:r>
                </m:e>
              </m:nary>
            </m:oMath>
          </a14:m>
          <a:r>
            <a:rPr lang="en-GB" sz="900" kern="1200"/>
            <a:t>, where </a:t>
          </a:r>
          <a14:m xmlns:a14="http://schemas.microsoft.com/office/drawing/2010/main">
            <m:oMath xmlns:m="http://schemas.openxmlformats.org/officeDocument/2006/math">
              <m:sSub>
                <m:sSubPr>
                  <m:ctrlPr>
                    <a:rPr lang="en-GB" sz="900" i="1" kern="120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en-GB" sz="900" i="1" kern="1200">
                      <a:latin typeface="Cambria Math" panose="02040503050406030204" pitchFamily="18" charset="0"/>
                    </a:rPr>
                    <m:t>𝜙</m:t>
                  </m:r>
                </m:e>
                <m:sub>
                  <m:r>
                    <a:rPr lang="en-GB" sz="900" i="1" kern="1200">
                      <a:latin typeface="Cambria Math" panose="02040503050406030204" pitchFamily="18" charset="0"/>
                    </a:rPr>
                    <m:t>𝑖</m:t>
                  </m:r>
                </m:sub>
              </m:sSub>
              <m:d>
                <m:dPr>
                  <m:ctrlPr>
                    <a:rPr lang="en-GB" sz="900" i="1" kern="1200">
                      <a:latin typeface="Cambria Math" panose="02040503050406030204" pitchFamily="18" charset="0"/>
                    </a:rPr>
                  </m:ctrlPr>
                </m:dPr>
                <m:e>
                  <m:r>
                    <a:rPr lang="en-GB" sz="900" b="1" i="1" kern="1200">
                      <a:latin typeface="Cambria Math" panose="02040503050406030204" pitchFamily="18" charset="0"/>
                    </a:rPr>
                    <m:t>𝒙</m:t>
                  </m:r>
                </m:e>
              </m:d>
            </m:oMath>
          </a14:m>
          <a:r>
            <a:rPr lang="en-GB" sz="900" kern="1200"/>
            <a:t> are called basis/feature functions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900" kern="1200"/>
            <a:t>The dimension of the weights </a:t>
          </a:r>
          <a14:m xmlns:a14="http://schemas.microsoft.com/office/drawing/2010/main">
            <m:oMath xmlns:m="http://schemas.openxmlformats.org/officeDocument/2006/math">
              <m:sSub>
                <m:sSubPr>
                  <m:ctrlPr>
                    <a:rPr lang="en-GB" sz="900" i="1" kern="120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en-GB" sz="900" b="0" i="1" kern="1200">
                      <a:latin typeface="Cambria Math" panose="02040503050406030204" pitchFamily="18" charset="0"/>
                    </a:rPr>
                    <m:t>𝑟</m:t>
                  </m:r>
                  <m:r>
                    <a:rPr lang="en-GB" sz="900" b="0" i="1" kern="1200">
                      <a:latin typeface="Cambria Math" panose="02040503050406030204" pitchFamily="18" charset="0"/>
                    </a:rPr>
                    <m:t>={</m:t>
                  </m:r>
                  <m:r>
                    <a:rPr lang="en-GB" sz="900" i="1" kern="1200">
                      <a:latin typeface="Cambria Math" panose="02040503050406030204" pitchFamily="18" charset="0"/>
                    </a:rPr>
                    <m:t>𝑟</m:t>
                  </m:r>
                </m:e>
                <m:sub>
                  <m:r>
                    <a:rPr lang="en-GB" sz="900" b="0" i="1" kern="1200">
                      <a:latin typeface="Cambria Math" panose="02040503050406030204" pitchFamily="18" charset="0"/>
                    </a:rPr>
                    <m:t>1</m:t>
                  </m:r>
                </m:sub>
              </m:sSub>
              <m:r>
                <a:rPr lang="en-GB" sz="900" b="0" i="1" kern="1200">
                  <a:latin typeface="Cambria Math" panose="02040503050406030204" pitchFamily="18" charset="0"/>
                </a:rPr>
                <m:t>,</m:t>
              </m:r>
              <m:sSub>
                <m:sSubPr>
                  <m:ctrlPr>
                    <a:rPr lang="en-GB" sz="900" b="0" i="1" kern="120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en-GB" sz="900" b="0" i="1" kern="1200">
                      <a:latin typeface="Cambria Math" panose="02040503050406030204" pitchFamily="18" charset="0"/>
                    </a:rPr>
                    <m:t>𝑟</m:t>
                  </m:r>
                </m:e>
                <m:sub>
                  <m:r>
                    <a:rPr lang="en-GB" sz="900" b="0" i="1" kern="1200">
                      <a:latin typeface="Cambria Math" panose="02040503050406030204" pitchFamily="18" charset="0"/>
                    </a:rPr>
                    <m:t>2</m:t>
                  </m:r>
                </m:sub>
              </m:sSub>
              <m:r>
                <a:rPr lang="en-GB" sz="900" b="0" i="1" kern="1200">
                  <a:latin typeface="Cambria Math" panose="02040503050406030204" pitchFamily="18" charset="0"/>
                </a:rPr>
                <m:t>,⋯, </m:t>
              </m:r>
              <m:sSub>
                <m:sSubPr>
                  <m:ctrlPr>
                    <a:rPr lang="en-GB" sz="900" b="0" i="1" kern="120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en-GB" sz="900" b="0" i="1" kern="1200">
                      <a:latin typeface="Cambria Math" panose="02040503050406030204" pitchFamily="18" charset="0"/>
                    </a:rPr>
                    <m:t>𝑟</m:t>
                  </m:r>
                </m:e>
                <m:sub>
                  <m:r>
                    <a:rPr lang="en-GB" sz="900" b="0" i="1" kern="1200">
                      <a:latin typeface="Cambria Math" panose="02040503050406030204" pitchFamily="18" charset="0"/>
                    </a:rPr>
                    <m:t>𝐼</m:t>
                  </m:r>
                </m:sub>
              </m:sSub>
              <m:r>
                <a:rPr lang="en-GB" sz="900" b="0" i="1" kern="1200">
                  <a:latin typeface="Cambria Math" panose="02040503050406030204" pitchFamily="18" charset="0"/>
                </a:rPr>
                <m:t>}</m:t>
              </m:r>
            </m:oMath>
          </a14:m>
          <a:r>
            <a:rPr lang="en-GB" sz="900" kern="1200"/>
            <a:t> is significantly less than the state dimensionality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900" kern="1200"/>
            <a:t>Regression can be used to find the best </a:t>
          </a:r>
          <a:r>
            <a:rPr lang="en-GB" sz="900" i="1" kern="1200"/>
            <a:t>r</a:t>
          </a:r>
          <a:r>
            <a:rPr lang="en-GB" sz="900" kern="1200"/>
            <a:t> values. 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900" kern="1200"/>
            <a:t>A challenge is to find the appropriate structure of the basis functions. </a:t>
          </a:r>
        </a:p>
      </dsp:txBody>
      <dsp:txXfrm rot="-5400000">
        <a:off x="2961619" y="125724"/>
        <a:ext cx="5230094" cy="647087"/>
      </dsp:txXfrm>
    </dsp:sp>
    <dsp:sp modelId="{0BEE279C-1B49-4A74-A286-8725BCD08800}">
      <dsp:nvSpPr>
        <dsp:cNvPr id="0" name=""/>
        <dsp:cNvSpPr/>
      </dsp:nvSpPr>
      <dsp:spPr>
        <a:xfrm>
          <a:off x="0" y="1080"/>
          <a:ext cx="2961619" cy="8963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Parametric value function approximation</a:t>
          </a:r>
        </a:p>
      </dsp:txBody>
      <dsp:txXfrm>
        <a:off x="43757" y="44837"/>
        <a:ext cx="2874105" cy="808860"/>
      </dsp:txXfrm>
    </dsp:sp>
    <dsp:sp modelId="{87E102F7-A0AA-4C58-BBE0-30D167DC0E92}">
      <dsp:nvSpPr>
        <dsp:cNvPr id="0" name=""/>
        <dsp:cNvSpPr/>
      </dsp:nvSpPr>
      <dsp:spPr>
        <a:xfrm rot="5400000">
          <a:off x="5235619" y="-1242090"/>
          <a:ext cx="717099" cy="526510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17145" rIns="34290" bIns="17145" numCol="1" spcCol="1270" anchor="ctr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900" kern="1200" dirty="0"/>
            <a:t>Automatically construct the basis functions. </a:t>
          </a:r>
        </a:p>
      </dsp:txBody>
      <dsp:txXfrm rot="-5400000">
        <a:off x="2961619" y="1066916"/>
        <a:ext cx="5230094" cy="647087"/>
      </dsp:txXfrm>
    </dsp:sp>
    <dsp:sp modelId="{DA0CCF0D-C418-41C3-A50D-BD8F35DC2518}">
      <dsp:nvSpPr>
        <dsp:cNvPr id="0" name=""/>
        <dsp:cNvSpPr/>
      </dsp:nvSpPr>
      <dsp:spPr>
        <a:xfrm>
          <a:off x="0" y="942273"/>
          <a:ext cx="2961619" cy="8963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/>
            <a:t>Neural networks</a:t>
          </a:r>
        </a:p>
      </dsp:txBody>
      <dsp:txXfrm>
        <a:off x="43757" y="986030"/>
        <a:ext cx="2874105" cy="808860"/>
      </dsp:txXfrm>
    </dsp:sp>
    <dsp:sp modelId="{F4AC9433-8C40-4F35-B221-2B0AFB46A424}">
      <dsp:nvSpPr>
        <dsp:cNvPr id="0" name=""/>
        <dsp:cNvSpPr/>
      </dsp:nvSpPr>
      <dsp:spPr>
        <a:xfrm rot="5400000">
          <a:off x="5235619" y="-300897"/>
          <a:ext cx="717099" cy="526510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17145" rIns="34290" bIns="17145" numCol="1" spcCol="1270" anchor="ctr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900" kern="1200" dirty="0"/>
            <a:t>Deterministic approximation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900" kern="1200"/>
            <a:t>Decomposition- Lagrangian relaxation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900" kern="1200" dirty="0"/>
            <a:t>State aggregation</a:t>
          </a:r>
        </a:p>
      </dsp:txBody>
      <dsp:txXfrm rot="-5400000">
        <a:off x="2961619" y="2008109"/>
        <a:ext cx="5230094" cy="647087"/>
      </dsp:txXfrm>
    </dsp:sp>
    <dsp:sp modelId="{5A7DE9D4-ADB5-41E7-BE7A-BAA550E816E5}">
      <dsp:nvSpPr>
        <dsp:cNvPr id="0" name=""/>
        <dsp:cNvSpPr/>
      </dsp:nvSpPr>
      <dsp:spPr>
        <a:xfrm>
          <a:off x="0" y="1883466"/>
          <a:ext cx="2961619" cy="8963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Problem approximation</a:t>
          </a:r>
        </a:p>
      </dsp:txBody>
      <dsp:txXfrm>
        <a:off x="43757" y="1927223"/>
        <a:ext cx="2874105" cy="808860"/>
      </dsp:txXfrm>
    </dsp:sp>
    <dsp:sp modelId="{7BE3BA57-81B0-4EFF-8A11-87D0B1C5142A}">
      <dsp:nvSpPr>
        <dsp:cNvPr id="0" name=""/>
        <dsp:cNvSpPr/>
      </dsp:nvSpPr>
      <dsp:spPr>
        <a:xfrm rot="5400000">
          <a:off x="5065105" y="718280"/>
          <a:ext cx="1047201" cy="5259959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17145" rIns="34290" bIns="17145" numCol="1" spcCol="1270" anchor="ctr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900" kern="1200" dirty="0"/>
            <a:t>Use the value function of a simple heuristic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900" kern="1200" dirty="0"/>
            <a:t>Evaluated either analytically (only for small or special problems) or more commonly by (Monte Carlo) simulation</a:t>
          </a:r>
        </a:p>
      </dsp:txBody>
      <dsp:txXfrm rot="-5400000">
        <a:off x="2958726" y="2875779"/>
        <a:ext cx="5208839" cy="944961"/>
      </dsp:txXfrm>
    </dsp:sp>
    <dsp:sp modelId="{789C9937-B7C3-4E11-96D8-FCBFAB1431FF}">
      <dsp:nvSpPr>
        <dsp:cNvPr id="0" name=""/>
        <dsp:cNvSpPr/>
      </dsp:nvSpPr>
      <dsp:spPr>
        <a:xfrm>
          <a:off x="0" y="2900072"/>
          <a:ext cx="2958726" cy="8963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/>
            <a:t>Rollout</a:t>
          </a:r>
        </a:p>
      </dsp:txBody>
      <dsp:txXfrm>
        <a:off x="43757" y="2943829"/>
        <a:ext cx="2871212" cy="80886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569DDD-58E1-4D5B-9E80-8FE4B3D4EA81}">
      <dsp:nvSpPr>
        <dsp:cNvPr id="0" name=""/>
        <dsp:cNvSpPr/>
      </dsp:nvSpPr>
      <dsp:spPr>
        <a:xfrm>
          <a:off x="0" y="406182"/>
          <a:ext cx="8280920" cy="34114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2691" tIns="395732" rIns="642691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900" kern="1200" dirty="0"/>
            <a:t>Model the problem into an MDP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900" kern="1200" dirty="0"/>
            <a:t>Formulate the problem into a dynamic program, and write down the Bellman equation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900" kern="1200" dirty="0"/>
            <a:t>Solve it using backward induction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900" kern="1200" dirty="0"/>
            <a:t>Explore the structure of the value function and the optimal policy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900" kern="1200" dirty="0"/>
            <a:t>Find an ADP approach to the problem and develop a heuristic policy, implement it and evaluate its performance using Bellman equation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900" kern="1200" dirty="0"/>
            <a:t>How does it compare against the optimal solution? How does its computational time compare? What is your conclusion on its overall performance?</a:t>
          </a:r>
        </a:p>
      </dsp:txBody>
      <dsp:txXfrm>
        <a:off x="0" y="406182"/>
        <a:ext cx="8280920" cy="3411450"/>
      </dsp:txXfrm>
    </dsp:sp>
    <dsp:sp modelId="{EF42AE75-1F39-4498-B850-75CD516AA858}">
      <dsp:nvSpPr>
        <dsp:cNvPr id="0" name=""/>
        <dsp:cNvSpPr/>
      </dsp:nvSpPr>
      <dsp:spPr>
        <a:xfrm>
          <a:off x="414046" y="125742"/>
          <a:ext cx="5796644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9099" tIns="0" rIns="219099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An airline booking control problem</a:t>
          </a:r>
        </a:p>
      </dsp:txBody>
      <dsp:txXfrm>
        <a:off x="441426" y="153122"/>
        <a:ext cx="5741884" cy="5061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AccentList">
  <dgm:title val=""/>
  <dgm:desc val=""/>
  <dgm:catLst>
    <dgm:cat type="list" pri="16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refType="primFontSz" refFor="des" refForName="childtext" op="gte"/>
      <dgm:constr type="w" for="ch" forName="composite" refType="w"/>
      <dgm:constr type="h" for="ch" forName="composite" refType="h"/>
      <dgm:constr type="w" for="ch" forName="parallelogramComposite" refType="w"/>
      <dgm:constr type="h" for="ch" forName="parallelogramComposite" refType="h"/>
      <dgm:constr type="w" for="ch" forName="parenttextcomposite" refType="w" fact="0.9"/>
      <dgm:constr type="h" for="ch" forName="parenttextcomposite" refType="h" fact="0.6"/>
      <dgm:constr type="h" for="ch" forName="sibTrans" refType="h" refFor="ch" refForName="composite" op="equ" fact="0.02"/>
      <dgm:constr type="h" for="ch" forName="sibTrans" op="equ"/>
    </dgm:constrLst>
    <dgm:forEach name="nodesForEach" axis="ch" ptType="node">
      <dgm:layoutNode name="parenttextcomposite">
        <dgm:alg type="composite">
          <dgm:param type="ar" val="11"/>
        </dgm:alg>
        <dgm:shape xmlns:r="http://schemas.openxmlformats.org/officeDocument/2006/relationships" r:blip="">
          <dgm:adjLst/>
        </dgm:shape>
        <dgm:constrLst>
          <dgm:constr type="h" for="ch" forName="parenttext" refType="h"/>
          <dgm:constr type="w" for="ch" forName="parenttext" refType="w"/>
        </dgm:constrLst>
        <dgm:layoutNode name="parenttext" styleLbl="revTx">
          <dgm:varLst>
            <dgm:chMax/>
            <dgm:chPref val="2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</dgm:alg>
            </dgm:if>
            <dgm:else name="Name6">
              <dgm:alg type="tx">
                <dgm:param type="parTxLTRAlign" val="r"/>
                <dgm:param type="txAnchorVert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choose name="Name7">
        <dgm:if name="Name8" axis="ch" ptType="node" func="cnt" op="gte" val="1">
          <dgm:layoutNode name="composite">
            <dgm:alg type="composite">
              <dgm:param type="ar" val="6"/>
            </dgm:alg>
            <dgm:shape xmlns:r="http://schemas.openxmlformats.org/officeDocument/2006/relationships" r:blip="">
              <dgm:adjLst/>
            </dgm:shape>
            <dgm:choose name="Name9">
              <dgm:if name="Name10" func="var" arg="dir" op="equ" val="norm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301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if>
              <dgm:else name="Name11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883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else>
            </dgm:choose>
            <dgm:ruleLst/>
            <dgm:layoutNode name="chevron1" styleLbl="alignNode1">
              <dgm:alg type="sp"/>
              <dgm:choose name="Name12">
                <dgm:if name="Name13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4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2" styleLbl="alignNode1">
              <dgm:alg type="sp"/>
              <dgm:choose name="Name15">
                <dgm:if name="Name16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7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3" styleLbl="alignNode1">
              <dgm:alg type="sp"/>
              <dgm:choose name="Name18">
                <dgm:if name="Name19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0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4" styleLbl="alignNode1">
              <dgm:alg type="sp"/>
              <dgm:choose name="Name21">
                <dgm:if name="Name22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3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5" styleLbl="alignNode1">
              <dgm:alg type="sp"/>
              <dgm:choose name="Name24">
                <dgm:if name="Name25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6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6" styleLbl="alignNode1">
              <dgm:alg type="sp"/>
              <dgm:choose name="Name27">
                <dgm:if name="Name28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9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7" styleLbl="alignNode1">
              <dgm:alg type="sp"/>
              <dgm:choose name="Name30">
                <dgm:if name="Name31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32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ildtext" styleLbl="solidFgAcc1">
              <dgm:varLst>
                <dgm:chMax/>
                <dgm:chPref val="0"/>
                <dgm:bulletEnabled val="1"/>
              </dgm:varLst>
              <dgm:choose name="Name33">
                <dgm:if name="Name34" func="var" arg="dir" op="equ" val="norm">
                  <dgm:alg type="tx">
                    <dgm:param type="parTxLTRAlign" val="l"/>
                    <dgm:param type="txAnchorVertCh" val="t"/>
                  </dgm:alg>
                </dgm:if>
                <dgm:else name="Name35">
                  <dgm:alg type="tx">
                    <dgm:param type="parTxLTRAlign" val="r"/>
                    <dgm:param type="shpTxLTRAlignCh" val="r"/>
                    <dgm:param type="txAnchorVertCh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2"/>
                <dgm:constr type="rMarg" refType="primFontSz" fact="0.2"/>
                <dgm:constr type="tMarg" refType="primFontSz" fact="0.2"/>
                <dgm:constr type="bMarg" refType="primFontSz" fact="0.2"/>
              </dgm:constrLst>
              <dgm:ruleLst>
                <dgm:rule type="primFontSz" val="5" fact="NaN" max="NaN"/>
              </dgm:ruleLst>
            </dgm:layoutNode>
          </dgm:layoutNode>
        </dgm:if>
        <dgm:else name="Name36">
          <dgm:layoutNode name="parallelogramComposite">
            <dgm:alg type="composite">
              <dgm:param type="ar" val="50"/>
            </dgm:alg>
            <dgm:shape xmlns:r="http://schemas.openxmlformats.org/officeDocument/2006/relationships" r:blip="">
              <dgm:adjLst/>
            </dgm:shape>
            <dgm:constrLst>
              <dgm:constr type="l" for="ch" forName="parallelogram1" refType="w" fact="0"/>
              <dgm:constr type="t" for="ch" forName="parallelogram1" refType="h" fact="0"/>
              <dgm:constr type="w" for="ch" forName="parallelogram1" refType="w" fact="0.12"/>
              <dgm:constr type="h" for="ch" forName="parallelogram1" refType="h"/>
              <dgm:constr type="l" for="ch" forName="parallelogram2" refType="w" fact="0.127"/>
              <dgm:constr type="t" for="ch" forName="parallelogram2" refType="h" fact="0"/>
              <dgm:constr type="w" for="ch" forName="parallelogram2" refType="w" fact="0.12"/>
              <dgm:constr type="h" for="ch" forName="parallelogram2" refType="h"/>
              <dgm:constr type="l" for="ch" forName="parallelogram3" refType="w" fact="0.254"/>
              <dgm:constr type="t" for="ch" forName="parallelogram3" refType="h" fact="0"/>
              <dgm:constr type="w" for="ch" forName="parallelogram3" refType="w" fact="0.12"/>
              <dgm:constr type="h" for="ch" forName="parallelogram3" refType="h"/>
              <dgm:constr type="l" for="ch" forName="parallelogram4" refType="w" fact="0.381"/>
              <dgm:constr type="t" for="ch" forName="parallelogram4" refType="h" fact="0"/>
              <dgm:constr type="w" for="ch" forName="parallelogram4" refType="w" fact="0.12"/>
              <dgm:constr type="h" for="ch" forName="parallelogram4" refType="h"/>
              <dgm:constr type="l" for="ch" forName="parallelogram5" refType="w" fact="0.508"/>
              <dgm:constr type="t" for="ch" forName="parallelogram5" refType="h" fact="0"/>
              <dgm:constr type="w" for="ch" forName="parallelogram5" refType="w" fact="0.12"/>
              <dgm:constr type="h" for="ch" forName="parallelogram5" refType="h"/>
              <dgm:constr type="l" for="ch" forName="parallelogram6" refType="w" fact="0.635"/>
              <dgm:constr type="t" for="ch" forName="parallelogram6" refType="h" fact="0"/>
              <dgm:constr type="w" for="ch" forName="parallelogram6" refType="w" fact="0.12"/>
              <dgm:constr type="h" for="ch" forName="parallelogram6" refType="h"/>
              <dgm:constr type="l" for="ch" forName="parallelogram7" refType="w" fact="0.762"/>
              <dgm:constr type="t" for="ch" forName="parallelogram7" refType="h" fact="0"/>
              <dgm:constr type="w" for="ch" forName="parallelogram7" refType="w" fact="0.12"/>
              <dgm:constr type="h" for="ch" forName="parallelogram7" refType="h"/>
            </dgm:constrLst>
            <dgm:ruleLst/>
            <dgm:layoutNode name="parallelogram1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2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3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4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5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6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7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</dgm:layoutNode>
        </dgm:else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70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0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49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281488" y="0"/>
            <a:ext cx="3276600" cy="5349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09DECA-C78D-4DC7-8CB7-096ABDAA6AD9}" type="datetimeFigureOut">
              <a:rPr lang="en-GB" smtClean="0"/>
              <a:t>18/11/2024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10155238"/>
            <a:ext cx="3276600" cy="534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281488" y="10155238"/>
            <a:ext cx="3276600" cy="534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4A69F2-942D-4D36-ACC7-BD3FE7B3F7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18234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17488" y="812800"/>
            <a:ext cx="7121525" cy="4006850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050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ea typeface="DejaVu Sans" charset="0"/>
                <a:cs typeface="DejaVu Sans" charset="0"/>
              </a:defRPr>
            </a:lvl1pPr>
          </a:lstStyle>
          <a:p>
            <a:endParaRPr lang="en-GB" alt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278313" y="0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ea typeface="DejaVu Sans" charset="0"/>
                <a:cs typeface="DejaVu Sans" charset="0"/>
              </a:defRPr>
            </a:lvl1pPr>
          </a:lstStyle>
          <a:p>
            <a:endParaRPr lang="en-GB" alt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10156825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ea typeface="DejaVu Sans" charset="0"/>
                <a:cs typeface="DejaVu Sans" charset="0"/>
              </a:defRPr>
            </a:lvl1pPr>
          </a:lstStyle>
          <a:p>
            <a:endParaRPr lang="en-GB" alt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ea typeface="DejaVu Sans" charset="0"/>
                <a:cs typeface="DejaVu Sans" charset="0"/>
              </a:defRPr>
            </a:lvl1pPr>
          </a:lstStyle>
          <a:p>
            <a:fld id="{507605F7-01A4-4AAF-BE41-3EB762E35308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8378176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07526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1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673930" indent="-259204" algn="l" defTabSz="407526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1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036815" indent="-207363" algn="l" defTabSz="407526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1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451541" indent="-207363" algn="l" defTabSz="407526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1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1866268" indent="-207363" algn="l" defTabSz="407526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1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073631" algn="l" defTabSz="829452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488357" algn="l" defTabSz="829452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2903083" algn="l" defTabSz="829452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317809" algn="l" defTabSz="829452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1525" cy="40068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507605F7-01A4-4AAF-BE41-3EB762E35308}" type="slidenum">
              <a:rPr lang="en-GB" altLang="en-US" smtClean="0"/>
              <a:pPr/>
              <a:t>1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9652223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fld id="{507605F7-01A4-4AAF-BE41-3EB762E35308}" type="slidenum">
              <a:rPr lang="en-GB" altLang="en-US" smtClean="0"/>
              <a:pPr/>
              <a:t>15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3988780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(C+1)^M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fld id="{507605F7-01A4-4AAF-BE41-3EB762E35308}" type="slidenum">
              <a:rPr lang="en-GB" altLang="en-US" smtClean="0"/>
              <a:pPr/>
              <a:t>17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820961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fld id="{507605F7-01A4-4AAF-BE41-3EB762E35308}" type="slidenum">
              <a:rPr lang="en-GB" altLang="en-US" smtClean="0"/>
              <a:pPr/>
              <a:t>19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1979250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second step here is just one-step lookahead. We can also use multiple look ahead to further improve the policy. </a:t>
            </a:r>
          </a:p>
          <a:p>
            <a:r>
              <a:rPr lang="en-GB" dirty="0"/>
              <a:t>For multiple look ahead, it can be solved by a dynamic program (for small and simpler problems) or by simulation. For the latter, MCTS is used to quickly prune those inferior actions.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fld id="{507605F7-01A4-4AAF-BE41-3EB762E35308}" type="slidenum">
              <a:rPr lang="en-GB" altLang="en-US" smtClean="0"/>
              <a:pPr/>
              <a:t>24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6617320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training data is generated from the bellman equation and the previous estimated value function. Also the optimal action is obtained based on Bellman equation. So it requires a model, i.e., the transition probabilities and reward functions. </a:t>
            </a:r>
          </a:p>
          <a:p>
            <a:endParaRPr lang="en-GB" dirty="0"/>
          </a:p>
          <a:p>
            <a:r>
              <a:rPr lang="en-GB" dirty="0"/>
              <a:t>Q-learning instead uses simulation to generate the training data based on station and action pair.</a:t>
            </a:r>
          </a:p>
          <a:p>
            <a:endParaRPr lang="en-GB" dirty="0"/>
          </a:p>
          <a:p>
            <a:pPr marL="0" marR="0" lvl="0" indent="0" algn="l" defTabSz="407526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r>
              <a:rPr lang="en-GB" dirty="0"/>
              <a:t>Rollout can use certainty equivalence approximation to reduce simulation complexity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fld id="{507605F7-01A4-4AAF-BE41-3EB762E35308}" type="slidenum">
              <a:rPr lang="en-GB" altLang="en-US" smtClean="0"/>
              <a:pPr/>
              <a:t>25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7607605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087022-39FB-242A-62B9-87538BD6E1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315EE17-8FF5-165A-1516-DFAB3599982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B374071-0679-7425-DC22-A519FB3FF5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training data is generated from the bellman equation and the previous estimated value function. Also the optimal action is obtained based on Bellman equation. So it requires a model, i.e., the transition probabilities and reward functions. </a:t>
            </a:r>
          </a:p>
          <a:p>
            <a:endParaRPr lang="en-GB" dirty="0"/>
          </a:p>
          <a:p>
            <a:r>
              <a:rPr lang="en-GB" dirty="0"/>
              <a:t>Q-learning instead uses simulation to generate the training data based on station and action pair.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05264B-D3E9-358A-1A21-160B155D66AD}"/>
              </a:ext>
            </a:extLst>
          </p:cNvPr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fld id="{507605F7-01A4-4AAF-BE41-3EB762E35308}" type="slidenum">
              <a:rPr lang="en-GB" altLang="en-US" smtClean="0"/>
              <a:pPr/>
              <a:t>26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5794982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889584D-DC39-44CA-966F-390A4ABC27F2}" type="slidenum">
              <a:rPr lang="en-GB" altLang="en-US"/>
              <a:pPr/>
              <a:t>31</a:t>
            </a:fld>
            <a:endParaRPr lang="en-GB" altLang="en-US"/>
          </a:p>
        </p:txBody>
      </p:sp>
      <p:sp>
        <p:nvSpPr>
          <p:cNvPr id="819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17488" y="812800"/>
            <a:ext cx="7123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fld id="{507605F7-01A4-4AAF-BE41-3EB762E35308}" type="slidenum">
              <a:rPr lang="en-GB" altLang="en-US" smtClean="0"/>
              <a:pPr/>
              <a:t>2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1531732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21D2A5-0F49-7400-6B2B-E9B439B6DE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8E19145-1779-453F-0595-1BC45E13CC2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DF81E4B-38DE-FAA9-7C58-32CB60DAD9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032F1C-44AD-7918-5472-B611FAA2A354}"/>
              </a:ext>
            </a:extLst>
          </p:cNvPr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fld id="{507605F7-01A4-4AAF-BE41-3EB762E35308}" type="slidenum">
              <a:rPr lang="en-GB" altLang="en-US" smtClean="0"/>
              <a:pPr/>
              <a:t>3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2992199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EEE87E-5611-63B1-ED9C-A3FDB02E34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94B00357-D959-643A-7C16-56C9BA22708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8A2DF6D-BA90-3D4A-BF9B-4E2B23D295D0}" type="slidenum">
              <a:rPr lang="en-US"/>
              <a:pPr/>
              <a:t>6</a:t>
            </a:fld>
            <a:endParaRPr lang="en-US"/>
          </a:p>
        </p:txBody>
      </p:sp>
      <p:sp>
        <p:nvSpPr>
          <p:cNvPr id="354306" name="Rectangle 2">
            <a:extLst>
              <a:ext uri="{FF2B5EF4-FFF2-40B4-BE49-F238E27FC236}">
                <a16:creationId xmlns:a16="http://schemas.microsoft.com/office/drawing/2014/main" id="{084AFD81-326E-7CBE-B511-C5D255147AC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54307" name="Rectangle 3">
            <a:extLst>
              <a:ext uri="{FF2B5EF4-FFF2-40B4-BE49-F238E27FC236}">
                <a16:creationId xmlns:a16="http://schemas.microsoft.com/office/drawing/2014/main" id="{8140CF55-7626-E185-7027-417AA6AFB33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Two resources: full-size</a:t>
            </a:r>
            <a:r>
              <a:rPr lang="en-US" baseline="0" dirty="0"/>
              <a:t> and compact car.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9458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8A2DF6D-BA90-3D4A-BF9B-4E2B23D295D0}" type="slidenum">
              <a:rPr lang="en-US"/>
              <a:pPr/>
              <a:t>7</a:t>
            </a:fld>
            <a:endParaRPr lang="en-US"/>
          </a:p>
        </p:txBody>
      </p:sp>
      <p:sp>
        <p:nvSpPr>
          <p:cNvPr id="354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54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Two resources: full-size</a:t>
            </a:r>
            <a:r>
              <a:rPr lang="en-US" baseline="0" dirty="0"/>
              <a:t> and compact car.</a:t>
            </a:r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8A2DF6D-BA90-3D4A-BF9B-4E2B23D295D0}" type="slidenum">
              <a:rPr lang="en-US"/>
              <a:pPr/>
              <a:t>8</a:t>
            </a:fld>
            <a:endParaRPr lang="en-US"/>
          </a:p>
        </p:txBody>
      </p:sp>
      <p:sp>
        <p:nvSpPr>
          <p:cNvPr id="354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54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Two resources: full-size</a:t>
            </a:r>
            <a:r>
              <a:rPr lang="en-US" baseline="0" dirty="0"/>
              <a:t> and compact car.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6108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Ask student: how does it work for infinite horizon problems?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fld id="{507605F7-01A4-4AAF-BE41-3EB762E35308}" type="slidenum">
              <a:rPr lang="en-GB" altLang="en-US" smtClean="0"/>
              <a:pPr/>
              <a:t>10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0832871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stochastic DP</a:t>
            </a:r>
            <a:r>
              <a:rPr lang="en-GB" baseline="0" dirty="0"/>
              <a:t>: demand unknown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299E77-10DA-8448-9728-88FB06AA9086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100" dirty="0"/>
              <a:t>NOTE: in traditional dynamic programming, often max E[.] instead of E[max{.}] is used. </a:t>
            </a:r>
          </a:p>
          <a:p>
            <a:r>
              <a:rPr lang="en-US" sz="1100" dirty="0"/>
              <a:t>Both form can be shown to be equivalent (see footnote in </a:t>
            </a:r>
            <a:r>
              <a:rPr lang="en-US" sz="1100" dirty="0" err="1"/>
              <a:t>T&amp;vR</a:t>
            </a:r>
            <a:r>
              <a:rPr lang="en-US" sz="1100" dirty="0"/>
              <a:t> p.37), but E[max{.}]</a:t>
            </a:r>
            <a:r>
              <a:rPr lang="en-US" sz="1100" baseline="0" dirty="0"/>
              <a:t> is easier to work with because of the reduced state space!</a:t>
            </a:r>
          </a:p>
          <a:p>
            <a:r>
              <a:rPr lang="en-US" sz="1100" baseline="0" dirty="0"/>
              <a:t>Equivalence can be shown by expanding the state space to include demand. In RM, we often observe the disturbance and decide afterwards. If the decision depends on expectation, </a:t>
            </a:r>
            <a:r>
              <a:rPr lang="en-US" sz="1100" dirty="0"/>
              <a:t>max E[.] should be used.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fld id="{507605F7-01A4-4AAF-BE41-3EB762E35308}" type="slidenum">
              <a:rPr lang="en-GB" altLang="en-US" smtClean="0"/>
              <a:pPr/>
              <a:t>14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1735267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auto">
          <a:xfrm>
            <a:off x="587634" y="856985"/>
            <a:ext cx="7838099" cy="78389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945" tIns="41473" rIns="82945" bIns="41473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07526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GB" sz="1600" b="0" i="0" u="none" strike="noStrike" cap="none" normalizeH="0" baseline="0">
              <a:ln>
                <a:noFill/>
              </a:ln>
              <a:effectLst/>
              <a:latin typeface="Lexia Light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3586" y="856985"/>
            <a:ext cx="7642485" cy="783893"/>
          </a:xfrm>
          <a:solidFill>
            <a:schemeClr val="accent2">
              <a:lumMod val="40000"/>
              <a:lumOff val="60000"/>
            </a:schemeClr>
          </a:solidFill>
        </p:spPr>
        <p:txBody>
          <a:bodyPr/>
          <a:lstStyle>
            <a:lvl1pPr algn="l">
              <a:defRPr b="1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2950" y="1836851"/>
            <a:ext cx="7772782" cy="391946"/>
          </a:xfr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none"/>
        </p:style>
        <p:txBody>
          <a:bodyPr/>
          <a:lstStyle>
            <a:lvl1pPr marL="0" indent="0" algn="l">
              <a:buNone/>
              <a:defRPr sz="2400"/>
            </a:lvl1pPr>
            <a:lvl2pPr marL="414726" indent="0" algn="ctr">
              <a:buNone/>
              <a:defRPr/>
            </a:lvl2pPr>
            <a:lvl3pPr marL="829452" indent="0" algn="ctr">
              <a:buNone/>
              <a:defRPr/>
            </a:lvl3pPr>
            <a:lvl4pPr marL="1244178" indent="0" algn="ctr">
              <a:buNone/>
              <a:defRPr/>
            </a:lvl4pPr>
            <a:lvl5pPr marL="1658904" indent="0" algn="ctr">
              <a:buNone/>
              <a:defRPr/>
            </a:lvl5pPr>
            <a:lvl6pPr marL="2073631" indent="0" algn="ctr">
              <a:buNone/>
              <a:defRPr/>
            </a:lvl6pPr>
            <a:lvl7pPr marL="2488357" indent="0" algn="ctr">
              <a:buNone/>
              <a:defRPr/>
            </a:lvl7pPr>
            <a:lvl8pPr marL="2903083" indent="0" algn="ctr">
              <a:buNone/>
              <a:defRPr/>
            </a:lvl8pPr>
            <a:lvl9pPr marL="3317809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half" idx="2"/>
          </p:nvPr>
        </p:nvSpPr>
        <p:spPr>
          <a:xfrm>
            <a:off x="4506682" y="2767723"/>
            <a:ext cx="3919050" cy="1028858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400"/>
            </a:lvl1pPr>
            <a:lvl2pPr marL="414726" indent="0">
              <a:buNone/>
              <a:defRPr sz="1100"/>
            </a:lvl2pPr>
            <a:lvl3pPr marL="829452" indent="0">
              <a:buNone/>
              <a:defRPr sz="900"/>
            </a:lvl3pPr>
            <a:lvl4pPr marL="1244178" indent="0">
              <a:buNone/>
              <a:defRPr sz="800"/>
            </a:lvl4pPr>
            <a:lvl5pPr marL="1658904" indent="0">
              <a:buNone/>
              <a:defRPr sz="800"/>
            </a:lvl5pPr>
            <a:lvl6pPr marL="2073631" indent="0">
              <a:buNone/>
              <a:defRPr sz="800"/>
            </a:lvl6pPr>
            <a:lvl7pPr marL="2488357" indent="0">
              <a:buNone/>
              <a:defRPr sz="800"/>
            </a:lvl7pPr>
            <a:lvl8pPr marL="2903083" indent="0">
              <a:buNone/>
              <a:defRPr sz="800"/>
            </a:lvl8pPr>
            <a:lvl9pPr marL="3317809" indent="0">
              <a:buNone/>
              <a:defRPr sz="8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10"/>
          </p:nvPr>
        </p:nvSpPr>
        <p:spPr>
          <a:xfrm>
            <a:off x="4506682" y="3845575"/>
            <a:ext cx="3919050" cy="244967"/>
          </a:xfrm>
        </p:spPr>
        <p:txBody>
          <a:bodyPr/>
          <a:lstStyle>
            <a:lvl1pPr marL="0" indent="0" algn="l">
              <a:buNone/>
              <a:defRPr sz="1600"/>
            </a:lvl1pPr>
            <a:lvl2pPr marL="414726" indent="0">
              <a:buNone/>
              <a:defRPr sz="1100"/>
            </a:lvl2pPr>
            <a:lvl3pPr marL="829452" indent="0">
              <a:buNone/>
              <a:defRPr sz="900"/>
            </a:lvl3pPr>
            <a:lvl4pPr marL="1244178" indent="0">
              <a:buNone/>
              <a:defRPr sz="800"/>
            </a:lvl4pPr>
            <a:lvl5pPr marL="1658904" indent="0">
              <a:buNone/>
              <a:defRPr sz="800"/>
            </a:lvl5pPr>
            <a:lvl6pPr marL="2073631" indent="0">
              <a:buNone/>
              <a:defRPr sz="800"/>
            </a:lvl6pPr>
            <a:lvl7pPr marL="2488357" indent="0">
              <a:buNone/>
              <a:defRPr sz="800"/>
            </a:lvl7pPr>
            <a:lvl8pPr marL="2903083" indent="0">
              <a:buNone/>
              <a:defRPr sz="800"/>
            </a:lvl8pPr>
            <a:lvl9pPr marL="3317809" indent="0">
              <a:buNone/>
              <a:defRPr sz="8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8" name="Picture 2" descr="Z:\home\config\OneDrive\ManSci\Images\Logos\Long\Dept of Management Science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10391" y="4166163"/>
            <a:ext cx="5592583" cy="709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0547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801" y="3600019"/>
            <a:ext cx="5486400" cy="425565"/>
          </a:xfrm>
          <a:noFill/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801" y="459049"/>
            <a:ext cx="5486400" cy="3086964"/>
          </a:xfrm>
        </p:spPr>
        <p:txBody>
          <a:bodyPr/>
          <a:lstStyle>
            <a:lvl1pPr marL="0" indent="0">
              <a:buNone/>
              <a:defRPr sz="2800"/>
            </a:lvl1pPr>
            <a:lvl2pPr marL="414726" indent="0">
              <a:buNone/>
              <a:defRPr sz="2500"/>
            </a:lvl2pPr>
            <a:lvl3pPr marL="829452" indent="0">
              <a:buNone/>
              <a:defRPr sz="2200"/>
            </a:lvl3pPr>
            <a:lvl4pPr marL="1244178" indent="0">
              <a:buNone/>
              <a:defRPr sz="1800"/>
            </a:lvl4pPr>
            <a:lvl5pPr marL="1658904" indent="0">
              <a:buNone/>
              <a:defRPr sz="1800"/>
            </a:lvl5pPr>
            <a:lvl6pPr marL="2073631" indent="0">
              <a:buNone/>
              <a:defRPr sz="1800"/>
            </a:lvl6pPr>
            <a:lvl7pPr marL="2488357" indent="0">
              <a:buNone/>
              <a:defRPr sz="1800"/>
            </a:lvl7pPr>
            <a:lvl8pPr marL="2903083" indent="0">
              <a:buNone/>
              <a:defRPr sz="1800"/>
            </a:lvl8pPr>
            <a:lvl9pPr marL="3317809" indent="0">
              <a:buNone/>
              <a:defRPr sz="1800"/>
            </a:lvl9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801" y="4025583"/>
            <a:ext cx="5486400" cy="603783"/>
          </a:xfrm>
        </p:spPr>
        <p:txBody>
          <a:bodyPr/>
          <a:lstStyle>
            <a:lvl1pPr marL="0" indent="0">
              <a:buNone/>
              <a:defRPr sz="1400"/>
            </a:lvl1pPr>
            <a:lvl2pPr marL="414726" indent="0">
              <a:buNone/>
              <a:defRPr sz="1100"/>
            </a:lvl2pPr>
            <a:lvl3pPr marL="829452" indent="0">
              <a:buNone/>
              <a:defRPr sz="900"/>
            </a:lvl3pPr>
            <a:lvl4pPr marL="1244178" indent="0">
              <a:buNone/>
              <a:defRPr sz="800"/>
            </a:lvl4pPr>
            <a:lvl5pPr marL="1658904" indent="0">
              <a:buNone/>
              <a:defRPr sz="800"/>
            </a:lvl5pPr>
            <a:lvl6pPr marL="2073631" indent="0">
              <a:buNone/>
              <a:defRPr sz="800"/>
            </a:lvl6pPr>
            <a:lvl7pPr marL="2488357" indent="0">
              <a:buNone/>
              <a:defRPr sz="800"/>
            </a:lvl7pPr>
            <a:lvl8pPr marL="2903083" indent="0">
              <a:buNone/>
              <a:defRPr sz="800"/>
            </a:lvl8pPr>
            <a:lvl9pPr marL="3317809" indent="0">
              <a:buNone/>
              <a:defRPr sz="8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678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12360" y="205222"/>
            <a:ext cx="1330201" cy="474202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303498"/>
            <a:ext cx="7668344" cy="464374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554477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19417" y="1914565"/>
            <a:ext cx="7709929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5319" y="3033454"/>
            <a:ext cx="7758124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383629" y="4545817"/>
            <a:ext cx="231457" cy="228600"/>
          </a:xfrm>
          <a:prstGeom prst="rect">
            <a:avLst/>
          </a:prstGeom>
        </p:spPr>
        <p:txBody>
          <a:bodyPr lIns="0" tIns="0" rIns="0" bIns="0"/>
          <a:lstStyle>
            <a:lvl1pPr>
              <a:defRPr sz="1350" b="0" i="0">
                <a:solidFill>
                  <a:srgbClr val="414042"/>
                </a:solidFill>
                <a:latin typeface="Calibri"/>
                <a:cs typeface="Calibri"/>
              </a:defRPr>
            </a:lvl1pPr>
          </a:lstStyle>
          <a:p>
            <a:pPr marL="28575">
              <a:spcBef>
                <a:spcPts val="8"/>
              </a:spcBef>
            </a:pPr>
            <a:fld id="{81D60167-4931-47E6-BA6A-407CBD079E47}" type="slidenum">
              <a:rPr lang="en-GB" smtClean="0"/>
              <a:pPr marL="28575">
                <a:spcBef>
                  <a:spcPts val="8"/>
                </a:spcBef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295459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auto">
          <a:xfrm>
            <a:off x="587634" y="856985"/>
            <a:ext cx="7838099" cy="78389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945" tIns="41473" rIns="82945" bIns="41473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07526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GB" sz="1600" b="0" i="0" u="none" strike="noStrike" cap="none" normalizeH="0" baseline="0">
              <a:ln>
                <a:noFill/>
              </a:ln>
              <a:effectLst/>
              <a:latin typeface="Lexia Light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3586" y="856985"/>
            <a:ext cx="7642485" cy="783893"/>
          </a:xfrm>
          <a:solidFill>
            <a:schemeClr val="accent2">
              <a:lumMod val="40000"/>
              <a:lumOff val="60000"/>
            </a:schemeClr>
          </a:solidFill>
        </p:spPr>
        <p:txBody>
          <a:bodyPr/>
          <a:lstStyle>
            <a:lvl1pPr algn="l">
              <a:defRPr b="1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2950" y="1836851"/>
            <a:ext cx="7772782" cy="391946"/>
          </a:xfr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none"/>
        </p:style>
        <p:txBody>
          <a:bodyPr/>
          <a:lstStyle>
            <a:lvl1pPr marL="0" indent="0" algn="l">
              <a:buNone/>
              <a:defRPr sz="2400"/>
            </a:lvl1pPr>
            <a:lvl2pPr marL="414726" indent="0" algn="ctr">
              <a:buNone/>
              <a:defRPr/>
            </a:lvl2pPr>
            <a:lvl3pPr marL="829452" indent="0" algn="ctr">
              <a:buNone/>
              <a:defRPr/>
            </a:lvl3pPr>
            <a:lvl4pPr marL="1244178" indent="0" algn="ctr">
              <a:buNone/>
              <a:defRPr/>
            </a:lvl4pPr>
            <a:lvl5pPr marL="1658904" indent="0" algn="ctr">
              <a:buNone/>
              <a:defRPr/>
            </a:lvl5pPr>
            <a:lvl6pPr marL="2073631" indent="0" algn="ctr">
              <a:buNone/>
              <a:defRPr/>
            </a:lvl6pPr>
            <a:lvl7pPr marL="2488357" indent="0" algn="ctr">
              <a:buNone/>
              <a:defRPr/>
            </a:lvl7pPr>
            <a:lvl8pPr marL="2903083" indent="0" algn="ctr">
              <a:buNone/>
              <a:defRPr/>
            </a:lvl8pPr>
            <a:lvl9pPr marL="3317809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half" idx="2"/>
          </p:nvPr>
        </p:nvSpPr>
        <p:spPr>
          <a:xfrm>
            <a:off x="4506682" y="2767723"/>
            <a:ext cx="3919050" cy="1028858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400"/>
            </a:lvl1pPr>
            <a:lvl2pPr marL="414726" indent="0">
              <a:buNone/>
              <a:defRPr sz="1100"/>
            </a:lvl2pPr>
            <a:lvl3pPr marL="829452" indent="0">
              <a:buNone/>
              <a:defRPr sz="900"/>
            </a:lvl3pPr>
            <a:lvl4pPr marL="1244178" indent="0">
              <a:buNone/>
              <a:defRPr sz="800"/>
            </a:lvl4pPr>
            <a:lvl5pPr marL="1658904" indent="0">
              <a:buNone/>
              <a:defRPr sz="800"/>
            </a:lvl5pPr>
            <a:lvl6pPr marL="2073631" indent="0">
              <a:buNone/>
              <a:defRPr sz="800"/>
            </a:lvl6pPr>
            <a:lvl7pPr marL="2488357" indent="0">
              <a:buNone/>
              <a:defRPr sz="800"/>
            </a:lvl7pPr>
            <a:lvl8pPr marL="2903083" indent="0">
              <a:buNone/>
              <a:defRPr sz="800"/>
            </a:lvl8pPr>
            <a:lvl9pPr marL="3317809" indent="0">
              <a:buNone/>
              <a:defRPr sz="8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10"/>
          </p:nvPr>
        </p:nvSpPr>
        <p:spPr>
          <a:xfrm>
            <a:off x="4506682" y="3845575"/>
            <a:ext cx="3919050" cy="244967"/>
          </a:xfrm>
        </p:spPr>
        <p:txBody>
          <a:bodyPr/>
          <a:lstStyle>
            <a:lvl1pPr marL="0" indent="0" algn="l">
              <a:buNone/>
              <a:defRPr sz="1600"/>
            </a:lvl1pPr>
            <a:lvl2pPr marL="414726" indent="0">
              <a:buNone/>
              <a:defRPr sz="1100"/>
            </a:lvl2pPr>
            <a:lvl3pPr marL="829452" indent="0">
              <a:buNone/>
              <a:defRPr sz="900"/>
            </a:lvl3pPr>
            <a:lvl4pPr marL="1244178" indent="0">
              <a:buNone/>
              <a:defRPr sz="800"/>
            </a:lvl4pPr>
            <a:lvl5pPr marL="1658904" indent="0">
              <a:buNone/>
              <a:defRPr sz="800"/>
            </a:lvl5pPr>
            <a:lvl6pPr marL="2073631" indent="0">
              <a:buNone/>
              <a:defRPr sz="800"/>
            </a:lvl6pPr>
            <a:lvl7pPr marL="2488357" indent="0">
              <a:buNone/>
              <a:defRPr sz="800"/>
            </a:lvl7pPr>
            <a:lvl8pPr marL="2903083" indent="0">
              <a:buNone/>
              <a:defRPr sz="800"/>
            </a:lvl8pPr>
            <a:lvl9pPr marL="3317809" indent="0">
              <a:buNone/>
              <a:defRPr sz="8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8" name="Picture 2" descr="Z:\home\config\OneDrive\ManSci\Images\Logos\Long\Dept of Management Science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10391" y="4310179"/>
            <a:ext cx="5592583" cy="709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15470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1044856" y="807993"/>
            <a:ext cx="7119607" cy="979865"/>
          </a:xfrm>
        </p:spPr>
        <p:txBody>
          <a:bodyPr/>
          <a:lstStyle>
            <a:lvl1pPr marL="0" indent="0" algn="ctr">
              <a:buNone/>
              <a:defRPr/>
            </a:lvl1pPr>
            <a:lvl2pPr marL="414726" indent="0" algn="ctr">
              <a:buNone/>
              <a:defRPr/>
            </a:lvl2pPr>
            <a:lvl3pPr marL="829452" indent="0" algn="ctr">
              <a:buNone/>
              <a:defRPr/>
            </a:lvl3pPr>
            <a:lvl4pPr marL="1244178" indent="0" algn="ctr">
              <a:buNone/>
              <a:defRPr/>
            </a:lvl4pPr>
            <a:lvl5pPr marL="1658904" indent="0" algn="ctr">
              <a:buNone/>
              <a:defRPr/>
            </a:lvl5pPr>
            <a:lvl6pPr marL="2073631" indent="0" algn="ctr">
              <a:buNone/>
              <a:defRPr/>
            </a:lvl6pPr>
            <a:lvl7pPr marL="2488357" indent="0" algn="ctr">
              <a:buNone/>
              <a:defRPr/>
            </a:lvl7pPr>
            <a:lvl8pPr marL="2903083" indent="0" algn="ctr">
              <a:buNone/>
              <a:defRPr/>
            </a:lvl8pPr>
            <a:lvl9pPr marL="3317809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3608" y="1869672"/>
            <a:ext cx="7120854" cy="1620180"/>
          </a:xfrm>
        </p:spPr>
        <p:txBody>
          <a:bodyPr/>
          <a:lstStyle>
            <a:lvl1pPr marL="0" indent="0" algn="ctr">
              <a:buNone/>
              <a:defRPr sz="2000"/>
            </a:lvl1pPr>
            <a:lvl2pPr marL="414726" indent="0">
              <a:buNone/>
              <a:defRPr sz="1100"/>
            </a:lvl2pPr>
            <a:lvl3pPr marL="829452" indent="0">
              <a:buNone/>
              <a:defRPr sz="900"/>
            </a:lvl3pPr>
            <a:lvl4pPr marL="1244178" indent="0">
              <a:buNone/>
              <a:defRPr sz="800"/>
            </a:lvl4pPr>
            <a:lvl5pPr marL="1658904" indent="0">
              <a:buNone/>
              <a:defRPr sz="800"/>
            </a:lvl5pPr>
            <a:lvl6pPr marL="2073631" indent="0">
              <a:buNone/>
              <a:defRPr sz="800"/>
            </a:lvl6pPr>
            <a:lvl7pPr marL="2488357" indent="0">
              <a:buNone/>
              <a:defRPr sz="800"/>
            </a:lvl7pPr>
            <a:lvl8pPr marL="2903083" indent="0">
              <a:buNone/>
              <a:defRPr sz="800"/>
            </a:lvl8pPr>
            <a:lvl9pPr marL="3317809" indent="0">
              <a:buNone/>
              <a:defRPr sz="8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8" name="Picture 2" descr="Z:\home\config\OneDrive\ManSci\Images\Logos\Long\Dept of Management Science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10391" y="4310179"/>
            <a:ext cx="5592583" cy="709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90388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110175" y="1346918"/>
            <a:ext cx="6727701" cy="3429529"/>
          </a:xfrm>
          <a:ln>
            <a:solidFill>
              <a:schemeClr val="bg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/>
          <a:lstStyle>
            <a:lvl1pPr marL="97967" indent="489834">
              <a:spcBef>
                <a:spcPts val="1633"/>
              </a:spcBef>
              <a:buFont typeface="+mj-lt"/>
              <a:buAutoNum type="arabicPeriod"/>
              <a:defRPr sz="2000"/>
            </a:lvl1pPr>
            <a:lvl2pPr>
              <a:spcBef>
                <a:spcPts val="544"/>
              </a:spcBef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1110240" y="1003966"/>
            <a:ext cx="6727680" cy="342395"/>
          </a:xfrm>
          <a:solidFill>
            <a:schemeClr val="bg1">
              <a:lumMod val="8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none"/>
        </p:style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824912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8268" y="1199939"/>
            <a:ext cx="7771680" cy="1027492"/>
          </a:xfrm>
          <a:noFill/>
        </p:spPr>
        <p:txBody>
          <a:bodyPr anchor="t"/>
          <a:lstStyle>
            <a:lvl1pPr algn="l">
              <a:defRPr sz="3200" b="1" cap="all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9369" y="3845574"/>
            <a:ext cx="7771680" cy="489933"/>
          </a:xfrm>
        </p:spPr>
        <p:txBody>
          <a:bodyPr anchor="t"/>
          <a:lstStyle>
            <a:lvl1pPr marL="0" indent="0">
              <a:buNone/>
              <a:defRPr sz="1600"/>
            </a:lvl1pPr>
            <a:lvl2pPr marL="414726" indent="0">
              <a:buNone/>
              <a:defRPr sz="1600"/>
            </a:lvl2pPr>
            <a:lvl3pPr marL="829452" indent="0">
              <a:buNone/>
              <a:defRPr sz="1500"/>
            </a:lvl3pPr>
            <a:lvl4pPr marL="1244178" indent="0">
              <a:buNone/>
              <a:defRPr sz="1300"/>
            </a:lvl4pPr>
            <a:lvl5pPr marL="1658904" indent="0">
              <a:buNone/>
              <a:defRPr sz="1300"/>
            </a:lvl5pPr>
            <a:lvl6pPr marL="2073631" indent="0">
              <a:buNone/>
              <a:defRPr sz="1300"/>
            </a:lvl6pPr>
            <a:lvl7pPr marL="2488357" indent="0">
              <a:buNone/>
              <a:defRPr sz="1300"/>
            </a:lvl7pPr>
            <a:lvl8pPr marL="2903083" indent="0">
              <a:buNone/>
              <a:defRPr sz="1300"/>
            </a:lvl8pPr>
            <a:lvl9pPr marL="3317809" indent="0">
              <a:buNone/>
              <a:defRPr sz="13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ubtitle 2"/>
          <p:cNvSpPr>
            <a:spLocks noGrp="1"/>
          </p:cNvSpPr>
          <p:nvPr>
            <p:ph type="subTitle" idx="10"/>
          </p:nvPr>
        </p:nvSpPr>
        <p:spPr>
          <a:xfrm>
            <a:off x="718267" y="2277790"/>
            <a:ext cx="7772782" cy="1371812"/>
          </a:xfrm>
        </p:spPr>
        <p:txBody>
          <a:bodyPr/>
          <a:lstStyle>
            <a:lvl1pPr marL="311045" indent="-311045" algn="l">
              <a:buFont typeface="Arial" pitchFamily="34" charset="0"/>
              <a:buChar char="•"/>
              <a:defRPr sz="2000"/>
            </a:lvl1pPr>
            <a:lvl2pPr marL="414726" indent="0" algn="ctr">
              <a:buNone/>
              <a:defRPr/>
            </a:lvl2pPr>
            <a:lvl3pPr marL="829452" indent="0" algn="ctr">
              <a:buNone/>
              <a:defRPr/>
            </a:lvl3pPr>
            <a:lvl4pPr marL="1244178" indent="0" algn="ctr">
              <a:buNone/>
              <a:defRPr/>
            </a:lvl4pPr>
            <a:lvl5pPr marL="1658904" indent="0" algn="ctr">
              <a:buNone/>
              <a:defRPr/>
            </a:lvl5pPr>
            <a:lvl6pPr marL="2073631" indent="0" algn="ctr">
              <a:buNone/>
              <a:defRPr/>
            </a:lvl6pPr>
            <a:lvl7pPr marL="2488357" indent="0" algn="ctr">
              <a:buNone/>
              <a:defRPr/>
            </a:lvl7pPr>
            <a:lvl8pPr marL="2903083" indent="0" algn="ctr">
              <a:buNone/>
              <a:defRPr/>
            </a:lvl8pPr>
            <a:lvl9pPr marL="3317809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634265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481" y="931057"/>
            <a:ext cx="8226720" cy="3943376"/>
          </a:xfr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none"/>
        </p:style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638655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with war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68"/>
            <a:ext cx="9142560" cy="626466"/>
          </a:xfrm>
          <a:solidFill>
            <a:schemeClr val="accent1"/>
          </a:solidFill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481" y="931058"/>
            <a:ext cx="8226720" cy="3845389"/>
          </a:xfr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none"/>
        </p:style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1918121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6480" y="931057"/>
            <a:ext cx="4043520" cy="3943376"/>
          </a:xfrm>
          <a:noFill/>
        </p:spPr>
        <p:txBody>
          <a:bodyPr/>
          <a:lstStyle>
            <a:lvl1pPr marL="0" indent="0">
              <a:buClr>
                <a:schemeClr val="accent1"/>
              </a:buClr>
              <a:buFont typeface="Arial" panose="020B0604020202020204" pitchFamily="34" charset="0"/>
              <a:buNone/>
              <a:defRPr sz="2000"/>
            </a:lvl1pPr>
            <a:lvl2pPr>
              <a:defRPr sz="18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8241" y="931057"/>
            <a:ext cx="4044960" cy="3943376"/>
          </a:xfrm>
          <a:noFill/>
        </p:spPr>
        <p:txBody>
          <a:bodyPr/>
          <a:lstStyle>
            <a:lvl1pPr marL="0" indent="0">
              <a:buClr>
                <a:schemeClr val="accent1"/>
              </a:buClr>
              <a:buFont typeface="Arial" panose="020B0604020202020204" pitchFamily="34" charset="0"/>
              <a:buNone/>
              <a:defRPr sz="2000"/>
            </a:lvl1pPr>
            <a:lvl2pPr>
              <a:defRPr sz="18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16471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1044856" y="807993"/>
            <a:ext cx="7119607" cy="979865"/>
          </a:xfrm>
        </p:spPr>
        <p:txBody>
          <a:bodyPr/>
          <a:lstStyle>
            <a:lvl1pPr marL="0" indent="0" algn="ctr">
              <a:buNone/>
              <a:defRPr/>
            </a:lvl1pPr>
            <a:lvl2pPr marL="414726" indent="0" algn="ctr">
              <a:buNone/>
              <a:defRPr/>
            </a:lvl2pPr>
            <a:lvl3pPr marL="829452" indent="0" algn="ctr">
              <a:buNone/>
              <a:defRPr/>
            </a:lvl3pPr>
            <a:lvl4pPr marL="1244178" indent="0" algn="ctr">
              <a:buNone/>
              <a:defRPr/>
            </a:lvl4pPr>
            <a:lvl5pPr marL="1658904" indent="0" algn="ctr">
              <a:buNone/>
              <a:defRPr/>
            </a:lvl5pPr>
            <a:lvl6pPr marL="2073631" indent="0" algn="ctr">
              <a:buNone/>
              <a:defRPr/>
            </a:lvl6pPr>
            <a:lvl7pPr marL="2488357" indent="0" algn="ctr">
              <a:buNone/>
              <a:defRPr/>
            </a:lvl7pPr>
            <a:lvl8pPr marL="2903083" indent="0" algn="ctr">
              <a:buNone/>
              <a:defRPr/>
            </a:lvl8pPr>
            <a:lvl9pPr marL="3317809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3608" y="1869672"/>
            <a:ext cx="7120854" cy="1620180"/>
          </a:xfrm>
        </p:spPr>
        <p:txBody>
          <a:bodyPr/>
          <a:lstStyle>
            <a:lvl1pPr marL="0" indent="0" algn="ctr">
              <a:buNone/>
              <a:defRPr sz="2000"/>
            </a:lvl1pPr>
            <a:lvl2pPr marL="414726" indent="0">
              <a:buNone/>
              <a:defRPr sz="1100"/>
            </a:lvl2pPr>
            <a:lvl3pPr marL="829452" indent="0">
              <a:buNone/>
              <a:defRPr sz="900"/>
            </a:lvl3pPr>
            <a:lvl4pPr marL="1244178" indent="0">
              <a:buNone/>
              <a:defRPr sz="800"/>
            </a:lvl4pPr>
            <a:lvl5pPr marL="1658904" indent="0">
              <a:buNone/>
              <a:defRPr sz="800"/>
            </a:lvl5pPr>
            <a:lvl6pPr marL="2073631" indent="0">
              <a:buNone/>
              <a:defRPr sz="800"/>
            </a:lvl6pPr>
            <a:lvl7pPr marL="2488357" indent="0">
              <a:buNone/>
              <a:defRPr sz="800"/>
            </a:lvl7pPr>
            <a:lvl8pPr marL="2903083" indent="0">
              <a:buNone/>
              <a:defRPr sz="800"/>
            </a:lvl8pPr>
            <a:lvl9pPr marL="3317809" indent="0">
              <a:buNone/>
              <a:defRPr sz="8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8" name="Picture 2" descr="Z:\home\config\OneDrive\ManSci\Images\Logos\Long\Dept of Management Science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10391" y="4166163"/>
            <a:ext cx="5592583" cy="709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799163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4518649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732535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801" y="3600019"/>
            <a:ext cx="5486400" cy="425565"/>
          </a:xfrm>
          <a:noFill/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801" y="459049"/>
            <a:ext cx="5486400" cy="3086964"/>
          </a:xfrm>
        </p:spPr>
        <p:txBody>
          <a:bodyPr/>
          <a:lstStyle>
            <a:lvl1pPr marL="0" indent="0">
              <a:buNone/>
              <a:defRPr sz="2800"/>
            </a:lvl1pPr>
            <a:lvl2pPr marL="414726" indent="0">
              <a:buNone/>
              <a:defRPr sz="2500"/>
            </a:lvl2pPr>
            <a:lvl3pPr marL="829452" indent="0">
              <a:buNone/>
              <a:defRPr sz="2200"/>
            </a:lvl3pPr>
            <a:lvl4pPr marL="1244178" indent="0">
              <a:buNone/>
              <a:defRPr sz="1800"/>
            </a:lvl4pPr>
            <a:lvl5pPr marL="1658904" indent="0">
              <a:buNone/>
              <a:defRPr sz="1800"/>
            </a:lvl5pPr>
            <a:lvl6pPr marL="2073631" indent="0">
              <a:buNone/>
              <a:defRPr sz="1800"/>
            </a:lvl6pPr>
            <a:lvl7pPr marL="2488357" indent="0">
              <a:buNone/>
              <a:defRPr sz="1800"/>
            </a:lvl7pPr>
            <a:lvl8pPr marL="2903083" indent="0">
              <a:buNone/>
              <a:defRPr sz="1800"/>
            </a:lvl8pPr>
            <a:lvl9pPr marL="3317809" indent="0">
              <a:buNone/>
              <a:defRPr sz="1800"/>
            </a:lvl9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801" y="4025583"/>
            <a:ext cx="5486400" cy="603783"/>
          </a:xfrm>
        </p:spPr>
        <p:txBody>
          <a:bodyPr/>
          <a:lstStyle>
            <a:lvl1pPr marL="0" indent="0">
              <a:buNone/>
              <a:defRPr sz="1400"/>
            </a:lvl1pPr>
            <a:lvl2pPr marL="414726" indent="0">
              <a:buNone/>
              <a:defRPr sz="1100"/>
            </a:lvl2pPr>
            <a:lvl3pPr marL="829452" indent="0">
              <a:buNone/>
              <a:defRPr sz="900"/>
            </a:lvl3pPr>
            <a:lvl4pPr marL="1244178" indent="0">
              <a:buNone/>
              <a:defRPr sz="800"/>
            </a:lvl4pPr>
            <a:lvl5pPr marL="1658904" indent="0">
              <a:buNone/>
              <a:defRPr sz="800"/>
            </a:lvl5pPr>
            <a:lvl6pPr marL="2073631" indent="0">
              <a:buNone/>
              <a:defRPr sz="800"/>
            </a:lvl6pPr>
            <a:lvl7pPr marL="2488357" indent="0">
              <a:buNone/>
              <a:defRPr sz="800"/>
            </a:lvl7pPr>
            <a:lvl8pPr marL="2903083" indent="0">
              <a:buNone/>
              <a:defRPr sz="800"/>
            </a:lvl8pPr>
            <a:lvl9pPr marL="3317809" indent="0">
              <a:buNone/>
              <a:defRPr sz="8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94732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12360" y="205222"/>
            <a:ext cx="1330201" cy="474202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303498"/>
            <a:ext cx="7668344" cy="464374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6129697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auto">
          <a:xfrm>
            <a:off x="587634" y="856985"/>
            <a:ext cx="7838099" cy="78389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945" tIns="41473" rIns="82945" bIns="41473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07526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GB" sz="1600" b="0" i="0" u="none" strike="noStrike" cap="none" normalizeH="0" baseline="0">
              <a:ln>
                <a:noFill/>
              </a:ln>
              <a:effectLst/>
              <a:latin typeface="Lexia Light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3586" y="856985"/>
            <a:ext cx="7642485" cy="783893"/>
          </a:xfrm>
          <a:solidFill>
            <a:schemeClr val="accent2">
              <a:lumMod val="40000"/>
              <a:lumOff val="60000"/>
            </a:schemeClr>
          </a:solidFill>
        </p:spPr>
        <p:txBody>
          <a:bodyPr/>
          <a:lstStyle>
            <a:lvl1pPr algn="l">
              <a:defRPr b="1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2950" y="1836851"/>
            <a:ext cx="7772782" cy="391946"/>
          </a:xfr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none"/>
        </p:style>
        <p:txBody>
          <a:bodyPr/>
          <a:lstStyle>
            <a:lvl1pPr marL="0" indent="0" algn="l">
              <a:buNone/>
              <a:defRPr sz="2400"/>
            </a:lvl1pPr>
            <a:lvl2pPr marL="414726" indent="0" algn="ctr">
              <a:buNone/>
              <a:defRPr/>
            </a:lvl2pPr>
            <a:lvl3pPr marL="829452" indent="0" algn="ctr">
              <a:buNone/>
              <a:defRPr/>
            </a:lvl3pPr>
            <a:lvl4pPr marL="1244178" indent="0" algn="ctr">
              <a:buNone/>
              <a:defRPr/>
            </a:lvl4pPr>
            <a:lvl5pPr marL="1658904" indent="0" algn="ctr">
              <a:buNone/>
              <a:defRPr/>
            </a:lvl5pPr>
            <a:lvl6pPr marL="2073631" indent="0" algn="ctr">
              <a:buNone/>
              <a:defRPr/>
            </a:lvl6pPr>
            <a:lvl7pPr marL="2488357" indent="0" algn="ctr">
              <a:buNone/>
              <a:defRPr/>
            </a:lvl7pPr>
            <a:lvl8pPr marL="2903083" indent="0" algn="ctr">
              <a:buNone/>
              <a:defRPr/>
            </a:lvl8pPr>
            <a:lvl9pPr marL="3317809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half" idx="2"/>
          </p:nvPr>
        </p:nvSpPr>
        <p:spPr>
          <a:xfrm>
            <a:off x="4506682" y="2767723"/>
            <a:ext cx="3919050" cy="1028858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400"/>
            </a:lvl1pPr>
            <a:lvl2pPr marL="414726" indent="0">
              <a:buNone/>
              <a:defRPr sz="1100"/>
            </a:lvl2pPr>
            <a:lvl3pPr marL="829452" indent="0">
              <a:buNone/>
              <a:defRPr sz="900"/>
            </a:lvl3pPr>
            <a:lvl4pPr marL="1244178" indent="0">
              <a:buNone/>
              <a:defRPr sz="800"/>
            </a:lvl4pPr>
            <a:lvl5pPr marL="1658904" indent="0">
              <a:buNone/>
              <a:defRPr sz="800"/>
            </a:lvl5pPr>
            <a:lvl6pPr marL="2073631" indent="0">
              <a:buNone/>
              <a:defRPr sz="800"/>
            </a:lvl6pPr>
            <a:lvl7pPr marL="2488357" indent="0">
              <a:buNone/>
              <a:defRPr sz="800"/>
            </a:lvl7pPr>
            <a:lvl8pPr marL="2903083" indent="0">
              <a:buNone/>
              <a:defRPr sz="800"/>
            </a:lvl8pPr>
            <a:lvl9pPr marL="3317809" indent="0">
              <a:buNone/>
              <a:defRPr sz="8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10"/>
          </p:nvPr>
        </p:nvSpPr>
        <p:spPr>
          <a:xfrm>
            <a:off x="4506682" y="3845575"/>
            <a:ext cx="3919050" cy="244967"/>
          </a:xfrm>
        </p:spPr>
        <p:txBody>
          <a:bodyPr/>
          <a:lstStyle>
            <a:lvl1pPr marL="0" indent="0" algn="l">
              <a:buNone/>
              <a:defRPr sz="1600"/>
            </a:lvl1pPr>
            <a:lvl2pPr marL="414726" indent="0">
              <a:buNone/>
              <a:defRPr sz="1100"/>
            </a:lvl2pPr>
            <a:lvl3pPr marL="829452" indent="0">
              <a:buNone/>
              <a:defRPr sz="900"/>
            </a:lvl3pPr>
            <a:lvl4pPr marL="1244178" indent="0">
              <a:buNone/>
              <a:defRPr sz="800"/>
            </a:lvl4pPr>
            <a:lvl5pPr marL="1658904" indent="0">
              <a:buNone/>
              <a:defRPr sz="800"/>
            </a:lvl5pPr>
            <a:lvl6pPr marL="2073631" indent="0">
              <a:buNone/>
              <a:defRPr sz="800"/>
            </a:lvl6pPr>
            <a:lvl7pPr marL="2488357" indent="0">
              <a:buNone/>
              <a:defRPr sz="800"/>
            </a:lvl7pPr>
            <a:lvl8pPr marL="2903083" indent="0">
              <a:buNone/>
              <a:defRPr sz="800"/>
            </a:lvl8pPr>
            <a:lvl9pPr marL="3317809" indent="0">
              <a:buNone/>
              <a:defRPr sz="8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8" name="Picture 2" descr="Z:\home\config\OneDrive\ManSci\Images\Logos\Long\Dept of Management Science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10391" y="4166163"/>
            <a:ext cx="5592583" cy="709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688090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1044856" y="807993"/>
            <a:ext cx="7119607" cy="979865"/>
          </a:xfrm>
        </p:spPr>
        <p:txBody>
          <a:bodyPr/>
          <a:lstStyle>
            <a:lvl1pPr marL="0" indent="0" algn="ctr">
              <a:buNone/>
              <a:defRPr/>
            </a:lvl1pPr>
            <a:lvl2pPr marL="414726" indent="0" algn="ctr">
              <a:buNone/>
              <a:defRPr/>
            </a:lvl2pPr>
            <a:lvl3pPr marL="829452" indent="0" algn="ctr">
              <a:buNone/>
              <a:defRPr/>
            </a:lvl3pPr>
            <a:lvl4pPr marL="1244178" indent="0" algn="ctr">
              <a:buNone/>
              <a:defRPr/>
            </a:lvl4pPr>
            <a:lvl5pPr marL="1658904" indent="0" algn="ctr">
              <a:buNone/>
              <a:defRPr/>
            </a:lvl5pPr>
            <a:lvl6pPr marL="2073631" indent="0" algn="ctr">
              <a:buNone/>
              <a:defRPr/>
            </a:lvl6pPr>
            <a:lvl7pPr marL="2488357" indent="0" algn="ctr">
              <a:buNone/>
              <a:defRPr/>
            </a:lvl7pPr>
            <a:lvl8pPr marL="2903083" indent="0" algn="ctr">
              <a:buNone/>
              <a:defRPr/>
            </a:lvl8pPr>
            <a:lvl9pPr marL="3317809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3608" y="1869672"/>
            <a:ext cx="7120854" cy="1620180"/>
          </a:xfrm>
        </p:spPr>
        <p:txBody>
          <a:bodyPr/>
          <a:lstStyle>
            <a:lvl1pPr marL="0" indent="0" algn="ctr">
              <a:buNone/>
              <a:defRPr sz="2000"/>
            </a:lvl1pPr>
            <a:lvl2pPr marL="414726" indent="0">
              <a:buNone/>
              <a:defRPr sz="1100"/>
            </a:lvl2pPr>
            <a:lvl3pPr marL="829452" indent="0">
              <a:buNone/>
              <a:defRPr sz="900"/>
            </a:lvl3pPr>
            <a:lvl4pPr marL="1244178" indent="0">
              <a:buNone/>
              <a:defRPr sz="800"/>
            </a:lvl4pPr>
            <a:lvl5pPr marL="1658904" indent="0">
              <a:buNone/>
              <a:defRPr sz="800"/>
            </a:lvl5pPr>
            <a:lvl6pPr marL="2073631" indent="0">
              <a:buNone/>
              <a:defRPr sz="800"/>
            </a:lvl6pPr>
            <a:lvl7pPr marL="2488357" indent="0">
              <a:buNone/>
              <a:defRPr sz="800"/>
            </a:lvl7pPr>
            <a:lvl8pPr marL="2903083" indent="0">
              <a:buNone/>
              <a:defRPr sz="800"/>
            </a:lvl8pPr>
            <a:lvl9pPr marL="3317809" indent="0">
              <a:buNone/>
              <a:defRPr sz="8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8" name="Picture 2" descr="Z:\home\config\OneDrive\ManSci\Images\Logos\Long\Dept of Management Science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10391" y="4166163"/>
            <a:ext cx="5592583" cy="709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319476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110175" y="1346918"/>
            <a:ext cx="6727701" cy="3429529"/>
          </a:xfr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/>
          <a:lstStyle>
            <a:lvl1pPr marL="97967" indent="489834">
              <a:spcBef>
                <a:spcPts val="1633"/>
              </a:spcBef>
              <a:buFont typeface="+mj-lt"/>
              <a:buAutoNum type="arabicPeriod"/>
              <a:defRPr sz="2000"/>
            </a:lvl1pPr>
            <a:lvl2pPr>
              <a:spcBef>
                <a:spcPts val="544"/>
              </a:spcBef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1110240" y="1003966"/>
            <a:ext cx="6727680" cy="342395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none"/>
        </p:style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  <a:endParaRPr lang="en-GB" dirty="0"/>
          </a:p>
        </p:txBody>
      </p:sp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8464" y="4444006"/>
            <a:ext cx="280800" cy="46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6407544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8268" y="1199939"/>
            <a:ext cx="7771680" cy="1027492"/>
          </a:xfrm>
          <a:noFill/>
        </p:spPr>
        <p:txBody>
          <a:bodyPr anchor="t"/>
          <a:lstStyle>
            <a:lvl1pPr algn="l">
              <a:defRPr sz="3200" b="1" cap="all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9369" y="3845574"/>
            <a:ext cx="7771680" cy="489933"/>
          </a:xfrm>
        </p:spPr>
        <p:txBody>
          <a:bodyPr anchor="t"/>
          <a:lstStyle>
            <a:lvl1pPr marL="0" indent="0">
              <a:buNone/>
              <a:defRPr sz="1600"/>
            </a:lvl1pPr>
            <a:lvl2pPr marL="414726" indent="0">
              <a:buNone/>
              <a:defRPr sz="1600"/>
            </a:lvl2pPr>
            <a:lvl3pPr marL="829452" indent="0">
              <a:buNone/>
              <a:defRPr sz="1500"/>
            </a:lvl3pPr>
            <a:lvl4pPr marL="1244178" indent="0">
              <a:buNone/>
              <a:defRPr sz="1300"/>
            </a:lvl4pPr>
            <a:lvl5pPr marL="1658904" indent="0">
              <a:buNone/>
              <a:defRPr sz="1300"/>
            </a:lvl5pPr>
            <a:lvl6pPr marL="2073631" indent="0">
              <a:buNone/>
              <a:defRPr sz="1300"/>
            </a:lvl6pPr>
            <a:lvl7pPr marL="2488357" indent="0">
              <a:buNone/>
              <a:defRPr sz="1300"/>
            </a:lvl7pPr>
            <a:lvl8pPr marL="2903083" indent="0">
              <a:buNone/>
              <a:defRPr sz="1300"/>
            </a:lvl8pPr>
            <a:lvl9pPr marL="3317809" indent="0">
              <a:buNone/>
              <a:defRPr sz="13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ubtitle 2"/>
          <p:cNvSpPr>
            <a:spLocks noGrp="1"/>
          </p:cNvSpPr>
          <p:nvPr>
            <p:ph type="subTitle" idx="10"/>
          </p:nvPr>
        </p:nvSpPr>
        <p:spPr>
          <a:xfrm>
            <a:off x="718267" y="2277790"/>
            <a:ext cx="7772782" cy="1371812"/>
          </a:xfrm>
        </p:spPr>
        <p:txBody>
          <a:bodyPr/>
          <a:lstStyle>
            <a:lvl1pPr marL="311045" indent="-311045" algn="l">
              <a:buFont typeface="Arial" pitchFamily="34" charset="0"/>
              <a:buChar char="•"/>
              <a:defRPr sz="2000"/>
            </a:lvl1pPr>
            <a:lvl2pPr marL="414726" indent="0" algn="ctr">
              <a:buNone/>
              <a:defRPr/>
            </a:lvl2pPr>
            <a:lvl3pPr marL="829452" indent="0" algn="ctr">
              <a:buNone/>
              <a:defRPr/>
            </a:lvl3pPr>
            <a:lvl4pPr marL="1244178" indent="0" algn="ctr">
              <a:buNone/>
              <a:defRPr/>
            </a:lvl4pPr>
            <a:lvl5pPr marL="1658904" indent="0" algn="ctr">
              <a:buNone/>
              <a:defRPr/>
            </a:lvl5pPr>
            <a:lvl6pPr marL="2073631" indent="0" algn="ctr">
              <a:buNone/>
              <a:defRPr/>
            </a:lvl6pPr>
            <a:lvl7pPr marL="2488357" indent="0" algn="ctr">
              <a:buNone/>
              <a:defRPr/>
            </a:lvl7pPr>
            <a:lvl8pPr marL="2903083" indent="0" algn="ctr">
              <a:buNone/>
              <a:defRPr/>
            </a:lvl8pPr>
            <a:lvl9pPr marL="3317809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8464" y="4444006"/>
            <a:ext cx="280800" cy="46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5196931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481" y="931057"/>
            <a:ext cx="8226720" cy="3943376"/>
          </a:xfr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none"/>
        </p:style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pic>
        <p:nvPicPr>
          <p:cNvPr id="5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8464" y="4444006"/>
            <a:ext cx="280800" cy="46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9368592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with war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3"/>
          </a:solidFill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481" y="931058"/>
            <a:ext cx="8226720" cy="3845389"/>
          </a:xfr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none"/>
        </p:style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pic>
        <p:nvPicPr>
          <p:cNvPr id="5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8464" y="4444006"/>
            <a:ext cx="280800" cy="46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62273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110175" y="1346918"/>
            <a:ext cx="6727701" cy="3429529"/>
          </a:xfr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/>
          <a:lstStyle>
            <a:lvl1pPr marL="97967" indent="489834">
              <a:spcBef>
                <a:spcPts val="1633"/>
              </a:spcBef>
              <a:buFont typeface="+mj-lt"/>
              <a:buAutoNum type="arabicPeriod"/>
              <a:defRPr sz="2000"/>
            </a:lvl1pPr>
            <a:lvl2pPr>
              <a:spcBef>
                <a:spcPts val="544"/>
              </a:spcBef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1110240" y="1003966"/>
            <a:ext cx="6727680" cy="342395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none"/>
        </p:style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8934709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6480" y="931057"/>
            <a:ext cx="4043520" cy="3943376"/>
          </a:xfrm>
          <a:noFill/>
        </p:spPr>
        <p:txBody>
          <a:bodyPr/>
          <a:lstStyle>
            <a:lvl1pPr marL="0" indent="0">
              <a:buClr>
                <a:schemeClr val="accent1"/>
              </a:buClr>
              <a:buFont typeface="Arial" panose="020B0604020202020204" pitchFamily="34" charset="0"/>
              <a:buNone/>
              <a:defRPr sz="2000"/>
            </a:lvl1pPr>
            <a:lvl2pPr>
              <a:defRPr sz="18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8241" y="931057"/>
            <a:ext cx="4044960" cy="3943376"/>
          </a:xfrm>
          <a:noFill/>
        </p:spPr>
        <p:txBody>
          <a:bodyPr/>
          <a:lstStyle>
            <a:lvl1pPr marL="0" indent="0">
              <a:buClr>
                <a:schemeClr val="accent1"/>
              </a:buClr>
              <a:buFont typeface="Arial" panose="020B0604020202020204" pitchFamily="34" charset="0"/>
              <a:buNone/>
              <a:defRPr sz="2000"/>
            </a:lvl1pPr>
            <a:lvl2pPr>
              <a:defRPr sz="18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pic>
        <p:nvPicPr>
          <p:cNvPr id="6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8464" y="4444006"/>
            <a:ext cx="280800" cy="46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0612920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pic>
        <p:nvPicPr>
          <p:cNvPr id="4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8464" y="4444006"/>
            <a:ext cx="280800" cy="46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4542269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8464" y="4444006"/>
            <a:ext cx="280800" cy="46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0853416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801" y="3600019"/>
            <a:ext cx="5486400" cy="425565"/>
          </a:xfrm>
          <a:noFill/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801" y="459049"/>
            <a:ext cx="5486400" cy="3086964"/>
          </a:xfrm>
        </p:spPr>
        <p:txBody>
          <a:bodyPr/>
          <a:lstStyle>
            <a:lvl1pPr marL="0" indent="0">
              <a:buNone/>
              <a:defRPr sz="2800"/>
            </a:lvl1pPr>
            <a:lvl2pPr marL="414726" indent="0">
              <a:buNone/>
              <a:defRPr sz="2500"/>
            </a:lvl2pPr>
            <a:lvl3pPr marL="829452" indent="0">
              <a:buNone/>
              <a:defRPr sz="2200"/>
            </a:lvl3pPr>
            <a:lvl4pPr marL="1244178" indent="0">
              <a:buNone/>
              <a:defRPr sz="1800"/>
            </a:lvl4pPr>
            <a:lvl5pPr marL="1658904" indent="0">
              <a:buNone/>
              <a:defRPr sz="1800"/>
            </a:lvl5pPr>
            <a:lvl6pPr marL="2073631" indent="0">
              <a:buNone/>
              <a:defRPr sz="1800"/>
            </a:lvl6pPr>
            <a:lvl7pPr marL="2488357" indent="0">
              <a:buNone/>
              <a:defRPr sz="1800"/>
            </a:lvl7pPr>
            <a:lvl8pPr marL="2903083" indent="0">
              <a:buNone/>
              <a:defRPr sz="1800"/>
            </a:lvl8pPr>
            <a:lvl9pPr marL="3317809" indent="0">
              <a:buNone/>
              <a:defRPr sz="1800"/>
            </a:lvl9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801" y="4025583"/>
            <a:ext cx="5486400" cy="603783"/>
          </a:xfrm>
        </p:spPr>
        <p:txBody>
          <a:bodyPr/>
          <a:lstStyle>
            <a:lvl1pPr marL="0" indent="0">
              <a:buNone/>
              <a:defRPr sz="1400"/>
            </a:lvl1pPr>
            <a:lvl2pPr marL="414726" indent="0">
              <a:buNone/>
              <a:defRPr sz="1100"/>
            </a:lvl2pPr>
            <a:lvl3pPr marL="829452" indent="0">
              <a:buNone/>
              <a:defRPr sz="900"/>
            </a:lvl3pPr>
            <a:lvl4pPr marL="1244178" indent="0">
              <a:buNone/>
              <a:defRPr sz="800"/>
            </a:lvl4pPr>
            <a:lvl5pPr marL="1658904" indent="0">
              <a:buNone/>
              <a:defRPr sz="800"/>
            </a:lvl5pPr>
            <a:lvl6pPr marL="2073631" indent="0">
              <a:buNone/>
              <a:defRPr sz="800"/>
            </a:lvl6pPr>
            <a:lvl7pPr marL="2488357" indent="0">
              <a:buNone/>
              <a:defRPr sz="800"/>
            </a:lvl7pPr>
            <a:lvl8pPr marL="2903083" indent="0">
              <a:buNone/>
              <a:defRPr sz="800"/>
            </a:lvl8pPr>
            <a:lvl9pPr marL="3317809" indent="0">
              <a:buNone/>
              <a:defRPr sz="8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6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8464" y="4444006"/>
            <a:ext cx="280800" cy="46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4119615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12360" y="205222"/>
            <a:ext cx="1330201" cy="474202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303498"/>
            <a:ext cx="7668344" cy="464374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pic>
        <p:nvPicPr>
          <p:cNvPr id="5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01104" y="4490414"/>
            <a:ext cx="280800" cy="46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8967633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auto">
          <a:xfrm>
            <a:off x="587634" y="856985"/>
            <a:ext cx="7838099" cy="78389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945" tIns="41473" rIns="82945" bIns="41473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07526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GB" sz="1600" b="0" i="0" u="none" strike="noStrike" cap="none" normalizeH="0" baseline="0">
              <a:ln>
                <a:noFill/>
              </a:ln>
              <a:effectLst/>
              <a:latin typeface="Lexia Light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3586" y="856985"/>
            <a:ext cx="7642485" cy="783893"/>
          </a:xfrm>
          <a:solidFill>
            <a:schemeClr val="accent2">
              <a:lumMod val="40000"/>
              <a:lumOff val="60000"/>
            </a:schemeClr>
          </a:solidFill>
        </p:spPr>
        <p:txBody>
          <a:bodyPr/>
          <a:lstStyle>
            <a:lvl1pPr algn="l">
              <a:defRPr b="1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2950" y="1836851"/>
            <a:ext cx="7772782" cy="391946"/>
          </a:xfr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none"/>
        </p:style>
        <p:txBody>
          <a:bodyPr/>
          <a:lstStyle>
            <a:lvl1pPr marL="0" indent="0" algn="l">
              <a:buNone/>
              <a:defRPr sz="2400"/>
            </a:lvl1pPr>
            <a:lvl2pPr marL="414726" indent="0" algn="ctr">
              <a:buNone/>
              <a:defRPr/>
            </a:lvl2pPr>
            <a:lvl3pPr marL="829452" indent="0" algn="ctr">
              <a:buNone/>
              <a:defRPr/>
            </a:lvl3pPr>
            <a:lvl4pPr marL="1244178" indent="0" algn="ctr">
              <a:buNone/>
              <a:defRPr/>
            </a:lvl4pPr>
            <a:lvl5pPr marL="1658904" indent="0" algn="ctr">
              <a:buNone/>
              <a:defRPr/>
            </a:lvl5pPr>
            <a:lvl6pPr marL="2073631" indent="0" algn="ctr">
              <a:buNone/>
              <a:defRPr/>
            </a:lvl6pPr>
            <a:lvl7pPr marL="2488357" indent="0" algn="ctr">
              <a:buNone/>
              <a:defRPr/>
            </a:lvl7pPr>
            <a:lvl8pPr marL="2903083" indent="0" algn="ctr">
              <a:buNone/>
              <a:defRPr/>
            </a:lvl8pPr>
            <a:lvl9pPr marL="3317809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half" idx="2"/>
          </p:nvPr>
        </p:nvSpPr>
        <p:spPr>
          <a:xfrm>
            <a:off x="4506682" y="2767723"/>
            <a:ext cx="3919050" cy="1028858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400"/>
            </a:lvl1pPr>
            <a:lvl2pPr marL="414726" indent="0">
              <a:buNone/>
              <a:defRPr sz="1100"/>
            </a:lvl2pPr>
            <a:lvl3pPr marL="829452" indent="0">
              <a:buNone/>
              <a:defRPr sz="900"/>
            </a:lvl3pPr>
            <a:lvl4pPr marL="1244178" indent="0">
              <a:buNone/>
              <a:defRPr sz="800"/>
            </a:lvl4pPr>
            <a:lvl5pPr marL="1658904" indent="0">
              <a:buNone/>
              <a:defRPr sz="800"/>
            </a:lvl5pPr>
            <a:lvl6pPr marL="2073631" indent="0">
              <a:buNone/>
              <a:defRPr sz="800"/>
            </a:lvl6pPr>
            <a:lvl7pPr marL="2488357" indent="0">
              <a:buNone/>
              <a:defRPr sz="800"/>
            </a:lvl7pPr>
            <a:lvl8pPr marL="2903083" indent="0">
              <a:buNone/>
              <a:defRPr sz="800"/>
            </a:lvl8pPr>
            <a:lvl9pPr marL="3317809" indent="0">
              <a:buNone/>
              <a:defRPr sz="8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10"/>
          </p:nvPr>
        </p:nvSpPr>
        <p:spPr>
          <a:xfrm>
            <a:off x="4506682" y="3845575"/>
            <a:ext cx="3919050" cy="244967"/>
          </a:xfrm>
        </p:spPr>
        <p:txBody>
          <a:bodyPr/>
          <a:lstStyle>
            <a:lvl1pPr marL="0" indent="0" algn="l">
              <a:buNone/>
              <a:defRPr sz="1600"/>
            </a:lvl1pPr>
            <a:lvl2pPr marL="414726" indent="0">
              <a:buNone/>
              <a:defRPr sz="1100"/>
            </a:lvl2pPr>
            <a:lvl3pPr marL="829452" indent="0">
              <a:buNone/>
              <a:defRPr sz="900"/>
            </a:lvl3pPr>
            <a:lvl4pPr marL="1244178" indent="0">
              <a:buNone/>
              <a:defRPr sz="800"/>
            </a:lvl4pPr>
            <a:lvl5pPr marL="1658904" indent="0">
              <a:buNone/>
              <a:defRPr sz="800"/>
            </a:lvl5pPr>
            <a:lvl6pPr marL="2073631" indent="0">
              <a:buNone/>
              <a:defRPr sz="800"/>
            </a:lvl6pPr>
            <a:lvl7pPr marL="2488357" indent="0">
              <a:buNone/>
              <a:defRPr sz="800"/>
            </a:lvl7pPr>
            <a:lvl8pPr marL="2903083" indent="0">
              <a:buNone/>
              <a:defRPr sz="800"/>
            </a:lvl8pPr>
            <a:lvl9pPr marL="3317809" indent="0">
              <a:buNone/>
              <a:defRPr sz="8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8" name="Picture 2" descr="Z:\home\config\OneDrive\ManSci\Images\Logos\Long\Dept of Management Science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10391" y="4310179"/>
            <a:ext cx="5592583" cy="709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096055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1044856" y="807993"/>
            <a:ext cx="7119607" cy="979865"/>
          </a:xfrm>
        </p:spPr>
        <p:txBody>
          <a:bodyPr/>
          <a:lstStyle>
            <a:lvl1pPr marL="0" indent="0" algn="ctr">
              <a:buNone/>
              <a:defRPr/>
            </a:lvl1pPr>
            <a:lvl2pPr marL="414726" indent="0" algn="ctr">
              <a:buNone/>
              <a:defRPr/>
            </a:lvl2pPr>
            <a:lvl3pPr marL="829452" indent="0" algn="ctr">
              <a:buNone/>
              <a:defRPr/>
            </a:lvl3pPr>
            <a:lvl4pPr marL="1244178" indent="0" algn="ctr">
              <a:buNone/>
              <a:defRPr/>
            </a:lvl4pPr>
            <a:lvl5pPr marL="1658904" indent="0" algn="ctr">
              <a:buNone/>
              <a:defRPr/>
            </a:lvl5pPr>
            <a:lvl6pPr marL="2073631" indent="0" algn="ctr">
              <a:buNone/>
              <a:defRPr/>
            </a:lvl6pPr>
            <a:lvl7pPr marL="2488357" indent="0" algn="ctr">
              <a:buNone/>
              <a:defRPr/>
            </a:lvl7pPr>
            <a:lvl8pPr marL="2903083" indent="0" algn="ctr">
              <a:buNone/>
              <a:defRPr/>
            </a:lvl8pPr>
            <a:lvl9pPr marL="3317809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3608" y="1869672"/>
            <a:ext cx="7120854" cy="1620180"/>
          </a:xfrm>
        </p:spPr>
        <p:txBody>
          <a:bodyPr/>
          <a:lstStyle>
            <a:lvl1pPr marL="0" indent="0" algn="ctr">
              <a:buNone/>
              <a:defRPr sz="2000"/>
            </a:lvl1pPr>
            <a:lvl2pPr marL="414726" indent="0">
              <a:buNone/>
              <a:defRPr sz="1100"/>
            </a:lvl2pPr>
            <a:lvl3pPr marL="829452" indent="0">
              <a:buNone/>
              <a:defRPr sz="900"/>
            </a:lvl3pPr>
            <a:lvl4pPr marL="1244178" indent="0">
              <a:buNone/>
              <a:defRPr sz="800"/>
            </a:lvl4pPr>
            <a:lvl5pPr marL="1658904" indent="0">
              <a:buNone/>
              <a:defRPr sz="800"/>
            </a:lvl5pPr>
            <a:lvl6pPr marL="2073631" indent="0">
              <a:buNone/>
              <a:defRPr sz="800"/>
            </a:lvl6pPr>
            <a:lvl7pPr marL="2488357" indent="0">
              <a:buNone/>
              <a:defRPr sz="800"/>
            </a:lvl7pPr>
            <a:lvl8pPr marL="2903083" indent="0">
              <a:buNone/>
              <a:defRPr sz="800"/>
            </a:lvl8pPr>
            <a:lvl9pPr marL="3317809" indent="0">
              <a:buNone/>
              <a:defRPr sz="8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8" name="Picture 2" descr="Z:\home\config\OneDrive\ManSci\Images\Logos\Long\Dept of Management Science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10391" y="4310179"/>
            <a:ext cx="5592583" cy="709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45574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110175" y="1346918"/>
            <a:ext cx="6727701" cy="3429529"/>
          </a:xfr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/>
          <a:lstStyle>
            <a:lvl1pPr marL="97967" indent="489834">
              <a:spcBef>
                <a:spcPts val="1633"/>
              </a:spcBef>
              <a:buFont typeface="+mj-lt"/>
              <a:buAutoNum type="arabicPeriod"/>
              <a:defRPr sz="2000"/>
            </a:lvl1pPr>
            <a:lvl2pPr>
              <a:spcBef>
                <a:spcPts val="544"/>
              </a:spcBef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1110240" y="1003966"/>
            <a:ext cx="6727680" cy="342395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none"/>
        </p:style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  <a:endParaRPr lang="en-GB" dirty="0"/>
          </a:p>
        </p:txBody>
      </p:sp>
      <p:pic>
        <p:nvPicPr>
          <p:cNvPr id="6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8464" y="4587974"/>
            <a:ext cx="280800" cy="46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4858233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8268" y="1199939"/>
            <a:ext cx="7771680" cy="1027492"/>
          </a:xfrm>
          <a:noFill/>
        </p:spPr>
        <p:txBody>
          <a:bodyPr anchor="t"/>
          <a:lstStyle>
            <a:lvl1pPr algn="l">
              <a:defRPr sz="3200" b="1" cap="all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9369" y="3845574"/>
            <a:ext cx="7771680" cy="489933"/>
          </a:xfrm>
        </p:spPr>
        <p:txBody>
          <a:bodyPr anchor="t"/>
          <a:lstStyle>
            <a:lvl1pPr marL="0" indent="0">
              <a:buNone/>
              <a:defRPr sz="1600"/>
            </a:lvl1pPr>
            <a:lvl2pPr marL="414726" indent="0">
              <a:buNone/>
              <a:defRPr sz="1600"/>
            </a:lvl2pPr>
            <a:lvl3pPr marL="829452" indent="0">
              <a:buNone/>
              <a:defRPr sz="1500"/>
            </a:lvl3pPr>
            <a:lvl4pPr marL="1244178" indent="0">
              <a:buNone/>
              <a:defRPr sz="1300"/>
            </a:lvl4pPr>
            <a:lvl5pPr marL="1658904" indent="0">
              <a:buNone/>
              <a:defRPr sz="1300"/>
            </a:lvl5pPr>
            <a:lvl6pPr marL="2073631" indent="0">
              <a:buNone/>
              <a:defRPr sz="1300"/>
            </a:lvl6pPr>
            <a:lvl7pPr marL="2488357" indent="0">
              <a:buNone/>
              <a:defRPr sz="1300"/>
            </a:lvl7pPr>
            <a:lvl8pPr marL="2903083" indent="0">
              <a:buNone/>
              <a:defRPr sz="1300"/>
            </a:lvl8pPr>
            <a:lvl9pPr marL="3317809" indent="0">
              <a:buNone/>
              <a:defRPr sz="13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ubtitle 2"/>
          <p:cNvSpPr>
            <a:spLocks noGrp="1"/>
          </p:cNvSpPr>
          <p:nvPr>
            <p:ph type="subTitle" idx="10"/>
          </p:nvPr>
        </p:nvSpPr>
        <p:spPr>
          <a:xfrm>
            <a:off x="718267" y="2277790"/>
            <a:ext cx="7772782" cy="1371812"/>
          </a:xfrm>
        </p:spPr>
        <p:txBody>
          <a:bodyPr/>
          <a:lstStyle>
            <a:lvl1pPr marL="311045" indent="-311045" algn="l">
              <a:buFont typeface="Arial" pitchFamily="34" charset="0"/>
              <a:buChar char="•"/>
              <a:defRPr sz="2000"/>
            </a:lvl1pPr>
            <a:lvl2pPr marL="414726" indent="0" algn="ctr">
              <a:buNone/>
              <a:defRPr/>
            </a:lvl2pPr>
            <a:lvl3pPr marL="829452" indent="0" algn="ctr">
              <a:buNone/>
              <a:defRPr/>
            </a:lvl3pPr>
            <a:lvl4pPr marL="1244178" indent="0" algn="ctr">
              <a:buNone/>
              <a:defRPr/>
            </a:lvl4pPr>
            <a:lvl5pPr marL="1658904" indent="0" algn="ctr">
              <a:buNone/>
              <a:defRPr/>
            </a:lvl5pPr>
            <a:lvl6pPr marL="2073631" indent="0" algn="ctr">
              <a:buNone/>
              <a:defRPr/>
            </a:lvl6pPr>
            <a:lvl7pPr marL="2488357" indent="0" algn="ctr">
              <a:buNone/>
              <a:defRPr/>
            </a:lvl7pPr>
            <a:lvl8pPr marL="2903083" indent="0" algn="ctr">
              <a:buNone/>
              <a:defRPr/>
            </a:lvl8pPr>
            <a:lvl9pPr marL="3317809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pic>
        <p:nvPicPr>
          <p:cNvPr id="8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8464" y="4587974"/>
            <a:ext cx="280800" cy="46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534129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481" y="931057"/>
            <a:ext cx="8226720" cy="3943376"/>
          </a:xfr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none"/>
        </p:style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pic>
        <p:nvPicPr>
          <p:cNvPr id="6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8464" y="4587974"/>
            <a:ext cx="280800" cy="46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91983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8268" y="1199939"/>
            <a:ext cx="7771680" cy="1027492"/>
          </a:xfrm>
          <a:noFill/>
        </p:spPr>
        <p:txBody>
          <a:bodyPr anchor="t"/>
          <a:lstStyle>
            <a:lvl1pPr algn="l">
              <a:defRPr sz="3200" b="1" cap="all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9369" y="3845574"/>
            <a:ext cx="7771680" cy="489933"/>
          </a:xfrm>
        </p:spPr>
        <p:txBody>
          <a:bodyPr anchor="t"/>
          <a:lstStyle>
            <a:lvl1pPr marL="0" indent="0">
              <a:buNone/>
              <a:defRPr sz="1600"/>
            </a:lvl1pPr>
            <a:lvl2pPr marL="414726" indent="0">
              <a:buNone/>
              <a:defRPr sz="1600"/>
            </a:lvl2pPr>
            <a:lvl3pPr marL="829452" indent="0">
              <a:buNone/>
              <a:defRPr sz="1500"/>
            </a:lvl3pPr>
            <a:lvl4pPr marL="1244178" indent="0">
              <a:buNone/>
              <a:defRPr sz="1300"/>
            </a:lvl4pPr>
            <a:lvl5pPr marL="1658904" indent="0">
              <a:buNone/>
              <a:defRPr sz="1300"/>
            </a:lvl5pPr>
            <a:lvl6pPr marL="2073631" indent="0">
              <a:buNone/>
              <a:defRPr sz="1300"/>
            </a:lvl6pPr>
            <a:lvl7pPr marL="2488357" indent="0">
              <a:buNone/>
              <a:defRPr sz="1300"/>
            </a:lvl7pPr>
            <a:lvl8pPr marL="2903083" indent="0">
              <a:buNone/>
              <a:defRPr sz="1300"/>
            </a:lvl8pPr>
            <a:lvl9pPr marL="3317809" indent="0">
              <a:buNone/>
              <a:defRPr sz="13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ubtitle 2"/>
          <p:cNvSpPr>
            <a:spLocks noGrp="1"/>
          </p:cNvSpPr>
          <p:nvPr>
            <p:ph type="subTitle" idx="10"/>
          </p:nvPr>
        </p:nvSpPr>
        <p:spPr>
          <a:xfrm>
            <a:off x="718267" y="2277790"/>
            <a:ext cx="7772782" cy="1371812"/>
          </a:xfrm>
        </p:spPr>
        <p:txBody>
          <a:bodyPr/>
          <a:lstStyle>
            <a:lvl1pPr marL="311045" indent="-311045" algn="l">
              <a:buFont typeface="Arial" pitchFamily="34" charset="0"/>
              <a:buChar char="•"/>
              <a:defRPr sz="2000"/>
            </a:lvl1pPr>
            <a:lvl2pPr marL="414726" indent="0" algn="ctr">
              <a:buNone/>
              <a:defRPr/>
            </a:lvl2pPr>
            <a:lvl3pPr marL="829452" indent="0" algn="ctr">
              <a:buNone/>
              <a:defRPr/>
            </a:lvl3pPr>
            <a:lvl4pPr marL="1244178" indent="0" algn="ctr">
              <a:buNone/>
              <a:defRPr/>
            </a:lvl4pPr>
            <a:lvl5pPr marL="1658904" indent="0" algn="ctr">
              <a:buNone/>
              <a:defRPr/>
            </a:lvl5pPr>
            <a:lvl6pPr marL="2073631" indent="0" algn="ctr">
              <a:buNone/>
              <a:defRPr/>
            </a:lvl6pPr>
            <a:lvl7pPr marL="2488357" indent="0" algn="ctr">
              <a:buNone/>
              <a:defRPr/>
            </a:lvl7pPr>
            <a:lvl8pPr marL="2903083" indent="0" algn="ctr">
              <a:buNone/>
              <a:defRPr/>
            </a:lvl8pPr>
            <a:lvl9pPr marL="3317809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8244680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with war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68"/>
            <a:ext cx="9142560" cy="626466"/>
          </a:xfrm>
          <a:solidFill>
            <a:schemeClr val="accent1"/>
          </a:solidFill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481" y="931058"/>
            <a:ext cx="8226720" cy="3845389"/>
          </a:xfr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none"/>
        </p:style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pic>
        <p:nvPicPr>
          <p:cNvPr id="6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8464" y="4587974"/>
            <a:ext cx="280800" cy="46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8594958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6480" y="931057"/>
            <a:ext cx="4043520" cy="3943376"/>
          </a:xfrm>
          <a:noFill/>
        </p:spPr>
        <p:txBody>
          <a:bodyPr/>
          <a:lstStyle>
            <a:lvl1pPr marL="0" indent="0">
              <a:buClr>
                <a:schemeClr val="accent1"/>
              </a:buClr>
              <a:buFont typeface="Arial" panose="020B0604020202020204" pitchFamily="34" charset="0"/>
              <a:buNone/>
              <a:defRPr sz="2000"/>
            </a:lvl1pPr>
            <a:lvl2pPr>
              <a:defRPr sz="18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8241" y="931057"/>
            <a:ext cx="4044960" cy="3943376"/>
          </a:xfrm>
          <a:noFill/>
        </p:spPr>
        <p:txBody>
          <a:bodyPr/>
          <a:lstStyle>
            <a:lvl1pPr marL="0" indent="0">
              <a:buClr>
                <a:schemeClr val="accent1"/>
              </a:buClr>
              <a:buFont typeface="Arial" panose="020B0604020202020204" pitchFamily="34" charset="0"/>
              <a:buNone/>
              <a:defRPr sz="2000"/>
            </a:lvl1pPr>
            <a:lvl2pPr>
              <a:defRPr sz="18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8464" y="4587974"/>
            <a:ext cx="280800" cy="46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7517037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pic>
        <p:nvPicPr>
          <p:cNvPr id="5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8464" y="4587974"/>
            <a:ext cx="280800" cy="46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8528096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8464" y="4587974"/>
            <a:ext cx="280800" cy="46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8391429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801" y="3600019"/>
            <a:ext cx="5486400" cy="425565"/>
          </a:xfrm>
          <a:noFill/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801" y="459049"/>
            <a:ext cx="5486400" cy="3086964"/>
          </a:xfrm>
        </p:spPr>
        <p:txBody>
          <a:bodyPr/>
          <a:lstStyle>
            <a:lvl1pPr marL="0" indent="0">
              <a:buNone/>
              <a:defRPr sz="2800"/>
            </a:lvl1pPr>
            <a:lvl2pPr marL="414726" indent="0">
              <a:buNone/>
              <a:defRPr sz="2500"/>
            </a:lvl2pPr>
            <a:lvl3pPr marL="829452" indent="0">
              <a:buNone/>
              <a:defRPr sz="2200"/>
            </a:lvl3pPr>
            <a:lvl4pPr marL="1244178" indent="0">
              <a:buNone/>
              <a:defRPr sz="1800"/>
            </a:lvl4pPr>
            <a:lvl5pPr marL="1658904" indent="0">
              <a:buNone/>
              <a:defRPr sz="1800"/>
            </a:lvl5pPr>
            <a:lvl6pPr marL="2073631" indent="0">
              <a:buNone/>
              <a:defRPr sz="1800"/>
            </a:lvl6pPr>
            <a:lvl7pPr marL="2488357" indent="0">
              <a:buNone/>
              <a:defRPr sz="1800"/>
            </a:lvl7pPr>
            <a:lvl8pPr marL="2903083" indent="0">
              <a:buNone/>
              <a:defRPr sz="1800"/>
            </a:lvl8pPr>
            <a:lvl9pPr marL="3317809" indent="0">
              <a:buNone/>
              <a:defRPr sz="1800"/>
            </a:lvl9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801" y="4025583"/>
            <a:ext cx="5486400" cy="603783"/>
          </a:xfrm>
        </p:spPr>
        <p:txBody>
          <a:bodyPr/>
          <a:lstStyle>
            <a:lvl1pPr marL="0" indent="0">
              <a:buNone/>
              <a:defRPr sz="1400"/>
            </a:lvl1pPr>
            <a:lvl2pPr marL="414726" indent="0">
              <a:buNone/>
              <a:defRPr sz="1100"/>
            </a:lvl2pPr>
            <a:lvl3pPr marL="829452" indent="0">
              <a:buNone/>
              <a:defRPr sz="900"/>
            </a:lvl3pPr>
            <a:lvl4pPr marL="1244178" indent="0">
              <a:buNone/>
              <a:defRPr sz="800"/>
            </a:lvl4pPr>
            <a:lvl5pPr marL="1658904" indent="0">
              <a:buNone/>
              <a:defRPr sz="800"/>
            </a:lvl5pPr>
            <a:lvl6pPr marL="2073631" indent="0">
              <a:buNone/>
              <a:defRPr sz="800"/>
            </a:lvl6pPr>
            <a:lvl7pPr marL="2488357" indent="0">
              <a:buNone/>
              <a:defRPr sz="800"/>
            </a:lvl7pPr>
            <a:lvl8pPr marL="2903083" indent="0">
              <a:buNone/>
              <a:defRPr sz="800"/>
            </a:lvl8pPr>
            <a:lvl9pPr marL="3317809" indent="0">
              <a:buNone/>
              <a:defRPr sz="8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6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8464" y="4587974"/>
            <a:ext cx="280800" cy="46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8920332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12360" y="205222"/>
            <a:ext cx="1330201" cy="474202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303498"/>
            <a:ext cx="7668344" cy="464374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pic>
        <p:nvPicPr>
          <p:cNvPr id="5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94726" y="4634773"/>
            <a:ext cx="280800" cy="46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91599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481" y="931057"/>
            <a:ext cx="8226720" cy="3943376"/>
          </a:xfr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none"/>
        </p:style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8241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with war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3"/>
          </a:solidFill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481" y="931058"/>
            <a:ext cx="8226720" cy="3845389"/>
          </a:xfr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none"/>
        </p:style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86185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6480" y="931057"/>
            <a:ext cx="4043520" cy="3943376"/>
          </a:xfrm>
          <a:noFill/>
        </p:spPr>
        <p:txBody>
          <a:bodyPr/>
          <a:lstStyle>
            <a:lvl1pPr marL="0" indent="0">
              <a:buClr>
                <a:schemeClr val="accent1"/>
              </a:buClr>
              <a:buFont typeface="Arial" panose="020B0604020202020204" pitchFamily="34" charset="0"/>
              <a:buNone/>
              <a:defRPr sz="2000"/>
            </a:lvl1pPr>
            <a:lvl2pPr>
              <a:defRPr sz="18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8241" y="931057"/>
            <a:ext cx="4044960" cy="3943376"/>
          </a:xfrm>
          <a:noFill/>
        </p:spPr>
        <p:txBody>
          <a:bodyPr/>
          <a:lstStyle>
            <a:lvl1pPr marL="0" indent="0">
              <a:buClr>
                <a:schemeClr val="accent1"/>
              </a:buClr>
              <a:buFont typeface="Arial" panose="020B0604020202020204" pitchFamily="34" charset="0"/>
              <a:buNone/>
              <a:defRPr sz="2000"/>
            </a:lvl1pPr>
            <a:lvl2pPr>
              <a:defRPr sz="18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93025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85260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1355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0" y="205222"/>
            <a:ext cx="9142560" cy="626466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dirty="0"/>
              <a:t>Click to edit the title text format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6481" y="931058"/>
            <a:ext cx="8226720" cy="38453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none"/>
        </p:style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dirty="0"/>
              <a:t>Click to edit the outline text format</a:t>
            </a:r>
          </a:p>
          <a:p>
            <a:pPr lvl="1"/>
            <a:r>
              <a:rPr lang="en-GB" altLang="en-US" dirty="0"/>
              <a:t>Second Outline Level</a:t>
            </a:r>
          </a:p>
          <a:p>
            <a:pPr lvl="2"/>
            <a:r>
              <a:rPr lang="en-GB" altLang="en-US" dirty="0"/>
              <a:t>Third Outline Level</a:t>
            </a:r>
          </a:p>
          <a:p>
            <a:pPr lvl="3"/>
            <a:r>
              <a:rPr lang="en-GB" altLang="en-US" dirty="0"/>
              <a:t>Fourth Outline Level</a:t>
            </a:r>
          </a:p>
          <a:p>
            <a:pPr lvl="4"/>
            <a:r>
              <a:rPr lang="en-GB" altLang="en-US" dirty="0"/>
              <a:t>Fifth Outline Level</a:t>
            </a:r>
          </a:p>
          <a:p>
            <a:pPr lvl="4"/>
            <a:r>
              <a:rPr lang="en-GB" altLang="en-US" dirty="0"/>
              <a:t>Sixth Outline Level</a:t>
            </a:r>
          </a:p>
          <a:p>
            <a:pPr lvl="4"/>
            <a:r>
              <a:rPr lang="en-GB" altLang="en-US" dirty="0"/>
              <a:t>Seventh Outline Level</a:t>
            </a: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208463"/>
          </a:xfrm>
          <a:prstGeom prst="rect">
            <a:avLst/>
          </a:prstGeom>
          <a:solidFill>
            <a:srgbClr val="B40F2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GB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4948000"/>
            <a:ext cx="9144000" cy="195500"/>
          </a:xfrm>
          <a:prstGeom prst="rect">
            <a:avLst/>
          </a:prstGeom>
          <a:solidFill>
            <a:srgbClr val="B40F2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199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14" r:id="rId2"/>
    <p:sldLayoutId id="2147483709" r:id="rId3"/>
    <p:sldLayoutId id="2147483732" r:id="rId4"/>
    <p:sldLayoutId id="2147483676" r:id="rId5"/>
    <p:sldLayoutId id="2147483744" r:id="rId6"/>
    <p:sldLayoutId id="2147483678" r:id="rId7"/>
    <p:sldLayoutId id="2147483679" r:id="rId8"/>
    <p:sldLayoutId id="2147483680" r:id="rId9"/>
    <p:sldLayoutId id="2147483683" r:id="rId10"/>
    <p:sldLayoutId id="2147483722" r:id="rId11"/>
    <p:sldLayoutId id="2147483781" r:id="rId12"/>
  </p:sldLayoutIdLst>
  <p:hf hdr="0" ftr="0" dt="0"/>
  <p:txStyles>
    <p:titleStyle>
      <a:lvl1pPr algn="ctr" defTabSz="407526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B40F23"/>
          </a:solidFill>
          <a:latin typeface="+mj-lt"/>
          <a:ea typeface="+mj-ea"/>
          <a:cs typeface="+mj-cs"/>
        </a:defRPr>
      </a:lvl1pPr>
      <a:lvl2pPr marL="673930" indent="-259204" algn="ctr" defTabSz="407526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300">
          <a:solidFill>
            <a:srgbClr val="B40F23"/>
          </a:solidFill>
          <a:latin typeface="Lexia Light" charset="0"/>
          <a:ea typeface="DejaVu Sans" charset="0"/>
          <a:cs typeface="DejaVu Sans" charset="0"/>
        </a:defRPr>
      </a:lvl2pPr>
      <a:lvl3pPr marL="1036815" indent="-207363" algn="ctr" defTabSz="407526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300">
          <a:solidFill>
            <a:srgbClr val="B40F23"/>
          </a:solidFill>
          <a:latin typeface="Lexia Light" charset="0"/>
          <a:ea typeface="DejaVu Sans" charset="0"/>
          <a:cs typeface="DejaVu Sans" charset="0"/>
        </a:defRPr>
      </a:lvl3pPr>
      <a:lvl4pPr marL="1451541" indent="-207363" algn="ctr" defTabSz="407526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300">
          <a:solidFill>
            <a:srgbClr val="B40F23"/>
          </a:solidFill>
          <a:latin typeface="Lexia Light" charset="0"/>
          <a:ea typeface="DejaVu Sans" charset="0"/>
          <a:cs typeface="DejaVu Sans" charset="0"/>
        </a:defRPr>
      </a:lvl4pPr>
      <a:lvl5pPr marL="1866268" indent="-207363" algn="ctr" defTabSz="407526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300">
          <a:solidFill>
            <a:srgbClr val="B40F23"/>
          </a:solidFill>
          <a:latin typeface="Lexia Light" charset="0"/>
          <a:ea typeface="DejaVu Sans" charset="0"/>
          <a:cs typeface="DejaVu Sans" charset="0"/>
        </a:defRPr>
      </a:lvl5pPr>
      <a:lvl6pPr marL="2280994" indent="-207363" algn="ctr" defTabSz="407526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300">
          <a:solidFill>
            <a:srgbClr val="B40F23"/>
          </a:solidFill>
          <a:latin typeface="Lexia Light" charset="0"/>
          <a:ea typeface="DejaVu Sans" charset="0"/>
          <a:cs typeface="DejaVu Sans" charset="0"/>
        </a:defRPr>
      </a:lvl6pPr>
      <a:lvl7pPr marL="2695720" indent="-207363" algn="ctr" defTabSz="407526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300">
          <a:solidFill>
            <a:srgbClr val="B40F23"/>
          </a:solidFill>
          <a:latin typeface="Lexia Light" charset="0"/>
          <a:ea typeface="DejaVu Sans" charset="0"/>
          <a:cs typeface="DejaVu Sans" charset="0"/>
        </a:defRPr>
      </a:lvl7pPr>
      <a:lvl8pPr marL="3110446" indent="-207363" algn="ctr" defTabSz="407526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300">
          <a:solidFill>
            <a:srgbClr val="B40F23"/>
          </a:solidFill>
          <a:latin typeface="Lexia Light" charset="0"/>
          <a:ea typeface="DejaVu Sans" charset="0"/>
          <a:cs typeface="DejaVu Sans" charset="0"/>
        </a:defRPr>
      </a:lvl8pPr>
      <a:lvl9pPr marL="3525172" indent="-207363" algn="ctr" defTabSz="407526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300">
          <a:solidFill>
            <a:srgbClr val="B40F23"/>
          </a:solidFill>
          <a:latin typeface="Lexia Light" charset="0"/>
          <a:ea typeface="DejaVu Sans" charset="0"/>
          <a:cs typeface="DejaVu Sans" charset="0"/>
        </a:defRPr>
      </a:lvl9pPr>
    </p:titleStyle>
    <p:bodyStyle>
      <a:lvl1pPr marL="414726" indent="-414726" algn="l" defTabSz="407526" rtl="0" eaLnBrk="1" fontAlgn="base" hangingPunct="1">
        <a:spcBef>
          <a:spcPts val="1293"/>
        </a:spcBef>
        <a:spcAft>
          <a:spcPct val="0"/>
        </a:spcAft>
        <a:buClr>
          <a:schemeClr val="accent1"/>
        </a:buClr>
        <a:buSzPct val="100000"/>
        <a:buFont typeface="Arial" panose="020B0604020202020204" pitchFamily="34" charset="0"/>
        <a:buChar char="•"/>
        <a:defRPr sz="2400">
          <a:solidFill>
            <a:srgbClr val="000000"/>
          </a:solidFill>
          <a:latin typeface="+mn-lt"/>
          <a:ea typeface="+mn-ea"/>
          <a:cs typeface="+mn-cs"/>
        </a:defRPr>
      </a:lvl1pPr>
      <a:lvl2pPr marL="829452" indent="-414726" algn="l" defTabSz="407526" rtl="0" eaLnBrk="1" fontAlgn="base" hangingPunct="1">
        <a:spcBef>
          <a:spcPts val="1032"/>
        </a:spcBef>
        <a:spcAft>
          <a:spcPct val="0"/>
        </a:spcAft>
        <a:buClr>
          <a:srgbClr val="B5121B"/>
        </a:buClr>
        <a:buSzPct val="100000"/>
        <a:buFont typeface="Arial" panose="020B0604020202020204" pitchFamily="34" charset="0"/>
        <a:buChar char="•"/>
        <a:defRPr sz="2000">
          <a:solidFill>
            <a:srgbClr val="000000"/>
          </a:solidFill>
          <a:latin typeface="+mn-lt"/>
          <a:ea typeface="+mn-ea"/>
          <a:cs typeface="+mn-cs"/>
        </a:defRPr>
      </a:lvl2pPr>
      <a:lvl3pPr marL="1140497" indent="-311045" algn="l" defTabSz="407526" rtl="0" eaLnBrk="1" fontAlgn="base" hangingPunct="1">
        <a:spcBef>
          <a:spcPts val="771"/>
        </a:spcBef>
        <a:spcAft>
          <a:spcPct val="0"/>
        </a:spcAft>
        <a:buClr>
          <a:srgbClr val="B5121B"/>
        </a:buClr>
        <a:buSzPct val="100000"/>
        <a:buFont typeface="Arial" panose="020B0604020202020204" pitchFamily="34" charset="0"/>
        <a:buChar char="•"/>
        <a:defRPr sz="1800">
          <a:solidFill>
            <a:srgbClr val="000000"/>
          </a:solidFill>
          <a:latin typeface="+mn-lt"/>
          <a:ea typeface="+mn-ea"/>
          <a:cs typeface="+mn-cs"/>
        </a:defRPr>
      </a:lvl3pPr>
      <a:lvl4pPr marL="1555223" indent="-311045" algn="l" defTabSz="407526" rtl="0" eaLnBrk="1" fontAlgn="base" hangingPunct="1">
        <a:spcBef>
          <a:spcPts val="522"/>
        </a:spcBef>
        <a:spcAft>
          <a:spcPct val="0"/>
        </a:spcAft>
        <a:buClr>
          <a:srgbClr val="B5121B"/>
        </a:buClr>
        <a:buSzPct val="100000"/>
        <a:buFont typeface="Arial" panose="020B0604020202020204" pitchFamily="34" charset="0"/>
        <a:buChar char="•"/>
        <a:defRPr sz="1600">
          <a:solidFill>
            <a:srgbClr val="000000"/>
          </a:solidFill>
          <a:latin typeface="+mn-lt"/>
          <a:ea typeface="+mn-ea"/>
          <a:cs typeface="+mn-cs"/>
        </a:defRPr>
      </a:lvl4pPr>
      <a:lvl5pPr marL="1969949" indent="-311045" algn="l" defTabSz="407526" rtl="0" eaLnBrk="1" fontAlgn="base" hangingPunct="1">
        <a:spcBef>
          <a:spcPts val="261"/>
        </a:spcBef>
        <a:spcAft>
          <a:spcPct val="0"/>
        </a:spcAft>
        <a:buClr>
          <a:srgbClr val="B5121B"/>
        </a:buClr>
        <a:buSzPct val="100000"/>
        <a:buFont typeface="Arial" panose="020B0604020202020204" pitchFamily="34" charset="0"/>
        <a:buChar char="•"/>
        <a:defRPr sz="1200">
          <a:solidFill>
            <a:srgbClr val="000000"/>
          </a:solidFill>
          <a:latin typeface="+mn-lt"/>
          <a:ea typeface="+mn-ea"/>
          <a:cs typeface="+mn-cs"/>
        </a:defRPr>
      </a:lvl5pPr>
      <a:lvl6pPr marL="2280994" indent="-207363" algn="l" defTabSz="407526" rtl="0" eaLnBrk="1" fontAlgn="base" hangingPunct="1">
        <a:spcBef>
          <a:spcPts val="261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800">
          <a:solidFill>
            <a:srgbClr val="000000"/>
          </a:solidFill>
          <a:latin typeface="+mn-lt"/>
          <a:ea typeface="+mn-ea"/>
          <a:cs typeface="+mn-cs"/>
        </a:defRPr>
      </a:lvl6pPr>
      <a:lvl7pPr marL="2695720" indent="-207363" algn="l" defTabSz="407526" rtl="0" eaLnBrk="1" fontAlgn="base" hangingPunct="1">
        <a:spcBef>
          <a:spcPts val="261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800">
          <a:solidFill>
            <a:srgbClr val="000000"/>
          </a:solidFill>
          <a:latin typeface="+mn-lt"/>
          <a:ea typeface="+mn-ea"/>
          <a:cs typeface="+mn-cs"/>
        </a:defRPr>
      </a:lvl7pPr>
      <a:lvl8pPr marL="3110446" indent="-207363" algn="l" defTabSz="407526" rtl="0" eaLnBrk="1" fontAlgn="base" hangingPunct="1">
        <a:spcBef>
          <a:spcPts val="261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800">
          <a:solidFill>
            <a:srgbClr val="000000"/>
          </a:solidFill>
          <a:latin typeface="+mn-lt"/>
          <a:ea typeface="+mn-ea"/>
          <a:cs typeface="+mn-cs"/>
        </a:defRPr>
      </a:lvl8pPr>
      <a:lvl9pPr marL="3525172" indent="-207363" algn="l" defTabSz="407526" rtl="0" eaLnBrk="1" fontAlgn="base" hangingPunct="1">
        <a:spcBef>
          <a:spcPts val="261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8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2945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14726" algn="l" defTabSz="82945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29452" algn="l" defTabSz="82945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44178" algn="l" defTabSz="82945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58904" algn="l" defTabSz="82945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73631" algn="l" defTabSz="82945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88357" algn="l" defTabSz="82945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903083" algn="l" defTabSz="82945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317809" algn="l" defTabSz="82945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0" y="-20538"/>
            <a:ext cx="9142560" cy="626466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dirty="0"/>
              <a:t>Click to edit the title text format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6481" y="771550"/>
            <a:ext cx="8226720" cy="41764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none"/>
        </p:style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dirty="0"/>
              <a:t>Click to edit the outline text format</a:t>
            </a:r>
          </a:p>
          <a:p>
            <a:pPr lvl="1"/>
            <a:r>
              <a:rPr lang="en-GB" altLang="en-US" dirty="0"/>
              <a:t>Second Outline Level</a:t>
            </a:r>
          </a:p>
          <a:p>
            <a:pPr lvl="2"/>
            <a:r>
              <a:rPr lang="en-GB" altLang="en-US" dirty="0"/>
              <a:t>Third Outline Level</a:t>
            </a:r>
          </a:p>
          <a:p>
            <a:pPr lvl="3"/>
            <a:r>
              <a:rPr lang="en-GB" altLang="en-US" dirty="0"/>
              <a:t>Fourth Outline Level</a:t>
            </a:r>
          </a:p>
          <a:p>
            <a:pPr lvl="4"/>
            <a:r>
              <a:rPr lang="en-GB" altLang="en-US" dirty="0"/>
              <a:t>Fifth Outline Level</a:t>
            </a:r>
          </a:p>
          <a:p>
            <a:pPr lvl="4"/>
            <a:r>
              <a:rPr lang="en-GB" altLang="en-US" dirty="0"/>
              <a:t>Sixth Outline Level</a:t>
            </a:r>
          </a:p>
          <a:p>
            <a:pPr lvl="4"/>
            <a:r>
              <a:rPr lang="en-GB" altLang="en-US" dirty="0"/>
              <a:t>Seventh Outline Level</a:t>
            </a:r>
          </a:p>
        </p:txBody>
      </p:sp>
    </p:spTree>
    <p:extLst>
      <p:ext uri="{BB962C8B-B14F-4D97-AF65-F5344CB8AC3E}">
        <p14:creationId xmlns:p14="http://schemas.microsoft.com/office/powerpoint/2010/main" val="1638332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</p:sldLayoutIdLst>
  <p:hf hdr="0" ftr="0" dt="0"/>
  <p:txStyles>
    <p:titleStyle>
      <a:lvl1pPr algn="ctr" defTabSz="407526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B40F23"/>
          </a:solidFill>
          <a:latin typeface="+mj-lt"/>
          <a:ea typeface="+mj-ea"/>
          <a:cs typeface="+mj-cs"/>
        </a:defRPr>
      </a:lvl1pPr>
      <a:lvl2pPr marL="673930" indent="-259204" algn="ctr" defTabSz="407526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300">
          <a:solidFill>
            <a:srgbClr val="B40F23"/>
          </a:solidFill>
          <a:latin typeface="Lexia Light" charset="0"/>
          <a:ea typeface="DejaVu Sans" charset="0"/>
          <a:cs typeface="DejaVu Sans" charset="0"/>
        </a:defRPr>
      </a:lvl2pPr>
      <a:lvl3pPr marL="1036815" indent="-207363" algn="ctr" defTabSz="407526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300">
          <a:solidFill>
            <a:srgbClr val="B40F23"/>
          </a:solidFill>
          <a:latin typeface="Lexia Light" charset="0"/>
          <a:ea typeface="DejaVu Sans" charset="0"/>
          <a:cs typeface="DejaVu Sans" charset="0"/>
        </a:defRPr>
      </a:lvl3pPr>
      <a:lvl4pPr marL="1451541" indent="-207363" algn="ctr" defTabSz="407526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300">
          <a:solidFill>
            <a:srgbClr val="B40F23"/>
          </a:solidFill>
          <a:latin typeface="Lexia Light" charset="0"/>
          <a:ea typeface="DejaVu Sans" charset="0"/>
          <a:cs typeface="DejaVu Sans" charset="0"/>
        </a:defRPr>
      </a:lvl4pPr>
      <a:lvl5pPr marL="1866268" indent="-207363" algn="ctr" defTabSz="407526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300">
          <a:solidFill>
            <a:srgbClr val="B40F23"/>
          </a:solidFill>
          <a:latin typeface="Lexia Light" charset="0"/>
          <a:ea typeface="DejaVu Sans" charset="0"/>
          <a:cs typeface="DejaVu Sans" charset="0"/>
        </a:defRPr>
      </a:lvl5pPr>
      <a:lvl6pPr marL="2280994" indent="-207363" algn="ctr" defTabSz="407526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300">
          <a:solidFill>
            <a:srgbClr val="B40F23"/>
          </a:solidFill>
          <a:latin typeface="Lexia Light" charset="0"/>
          <a:ea typeface="DejaVu Sans" charset="0"/>
          <a:cs typeface="DejaVu Sans" charset="0"/>
        </a:defRPr>
      </a:lvl6pPr>
      <a:lvl7pPr marL="2695720" indent="-207363" algn="ctr" defTabSz="407526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300">
          <a:solidFill>
            <a:srgbClr val="B40F23"/>
          </a:solidFill>
          <a:latin typeface="Lexia Light" charset="0"/>
          <a:ea typeface="DejaVu Sans" charset="0"/>
          <a:cs typeface="DejaVu Sans" charset="0"/>
        </a:defRPr>
      </a:lvl7pPr>
      <a:lvl8pPr marL="3110446" indent="-207363" algn="ctr" defTabSz="407526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300">
          <a:solidFill>
            <a:srgbClr val="B40F23"/>
          </a:solidFill>
          <a:latin typeface="Lexia Light" charset="0"/>
          <a:ea typeface="DejaVu Sans" charset="0"/>
          <a:cs typeface="DejaVu Sans" charset="0"/>
        </a:defRPr>
      </a:lvl8pPr>
      <a:lvl9pPr marL="3525172" indent="-207363" algn="ctr" defTabSz="407526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300">
          <a:solidFill>
            <a:srgbClr val="B40F23"/>
          </a:solidFill>
          <a:latin typeface="Lexia Light" charset="0"/>
          <a:ea typeface="DejaVu Sans" charset="0"/>
          <a:cs typeface="DejaVu Sans" charset="0"/>
        </a:defRPr>
      </a:lvl9pPr>
    </p:titleStyle>
    <p:bodyStyle>
      <a:lvl1pPr marL="414726" indent="-414726" algn="l" defTabSz="407526" rtl="0" eaLnBrk="1" fontAlgn="base" hangingPunct="1">
        <a:spcBef>
          <a:spcPts val="1293"/>
        </a:spcBef>
        <a:spcAft>
          <a:spcPct val="0"/>
        </a:spcAft>
        <a:buClr>
          <a:schemeClr val="accent1"/>
        </a:buClr>
        <a:buSzPct val="100000"/>
        <a:buFont typeface="Arial" panose="020B0604020202020204" pitchFamily="34" charset="0"/>
        <a:buChar char="•"/>
        <a:defRPr sz="2400">
          <a:solidFill>
            <a:srgbClr val="000000"/>
          </a:solidFill>
          <a:latin typeface="+mn-lt"/>
          <a:ea typeface="+mn-ea"/>
          <a:cs typeface="+mn-cs"/>
        </a:defRPr>
      </a:lvl1pPr>
      <a:lvl2pPr marL="829452" indent="-414726" algn="l" defTabSz="407526" rtl="0" eaLnBrk="1" fontAlgn="base" hangingPunct="1">
        <a:spcBef>
          <a:spcPts val="1032"/>
        </a:spcBef>
        <a:spcAft>
          <a:spcPct val="0"/>
        </a:spcAft>
        <a:buClr>
          <a:srgbClr val="B5121B"/>
        </a:buClr>
        <a:buSzPct val="100000"/>
        <a:buFont typeface="Arial" panose="020B0604020202020204" pitchFamily="34" charset="0"/>
        <a:buChar char="•"/>
        <a:defRPr sz="2000">
          <a:solidFill>
            <a:srgbClr val="000000"/>
          </a:solidFill>
          <a:latin typeface="+mn-lt"/>
          <a:ea typeface="+mn-ea"/>
          <a:cs typeface="+mn-cs"/>
        </a:defRPr>
      </a:lvl2pPr>
      <a:lvl3pPr marL="1140497" indent="-311045" algn="l" defTabSz="407526" rtl="0" eaLnBrk="1" fontAlgn="base" hangingPunct="1">
        <a:spcBef>
          <a:spcPts val="771"/>
        </a:spcBef>
        <a:spcAft>
          <a:spcPct val="0"/>
        </a:spcAft>
        <a:buClr>
          <a:srgbClr val="B5121B"/>
        </a:buClr>
        <a:buSzPct val="100000"/>
        <a:buFont typeface="Arial" panose="020B0604020202020204" pitchFamily="34" charset="0"/>
        <a:buChar char="•"/>
        <a:defRPr sz="1800">
          <a:solidFill>
            <a:srgbClr val="000000"/>
          </a:solidFill>
          <a:latin typeface="+mn-lt"/>
          <a:ea typeface="+mn-ea"/>
          <a:cs typeface="+mn-cs"/>
        </a:defRPr>
      </a:lvl3pPr>
      <a:lvl4pPr marL="1555223" indent="-311045" algn="l" defTabSz="407526" rtl="0" eaLnBrk="1" fontAlgn="base" hangingPunct="1">
        <a:spcBef>
          <a:spcPts val="522"/>
        </a:spcBef>
        <a:spcAft>
          <a:spcPct val="0"/>
        </a:spcAft>
        <a:buClr>
          <a:srgbClr val="B5121B"/>
        </a:buClr>
        <a:buSzPct val="100000"/>
        <a:buFont typeface="Arial" panose="020B0604020202020204" pitchFamily="34" charset="0"/>
        <a:buChar char="•"/>
        <a:defRPr sz="1600">
          <a:solidFill>
            <a:srgbClr val="000000"/>
          </a:solidFill>
          <a:latin typeface="+mn-lt"/>
          <a:ea typeface="+mn-ea"/>
          <a:cs typeface="+mn-cs"/>
        </a:defRPr>
      </a:lvl4pPr>
      <a:lvl5pPr marL="1969949" indent="-311045" algn="l" defTabSz="407526" rtl="0" eaLnBrk="1" fontAlgn="base" hangingPunct="1">
        <a:spcBef>
          <a:spcPts val="261"/>
        </a:spcBef>
        <a:spcAft>
          <a:spcPct val="0"/>
        </a:spcAft>
        <a:buClr>
          <a:srgbClr val="B5121B"/>
        </a:buClr>
        <a:buSzPct val="100000"/>
        <a:buFont typeface="Arial" panose="020B0604020202020204" pitchFamily="34" charset="0"/>
        <a:buChar char="•"/>
        <a:defRPr sz="1200">
          <a:solidFill>
            <a:srgbClr val="000000"/>
          </a:solidFill>
          <a:latin typeface="+mn-lt"/>
          <a:ea typeface="+mn-ea"/>
          <a:cs typeface="+mn-cs"/>
        </a:defRPr>
      </a:lvl5pPr>
      <a:lvl6pPr marL="2280994" indent="-207363" algn="l" defTabSz="407526" rtl="0" eaLnBrk="1" fontAlgn="base" hangingPunct="1">
        <a:spcBef>
          <a:spcPts val="261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800">
          <a:solidFill>
            <a:srgbClr val="000000"/>
          </a:solidFill>
          <a:latin typeface="+mn-lt"/>
          <a:ea typeface="+mn-ea"/>
          <a:cs typeface="+mn-cs"/>
        </a:defRPr>
      </a:lvl6pPr>
      <a:lvl7pPr marL="2695720" indent="-207363" algn="l" defTabSz="407526" rtl="0" eaLnBrk="1" fontAlgn="base" hangingPunct="1">
        <a:spcBef>
          <a:spcPts val="261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800">
          <a:solidFill>
            <a:srgbClr val="000000"/>
          </a:solidFill>
          <a:latin typeface="+mn-lt"/>
          <a:ea typeface="+mn-ea"/>
          <a:cs typeface="+mn-cs"/>
        </a:defRPr>
      </a:lvl7pPr>
      <a:lvl8pPr marL="3110446" indent="-207363" algn="l" defTabSz="407526" rtl="0" eaLnBrk="1" fontAlgn="base" hangingPunct="1">
        <a:spcBef>
          <a:spcPts val="261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800">
          <a:solidFill>
            <a:srgbClr val="000000"/>
          </a:solidFill>
          <a:latin typeface="+mn-lt"/>
          <a:ea typeface="+mn-ea"/>
          <a:cs typeface="+mn-cs"/>
        </a:defRPr>
      </a:lvl8pPr>
      <a:lvl9pPr marL="3525172" indent="-207363" algn="l" defTabSz="407526" rtl="0" eaLnBrk="1" fontAlgn="base" hangingPunct="1">
        <a:spcBef>
          <a:spcPts val="261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8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2945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14726" algn="l" defTabSz="82945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29452" algn="l" defTabSz="82945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44178" algn="l" defTabSz="82945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58904" algn="l" defTabSz="82945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73631" algn="l" defTabSz="82945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88357" algn="l" defTabSz="82945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903083" algn="l" defTabSz="82945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317809" algn="l" defTabSz="82945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0" y="205222"/>
            <a:ext cx="9142560" cy="626466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dirty="0"/>
              <a:t>Click to edit the title text format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6481" y="931058"/>
            <a:ext cx="8226720" cy="38453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none"/>
        </p:style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dirty="0"/>
              <a:t>Click to edit the outline text format</a:t>
            </a:r>
          </a:p>
          <a:p>
            <a:pPr lvl="1"/>
            <a:r>
              <a:rPr lang="en-GB" altLang="en-US" dirty="0"/>
              <a:t>Second Outline Level</a:t>
            </a:r>
          </a:p>
          <a:p>
            <a:pPr lvl="2"/>
            <a:r>
              <a:rPr lang="en-GB" altLang="en-US" dirty="0"/>
              <a:t>Third Outline Level</a:t>
            </a:r>
          </a:p>
          <a:p>
            <a:pPr lvl="3"/>
            <a:r>
              <a:rPr lang="en-GB" altLang="en-US" dirty="0"/>
              <a:t>Fourth Outline Level</a:t>
            </a:r>
          </a:p>
          <a:p>
            <a:pPr lvl="4"/>
            <a:r>
              <a:rPr lang="en-GB" altLang="en-US" dirty="0"/>
              <a:t>Fifth Outline Level</a:t>
            </a:r>
          </a:p>
          <a:p>
            <a:pPr lvl="4"/>
            <a:r>
              <a:rPr lang="en-GB" altLang="en-US" dirty="0"/>
              <a:t>Sixth Outline Level</a:t>
            </a:r>
          </a:p>
          <a:p>
            <a:pPr lvl="4"/>
            <a:r>
              <a:rPr lang="en-GB" altLang="en-US" dirty="0"/>
              <a:t>Seventh Outline Level</a:t>
            </a: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208463"/>
          </a:xfrm>
          <a:prstGeom prst="rect">
            <a:avLst/>
          </a:prstGeom>
          <a:solidFill>
            <a:srgbClr val="B40F2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GB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4948000"/>
            <a:ext cx="9144000" cy="195500"/>
          </a:xfrm>
          <a:prstGeom prst="rect">
            <a:avLst/>
          </a:prstGeom>
          <a:solidFill>
            <a:srgbClr val="B40F2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7951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63" r:id="rId6"/>
    <p:sldLayoutId id="2147483764" r:id="rId7"/>
    <p:sldLayoutId id="2147483765" r:id="rId8"/>
    <p:sldLayoutId id="2147483766" r:id="rId9"/>
    <p:sldLayoutId id="2147483767" r:id="rId10"/>
    <p:sldLayoutId id="2147483768" r:id="rId11"/>
  </p:sldLayoutIdLst>
  <p:hf hdr="0" ftr="0" dt="0"/>
  <p:txStyles>
    <p:titleStyle>
      <a:lvl1pPr algn="ctr" defTabSz="407526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B40F23"/>
          </a:solidFill>
          <a:latin typeface="+mj-lt"/>
          <a:ea typeface="+mj-ea"/>
          <a:cs typeface="+mj-cs"/>
        </a:defRPr>
      </a:lvl1pPr>
      <a:lvl2pPr marL="673930" indent="-259204" algn="ctr" defTabSz="407526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300">
          <a:solidFill>
            <a:srgbClr val="B40F23"/>
          </a:solidFill>
          <a:latin typeface="Lexia Light" charset="0"/>
          <a:ea typeface="DejaVu Sans" charset="0"/>
          <a:cs typeface="DejaVu Sans" charset="0"/>
        </a:defRPr>
      </a:lvl2pPr>
      <a:lvl3pPr marL="1036815" indent="-207363" algn="ctr" defTabSz="407526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300">
          <a:solidFill>
            <a:srgbClr val="B40F23"/>
          </a:solidFill>
          <a:latin typeface="Lexia Light" charset="0"/>
          <a:ea typeface="DejaVu Sans" charset="0"/>
          <a:cs typeface="DejaVu Sans" charset="0"/>
        </a:defRPr>
      </a:lvl3pPr>
      <a:lvl4pPr marL="1451541" indent="-207363" algn="ctr" defTabSz="407526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300">
          <a:solidFill>
            <a:srgbClr val="B40F23"/>
          </a:solidFill>
          <a:latin typeface="Lexia Light" charset="0"/>
          <a:ea typeface="DejaVu Sans" charset="0"/>
          <a:cs typeface="DejaVu Sans" charset="0"/>
        </a:defRPr>
      </a:lvl4pPr>
      <a:lvl5pPr marL="1866268" indent="-207363" algn="ctr" defTabSz="407526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300">
          <a:solidFill>
            <a:srgbClr val="B40F23"/>
          </a:solidFill>
          <a:latin typeface="Lexia Light" charset="0"/>
          <a:ea typeface="DejaVu Sans" charset="0"/>
          <a:cs typeface="DejaVu Sans" charset="0"/>
        </a:defRPr>
      </a:lvl5pPr>
      <a:lvl6pPr marL="2280994" indent="-207363" algn="ctr" defTabSz="407526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300">
          <a:solidFill>
            <a:srgbClr val="B40F23"/>
          </a:solidFill>
          <a:latin typeface="Lexia Light" charset="0"/>
          <a:ea typeface="DejaVu Sans" charset="0"/>
          <a:cs typeface="DejaVu Sans" charset="0"/>
        </a:defRPr>
      </a:lvl6pPr>
      <a:lvl7pPr marL="2695720" indent="-207363" algn="ctr" defTabSz="407526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300">
          <a:solidFill>
            <a:srgbClr val="B40F23"/>
          </a:solidFill>
          <a:latin typeface="Lexia Light" charset="0"/>
          <a:ea typeface="DejaVu Sans" charset="0"/>
          <a:cs typeface="DejaVu Sans" charset="0"/>
        </a:defRPr>
      </a:lvl7pPr>
      <a:lvl8pPr marL="3110446" indent="-207363" algn="ctr" defTabSz="407526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300">
          <a:solidFill>
            <a:srgbClr val="B40F23"/>
          </a:solidFill>
          <a:latin typeface="Lexia Light" charset="0"/>
          <a:ea typeface="DejaVu Sans" charset="0"/>
          <a:cs typeface="DejaVu Sans" charset="0"/>
        </a:defRPr>
      </a:lvl8pPr>
      <a:lvl9pPr marL="3525172" indent="-207363" algn="ctr" defTabSz="407526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300">
          <a:solidFill>
            <a:srgbClr val="B40F23"/>
          </a:solidFill>
          <a:latin typeface="Lexia Light" charset="0"/>
          <a:ea typeface="DejaVu Sans" charset="0"/>
          <a:cs typeface="DejaVu Sans" charset="0"/>
        </a:defRPr>
      </a:lvl9pPr>
    </p:titleStyle>
    <p:bodyStyle>
      <a:lvl1pPr marL="414726" indent="-414726" algn="l" defTabSz="407526" rtl="0" eaLnBrk="1" fontAlgn="base" hangingPunct="1">
        <a:spcBef>
          <a:spcPts val="1293"/>
        </a:spcBef>
        <a:spcAft>
          <a:spcPct val="0"/>
        </a:spcAft>
        <a:buClr>
          <a:schemeClr val="accent1"/>
        </a:buClr>
        <a:buSzPct val="100000"/>
        <a:buFont typeface="Arial" panose="020B0604020202020204" pitchFamily="34" charset="0"/>
        <a:buChar char="•"/>
        <a:defRPr sz="2400">
          <a:solidFill>
            <a:srgbClr val="000000"/>
          </a:solidFill>
          <a:latin typeface="+mn-lt"/>
          <a:ea typeface="+mn-ea"/>
          <a:cs typeface="+mn-cs"/>
        </a:defRPr>
      </a:lvl1pPr>
      <a:lvl2pPr marL="829452" indent="-414726" algn="l" defTabSz="407526" rtl="0" eaLnBrk="1" fontAlgn="base" hangingPunct="1">
        <a:spcBef>
          <a:spcPts val="1032"/>
        </a:spcBef>
        <a:spcAft>
          <a:spcPct val="0"/>
        </a:spcAft>
        <a:buClr>
          <a:srgbClr val="B5121B"/>
        </a:buClr>
        <a:buSzPct val="100000"/>
        <a:buFont typeface="Arial" panose="020B0604020202020204" pitchFamily="34" charset="0"/>
        <a:buChar char="•"/>
        <a:defRPr sz="2000">
          <a:solidFill>
            <a:srgbClr val="000000"/>
          </a:solidFill>
          <a:latin typeface="+mn-lt"/>
          <a:ea typeface="+mn-ea"/>
          <a:cs typeface="+mn-cs"/>
        </a:defRPr>
      </a:lvl2pPr>
      <a:lvl3pPr marL="1140497" indent="-311045" algn="l" defTabSz="407526" rtl="0" eaLnBrk="1" fontAlgn="base" hangingPunct="1">
        <a:spcBef>
          <a:spcPts val="771"/>
        </a:spcBef>
        <a:spcAft>
          <a:spcPct val="0"/>
        </a:spcAft>
        <a:buClr>
          <a:srgbClr val="B5121B"/>
        </a:buClr>
        <a:buSzPct val="100000"/>
        <a:buFont typeface="Arial" panose="020B0604020202020204" pitchFamily="34" charset="0"/>
        <a:buChar char="•"/>
        <a:defRPr sz="1800">
          <a:solidFill>
            <a:srgbClr val="000000"/>
          </a:solidFill>
          <a:latin typeface="+mn-lt"/>
          <a:ea typeface="+mn-ea"/>
          <a:cs typeface="+mn-cs"/>
        </a:defRPr>
      </a:lvl3pPr>
      <a:lvl4pPr marL="1555223" indent="-311045" algn="l" defTabSz="407526" rtl="0" eaLnBrk="1" fontAlgn="base" hangingPunct="1">
        <a:spcBef>
          <a:spcPts val="522"/>
        </a:spcBef>
        <a:spcAft>
          <a:spcPct val="0"/>
        </a:spcAft>
        <a:buClr>
          <a:srgbClr val="B5121B"/>
        </a:buClr>
        <a:buSzPct val="100000"/>
        <a:buFont typeface="Arial" panose="020B0604020202020204" pitchFamily="34" charset="0"/>
        <a:buChar char="•"/>
        <a:defRPr sz="1600">
          <a:solidFill>
            <a:srgbClr val="000000"/>
          </a:solidFill>
          <a:latin typeface="+mn-lt"/>
          <a:ea typeface="+mn-ea"/>
          <a:cs typeface="+mn-cs"/>
        </a:defRPr>
      </a:lvl4pPr>
      <a:lvl5pPr marL="1969949" indent="-311045" algn="l" defTabSz="407526" rtl="0" eaLnBrk="1" fontAlgn="base" hangingPunct="1">
        <a:spcBef>
          <a:spcPts val="261"/>
        </a:spcBef>
        <a:spcAft>
          <a:spcPct val="0"/>
        </a:spcAft>
        <a:buClr>
          <a:srgbClr val="B5121B"/>
        </a:buClr>
        <a:buSzPct val="100000"/>
        <a:buFont typeface="Arial" panose="020B0604020202020204" pitchFamily="34" charset="0"/>
        <a:buChar char="•"/>
        <a:defRPr sz="1200">
          <a:solidFill>
            <a:srgbClr val="000000"/>
          </a:solidFill>
          <a:latin typeface="+mn-lt"/>
          <a:ea typeface="+mn-ea"/>
          <a:cs typeface="+mn-cs"/>
        </a:defRPr>
      </a:lvl5pPr>
      <a:lvl6pPr marL="2280994" indent="-207363" algn="l" defTabSz="407526" rtl="0" eaLnBrk="1" fontAlgn="base" hangingPunct="1">
        <a:spcBef>
          <a:spcPts val="261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800">
          <a:solidFill>
            <a:srgbClr val="000000"/>
          </a:solidFill>
          <a:latin typeface="+mn-lt"/>
          <a:ea typeface="+mn-ea"/>
          <a:cs typeface="+mn-cs"/>
        </a:defRPr>
      </a:lvl6pPr>
      <a:lvl7pPr marL="2695720" indent="-207363" algn="l" defTabSz="407526" rtl="0" eaLnBrk="1" fontAlgn="base" hangingPunct="1">
        <a:spcBef>
          <a:spcPts val="261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800">
          <a:solidFill>
            <a:srgbClr val="000000"/>
          </a:solidFill>
          <a:latin typeface="+mn-lt"/>
          <a:ea typeface="+mn-ea"/>
          <a:cs typeface="+mn-cs"/>
        </a:defRPr>
      </a:lvl7pPr>
      <a:lvl8pPr marL="3110446" indent="-207363" algn="l" defTabSz="407526" rtl="0" eaLnBrk="1" fontAlgn="base" hangingPunct="1">
        <a:spcBef>
          <a:spcPts val="261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800">
          <a:solidFill>
            <a:srgbClr val="000000"/>
          </a:solidFill>
          <a:latin typeface="+mn-lt"/>
          <a:ea typeface="+mn-ea"/>
          <a:cs typeface="+mn-cs"/>
        </a:defRPr>
      </a:lvl8pPr>
      <a:lvl9pPr marL="3525172" indent="-207363" algn="l" defTabSz="407526" rtl="0" eaLnBrk="1" fontAlgn="base" hangingPunct="1">
        <a:spcBef>
          <a:spcPts val="261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8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2945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14726" algn="l" defTabSz="82945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29452" algn="l" defTabSz="82945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44178" algn="l" defTabSz="82945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58904" algn="l" defTabSz="82945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73631" algn="l" defTabSz="82945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88357" algn="l" defTabSz="82945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903083" algn="l" defTabSz="82945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317809" algn="l" defTabSz="82945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0" y="1068"/>
            <a:ext cx="9142560" cy="626466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dirty="0"/>
              <a:t>Click to edit the title text format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6481" y="771550"/>
            <a:ext cx="8226720" cy="42484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none"/>
        </p:style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dirty="0"/>
              <a:t>Click to edit the outline text format</a:t>
            </a:r>
          </a:p>
          <a:p>
            <a:pPr lvl="1"/>
            <a:r>
              <a:rPr lang="en-GB" altLang="en-US" dirty="0"/>
              <a:t>Second Outline Level</a:t>
            </a:r>
          </a:p>
          <a:p>
            <a:pPr lvl="2"/>
            <a:r>
              <a:rPr lang="en-GB" altLang="en-US" dirty="0"/>
              <a:t>Third Outline Level</a:t>
            </a:r>
          </a:p>
          <a:p>
            <a:pPr lvl="3"/>
            <a:r>
              <a:rPr lang="en-GB" altLang="en-US" dirty="0"/>
              <a:t>Fourth Outline Level</a:t>
            </a:r>
          </a:p>
          <a:p>
            <a:pPr lvl="4"/>
            <a:r>
              <a:rPr lang="en-GB" altLang="en-US" dirty="0"/>
              <a:t>Fifth Outline Level</a:t>
            </a:r>
          </a:p>
          <a:p>
            <a:pPr lvl="4"/>
            <a:r>
              <a:rPr lang="en-GB" altLang="en-US" dirty="0"/>
              <a:t>Sixth Outline Level</a:t>
            </a:r>
          </a:p>
          <a:p>
            <a:pPr lvl="4"/>
            <a:r>
              <a:rPr lang="en-GB" altLang="en-US" dirty="0"/>
              <a:t>Seventh Outline Level</a:t>
            </a:r>
          </a:p>
        </p:txBody>
      </p:sp>
    </p:spTree>
    <p:extLst>
      <p:ext uri="{BB962C8B-B14F-4D97-AF65-F5344CB8AC3E}">
        <p14:creationId xmlns:p14="http://schemas.microsoft.com/office/powerpoint/2010/main" val="1459498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75" r:id="rId6"/>
    <p:sldLayoutId id="2147483776" r:id="rId7"/>
    <p:sldLayoutId id="2147483777" r:id="rId8"/>
    <p:sldLayoutId id="2147483778" r:id="rId9"/>
    <p:sldLayoutId id="2147483779" r:id="rId10"/>
    <p:sldLayoutId id="2147483780" r:id="rId11"/>
  </p:sldLayoutIdLst>
  <p:hf hdr="0" ftr="0" dt="0"/>
  <p:txStyles>
    <p:titleStyle>
      <a:lvl1pPr algn="ctr" defTabSz="407526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B40F23"/>
          </a:solidFill>
          <a:latin typeface="+mj-lt"/>
          <a:ea typeface="+mj-ea"/>
          <a:cs typeface="+mj-cs"/>
        </a:defRPr>
      </a:lvl1pPr>
      <a:lvl2pPr marL="673930" indent="-259204" algn="ctr" defTabSz="407526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300">
          <a:solidFill>
            <a:srgbClr val="B40F23"/>
          </a:solidFill>
          <a:latin typeface="Lexia Light" charset="0"/>
          <a:ea typeface="DejaVu Sans" charset="0"/>
          <a:cs typeface="DejaVu Sans" charset="0"/>
        </a:defRPr>
      </a:lvl2pPr>
      <a:lvl3pPr marL="1036815" indent="-207363" algn="ctr" defTabSz="407526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300">
          <a:solidFill>
            <a:srgbClr val="B40F23"/>
          </a:solidFill>
          <a:latin typeface="Lexia Light" charset="0"/>
          <a:ea typeface="DejaVu Sans" charset="0"/>
          <a:cs typeface="DejaVu Sans" charset="0"/>
        </a:defRPr>
      </a:lvl3pPr>
      <a:lvl4pPr marL="1451541" indent="-207363" algn="ctr" defTabSz="407526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300">
          <a:solidFill>
            <a:srgbClr val="B40F23"/>
          </a:solidFill>
          <a:latin typeface="Lexia Light" charset="0"/>
          <a:ea typeface="DejaVu Sans" charset="0"/>
          <a:cs typeface="DejaVu Sans" charset="0"/>
        </a:defRPr>
      </a:lvl4pPr>
      <a:lvl5pPr marL="1866268" indent="-207363" algn="ctr" defTabSz="407526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300">
          <a:solidFill>
            <a:srgbClr val="B40F23"/>
          </a:solidFill>
          <a:latin typeface="Lexia Light" charset="0"/>
          <a:ea typeface="DejaVu Sans" charset="0"/>
          <a:cs typeface="DejaVu Sans" charset="0"/>
        </a:defRPr>
      </a:lvl5pPr>
      <a:lvl6pPr marL="2280994" indent="-207363" algn="ctr" defTabSz="407526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300">
          <a:solidFill>
            <a:srgbClr val="B40F23"/>
          </a:solidFill>
          <a:latin typeface="Lexia Light" charset="0"/>
          <a:ea typeface="DejaVu Sans" charset="0"/>
          <a:cs typeface="DejaVu Sans" charset="0"/>
        </a:defRPr>
      </a:lvl6pPr>
      <a:lvl7pPr marL="2695720" indent="-207363" algn="ctr" defTabSz="407526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300">
          <a:solidFill>
            <a:srgbClr val="B40F23"/>
          </a:solidFill>
          <a:latin typeface="Lexia Light" charset="0"/>
          <a:ea typeface="DejaVu Sans" charset="0"/>
          <a:cs typeface="DejaVu Sans" charset="0"/>
        </a:defRPr>
      </a:lvl7pPr>
      <a:lvl8pPr marL="3110446" indent="-207363" algn="ctr" defTabSz="407526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300">
          <a:solidFill>
            <a:srgbClr val="B40F23"/>
          </a:solidFill>
          <a:latin typeface="Lexia Light" charset="0"/>
          <a:ea typeface="DejaVu Sans" charset="0"/>
          <a:cs typeface="DejaVu Sans" charset="0"/>
        </a:defRPr>
      </a:lvl8pPr>
      <a:lvl9pPr marL="3525172" indent="-207363" algn="ctr" defTabSz="407526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300">
          <a:solidFill>
            <a:srgbClr val="B40F23"/>
          </a:solidFill>
          <a:latin typeface="Lexia Light" charset="0"/>
          <a:ea typeface="DejaVu Sans" charset="0"/>
          <a:cs typeface="DejaVu Sans" charset="0"/>
        </a:defRPr>
      </a:lvl9pPr>
    </p:titleStyle>
    <p:bodyStyle>
      <a:lvl1pPr marL="414726" indent="-414726" algn="l" defTabSz="407526" rtl="0" eaLnBrk="1" fontAlgn="base" hangingPunct="1">
        <a:spcBef>
          <a:spcPts val="1293"/>
        </a:spcBef>
        <a:spcAft>
          <a:spcPct val="0"/>
        </a:spcAft>
        <a:buClr>
          <a:schemeClr val="accent1"/>
        </a:buClr>
        <a:buSzPct val="100000"/>
        <a:buFont typeface="Arial" panose="020B0604020202020204" pitchFamily="34" charset="0"/>
        <a:buChar char="•"/>
        <a:defRPr sz="2400">
          <a:solidFill>
            <a:srgbClr val="000000"/>
          </a:solidFill>
          <a:latin typeface="+mn-lt"/>
          <a:ea typeface="+mn-ea"/>
          <a:cs typeface="+mn-cs"/>
        </a:defRPr>
      </a:lvl1pPr>
      <a:lvl2pPr marL="829452" indent="-414726" algn="l" defTabSz="407526" rtl="0" eaLnBrk="1" fontAlgn="base" hangingPunct="1">
        <a:spcBef>
          <a:spcPts val="1032"/>
        </a:spcBef>
        <a:spcAft>
          <a:spcPct val="0"/>
        </a:spcAft>
        <a:buClr>
          <a:srgbClr val="B5121B"/>
        </a:buClr>
        <a:buSzPct val="100000"/>
        <a:buFont typeface="Arial" panose="020B0604020202020204" pitchFamily="34" charset="0"/>
        <a:buChar char="•"/>
        <a:defRPr sz="2000">
          <a:solidFill>
            <a:srgbClr val="000000"/>
          </a:solidFill>
          <a:latin typeface="+mn-lt"/>
          <a:ea typeface="+mn-ea"/>
          <a:cs typeface="+mn-cs"/>
        </a:defRPr>
      </a:lvl2pPr>
      <a:lvl3pPr marL="1140497" indent="-311045" algn="l" defTabSz="407526" rtl="0" eaLnBrk="1" fontAlgn="base" hangingPunct="1">
        <a:spcBef>
          <a:spcPts val="771"/>
        </a:spcBef>
        <a:spcAft>
          <a:spcPct val="0"/>
        </a:spcAft>
        <a:buClr>
          <a:srgbClr val="B5121B"/>
        </a:buClr>
        <a:buSzPct val="100000"/>
        <a:buFont typeface="Arial" panose="020B0604020202020204" pitchFamily="34" charset="0"/>
        <a:buChar char="•"/>
        <a:defRPr sz="1800">
          <a:solidFill>
            <a:srgbClr val="000000"/>
          </a:solidFill>
          <a:latin typeface="+mn-lt"/>
          <a:ea typeface="+mn-ea"/>
          <a:cs typeface="+mn-cs"/>
        </a:defRPr>
      </a:lvl3pPr>
      <a:lvl4pPr marL="1555223" indent="-311045" algn="l" defTabSz="407526" rtl="0" eaLnBrk="1" fontAlgn="base" hangingPunct="1">
        <a:spcBef>
          <a:spcPts val="522"/>
        </a:spcBef>
        <a:spcAft>
          <a:spcPct val="0"/>
        </a:spcAft>
        <a:buClr>
          <a:srgbClr val="B5121B"/>
        </a:buClr>
        <a:buSzPct val="100000"/>
        <a:buFont typeface="Arial" panose="020B0604020202020204" pitchFamily="34" charset="0"/>
        <a:buChar char="•"/>
        <a:defRPr sz="1600">
          <a:solidFill>
            <a:srgbClr val="000000"/>
          </a:solidFill>
          <a:latin typeface="+mn-lt"/>
          <a:ea typeface="+mn-ea"/>
          <a:cs typeface="+mn-cs"/>
        </a:defRPr>
      </a:lvl4pPr>
      <a:lvl5pPr marL="1969949" indent="-311045" algn="l" defTabSz="407526" rtl="0" eaLnBrk="1" fontAlgn="base" hangingPunct="1">
        <a:spcBef>
          <a:spcPts val="261"/>
        </a:spcBef>
        <a:spcAft>
          <a:spcPct val="0"/>
        </a:spcAft>
        <a:buClr>
          <a:srgbClr val="B5121B"/>
        </a:buClr>
        <a:buSzPct val="100000"/>
        <a:buFont typeface="Arial" panose="020B0604020202020204" pitchFamily="34" charset="0"/>
        <a:buChar char="•"/>
        <a:defRPr sz="1200">
          <a:solidFill>
            <a:srgbClr val="000000"/>
          </a:solidFill>
          <a:latin typeface="+mn-lt"/>
          <a:ea typeface="+mn-ea"/>
          <a:cs typeface="+mn-cs"/>
        </a:defRPr>
      </a:lvl5pPr>
      <a:lvl6pPr marL="2280994" indent="-207363" algn="l" defTabSz="407526" rtl="0" eaLnBrk="1" fontAlgn="base" hangingPunct="1">
        <a:spcBef>
          <a:spcPts val="261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800">
          <a:solidFill>
            <a:srgbClr val="000000"/>
          </a:solidFill>
          <a:latin typeface="+mn-lt"/>
          <a:ea typeface="+mn-ea"/>
          <a:cs typeface="+mn-cs"/>
        </a:defRPr>
      </a:lvl6pPr>
      <a:lvl7pPr marL="2695720" indent="-207363" algn="l" defTabSz="407526" rtl="0" eaLnBrk="1" fontAlgn="base" hangingPunct="1">
        <a:spcBef>
          <a:spcPts val="261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800">
          <a:solidFill>
            <a:srgbClr val="000000"/>
          </a:solidFill>
          <a:latin typeface="+mn-lt"/>
          <a:ea typeface="+mn-ea"/>
          <a:cs typeface="+mn-cs"/>
        </a:defRPr>
      </a:lvl7pPr>
      <a:lvl8pPr marL="3110446" indent="-207363" algn="l" defTabSz="407526" rtl="0" eaLnBrk="1" fontAlgn="base" hangingPunct="1">
        <a:spcBef>
          <a:spcPts val="261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800">
          <a:solidFill>
            <a:srgbClr val="000000"/>
          </a:solidFill>
          <a:latin typeface="+mn-lt"/>
          <a:ea typeface="+mn-ea"/>
          <a:cs typeface="+mn-cs"/>
        </a:defRPr>
      </a:lvl8pPr>
      <a:lvl9pPr marL="3525172" indent="-207363" algn="l" defTabSz="407526" rtl="0" eaLnBrk="1" fontAlgn="base" hangingPunct="1">
        <a:spcBef>
          <a:spcPts val="261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8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2945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14726" algn="l" defTabSz="82945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29452" algn="l" defTabSz="82945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44178" algn="l" defTabSz="82945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58904" algn="l" defTabSz="82945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73631" algn="l" defTabSz="82945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88357" algn="l" defTabSz="82945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903083" algn="l" defTabSz="82945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317809" algn="l" defTabSz="82945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10" Type="http://schemas.openxmlformats.org/officeDocument/2006/relationships/image" Target="../media/image15.png"/><Relationship Id="rId4" Type="http://schemas.openxmlformats.org/officeDocument/2006/relationships/diagramLayout" Target="../diagrams/layout4.xml"/><Relationship Id="rId9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90.png"/><Relationship Id="rId7" Type="http://schemas.openxmlformats.org/officeDocument/2006/relationships/diagramColors" Target="../diagrams/colors5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8.xml"/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7.xml"/><Relationship Id="rId11" Type="http://schemas.openxmlformats.org/officeDocument/2006/relationships/diagramColors" Target="../diagrams/colors70.xml"/><Relationship Id="rId5" Type="http://schemas.openxmlformats.org/officeDocument/2006/relationships/diagramQuickStyle" Target="../diagrams/quickStyle7.xml"/><Relationship Id="rId10" Type="http://schemas.openxmlformats.org/officeDocument/2006/relationships/diagramQuickStyle" Target="../diagrams/quickStyle70.xml"/><Relationship Id="rId4" Type="http://schemas.openxmlformats.org/officeDocument/2006/relationships/diagramLayout" Target="../diagrams/layout7.xml"/><Relationship Id="rId9" Type="http://schemas.openxmlformats.org/officeDocument/2006/relationships/diagramLayout" Target="../diagrams/layout70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0.xml"/><Relationship Id="rId3" Type="http://schemas.openxmlformats.org/officeDocument/2006/relationships/diagramData" Target="../diagrams/data9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8.xml"/><Relationship Id="rId11" Type="http://schemas.openxmlformats.org/officeDocument/2006/relationships/diagramColors" Target="../diagrams/colors80.xml"/><Relationship Id="rId5" Type="http://schemas.openxmlformats.org/officeDocument/2006/relationships/diagramQuickStyle" Target="../diagrams/quickStyle8.xml"/><Relationship Id="rId10" Type="http://schemas.openxmlformats.org/officeDocument/2006/relationships/diagramQuickStyle" Target="../diagrams/quickStyle80.xml"/><Relationship Id="rId4" Type="http://schemas.openxmlformats.org/officeDocument/2006/relationships/diagramLayout" Target="../diagrams/layout8.xml"/><Relationship Id="rId9" Type="http://schemas.openxmlformats.org/officeDocument/2006/relationships/diagramLayout" Target="../diagrams/layout80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1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mailto:l.palmer@lancaster.ac.uk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11560" y="843558"/>
            <a:ext cx="7642485" cy="783893"/>
          </a:xfrm>
        </p:spPr>
        <p:txBody>
          <a:bodyPr/>
          <a:lstStyle/>
          <a:p>
            <a:r>
              <a:rPr lang="en-GB" altLang="en-US" dirty="0">
                <a:solidFill>
                  <a:schemeClr val="accent1"/>
                </a:solidFill>
              </a:rPr>
              <a:t>Sprint 1: Dynamic Programming</a:t>
            </a:r>
            <a:endParaRPr lang="en-GB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altLang="en-US" dirty="0">
                <a:solidFill>
                  <a:schemeClr val="tx1"/>
                </a:solidFill>
              </a:rPr>
              <a:t>STOR608 Contemporary Topic Sprints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GB" dirty="0"/>
              <a:t>Prof. Dong Li</a:t>
            </a:r>
          </a:p>
          <a:p>
            <a:r>
              <a:rPr lang="en-GB" sz="2000" dirty="0"/>
              <a:t>d.li21@lancaster.ac.uk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7C5C9C5-1E8B-5BED-065E-44A90675C96C}"/>
              </a:ext>
            </a:extLst>
          </p:cNvPr>
          <p:cNvSpPr>
            <a:spLocks noGrp="1"/>
          </p:cNvSpPr>
          <p:nvPr>
            <p:ph type="body" sz="half" idx="10"/>
          </p:nvPr>
        </p:nvSpPr>
        <p:spPr/>
        <p:txBody>
          <a:bodyPr/>
          <a:lstStyle/>
          <a:p>
            <a:r>
              <a:rPr lang="en-GB" dirty="0"/>
              <a:t>Week 7  Michaelmas term</a:t>
            </a:r>
          </a:p>
        </p:txBody>
      </p:sp>
    </p:spTree>
    <p:extLst>
      <p:ext uri="{BB962C8B-B14F-4D97-AF65-F5344CB8AC3E}">
        <p14:creationId xmlns:p14="http://schemas.microsoft.com/office/powerpoint/2010/main" val="10495089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5FB77-4A40-DC59-95C3-0725B8BAE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Markov Decision Process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F6F190-FBE1-D52A-976F-1E4CC1CE8F92}"/>
              </a:ext>
            </a:extLst>
          </p:cNvPr>
          <p:cNvSpPr txBox="1"/>
          <p:nvPr/>
        </p:nvSpPr>
        <p:spPr>
          <a:xfrm>
            <a:off x="328528" y="1630549"/>
            <a:ext cx="827592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Optimal control of a system over a finite/infinite time horizon (</a:t>
            </a:r>
            <a:r>
              <a:rPr lang="en-GB" b="1" dirty="0"/>
              <a:t>stages</a:t>
            </a:r>
            <a:r>
              <a:rPr lang="en-GB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System is dynamic (i.e. changes over time) and is characterised by a </a:t>
            </a:r>
            <a:r>
              <a:rPr lang="en-GB" b="1" dirty="0"/>
              <a:t>state</a:t>
            </a:r>
            <a:r>
              <a:rPr lang="en-GB" dirty="0"/>
              <a:t>,</a:t>
            </a:r>
            <a:r>
              <a:rPr lang="en-GB" b="1" dirty="0"/>
              <a:t> </a:t>
            </a:r>
            <a:r>
              <a:rPr lang="en-GB" dirty="0"/>
              <a:t>which is a singular or multiple information variables that characterise how the system progresses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State</a:t>
            </a:r>
            <a:r>
              <a:rPr lang="en-GB" dirty="0"/>
              <a:t> </a:t>
            </a:r>
            <a:r>
              <a:rPr lang="en-GB" b="1" dirty="0"/>
              <a:t>dynamics (</a:t>
            </a:r>
            <a:r>
              <a:rPr lang="en-US" altLang="zh-CN" b="1" dirty="0"/>
              <a:t>transition</a:t>
            </a:r>
            <a:r>
              <a:rPr lang="en-GB" b="1" dirty="0"/>
              <a:t>)</a:t>
            </a:r>
            <a:r>
              <a:rPr lang="en-GB" dirty="0"/>
              <a:t> is a function of control decisions (</a:t>
            </a:r>
            <a:r>
              <a:rPr lang="en-GB" b="1" dirty="0"/>
              <a:t>actions</a:t>
            </a:r>
            <a:r>
              <a:rPr lang="en-GB" dirty="0"/>
              <a:t>) and </a:t>
            </a:r>
            <a:r>
              <a:rPr lang="en-GB" b="1" dirty="0"/>
              <a:t>random disturbances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System generates </a:t>
            </a:r>
            <a:r>
              <a:rPr lang="en-GB" b="1" dirty="0"/>
              <a:t>rewards </a:t>
            </a:r>
            <a:r>
              <a:rPr lang="en-GB" dirty="0"/>
              <a:t>after each decision is made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Objective: find a </a:t>
            </a:r>
            <a:r>
              <a:rPr lang="en-GB" b="1" dirty="0"/>
              <a:t>policy</a:t>
            </a:r>
            <a:r>
              <a:rPr lang="en-GB" dirty="0"/>
              <a:t> (a sequence of control decisions) that maximises the overall expected rewards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F60428-6A36-C6D2-04B5-A0EAB29665C3}"/>
              </a:ext>
            </a:extLst>
          </p:cNvPr>
          <p:cNvSpPr txBox="1"/>
          <p:nvPr/>
        </p:nvSpPr>
        <p:spPr>
          <a:xfrm>
            <a:off x="328528" y="1043415"/>
            <a:ext cx="8496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+mj-lt"/>
              </a:rPr>
              <a:t>Such problems can often be modelled as a </a:t>
            </a:r>
            <a:r>
              <a:rPr lang="en-GB" i="1" dirty="0">
                <a:latin typeface="+mj-lt"/>
              </a:rPr>
              <a:t>Markov Decision Process </a:t>
            </a:r>
            <a:r>
              <a:rPr lang="en-GB" dirty="0">
                <a:latin typeface="+mj-lt"/>
              </a:rPr>
              <a:t>(MDP):</a:t>
            </a:r>
          </a:p>
        </p:txBody>
      </p:sp>
    </p:spTree>
    <p:extLst>
      <p:ext uri="{BB962C8B-B14F-4D97-AF65-F5344CB8AC3E}">
        <p14:creationId xmlns:p14="http://schemas.microsoft.com/office/powerpoint/2010/main" val="2417947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MDP for the Car Rental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4294967295"/>
              </p:nvPr>
            </p:nvSpPr>
            <p:spPr>
              <a:xfrm>
                <a:off x="179512" y="865801"/>
                <a:ext cx="8424936" cy="3929826"/>
              </a:xfrm>
            </p:spPr>
            <p:txBody>
              <a:bodyPr>
                <a:noAutofit/>
              </a:bodyPr>
              <a:lstStyle/>
              <a:p>
                <a:r>
                  <a:rPr lang="en-GB" sz="1200" b="1" dirty="0"/>
                  <a:t>Stages</a:t>
                </a:r>
                <a:r>
                  <a:rPr lang="en-GB" sz="1200" dirty="0"/>
                  <a:t> </a:t>
                </a:r>
                <a:r>
                  <a:rPr lang="en-GB" sz="1200" i="1" dirty="0"/>
                  <a:t>t</a:t>
                </a:r>
                <a:r>
                  <a:rPr lang="en-GB" sz="1200" dirty="0"/>
                  <a:t>, Booking periods (</a:t>
                </a:r>
                <a:r>
                  <a:rPr lang="en-GB" sz="1200" i="1" dirty="0"/>
                  <a:t>t=1</a:t>
                </a:r>
                <a:r>
                  <a:rPr lang="en-GB" sz="1200" dirty="0"/>
                  <a:t> morning, </a:t>
                </a:r>
                <a:r>
                  <a:rPr lang="en-GB" sz="1200" i="1" dirty="0"/>
                  <a:t>t=2</a:t>
                </a:r>
                <a:r>
                  <a:rPr lang="en-GB" sz="1200" dirty="0"/>
                  <a:t> afternoon)</a:t>
                </a:r>
              </a:p>
              <a:p>
                <a:endParaRPr lang="en-GB" sz="1200" dirty="0"/>
              </a:p>
              <a:p>
                <a:endParaRPr lang="en-GB" sz="1200" b="1" dirty="0"/>
              </a:p>
              <a:p>
                <a:r>
                  <a:rPr lang="en-GB" sz="1200" b="1" dirty="0"/>
                  <a:t>States</a:t>
                </a:r>
                <a:r>
                  <a:rPr lang="en-GB" sz="1200" dirty="0"/>
                  <a:t> </a:t>
                </a:r>
                <a:r>
                  <a:rPr lang="en-GB" sz="1200" b="1" i="1" dirty="0" err="1"/>
                  <a:t>x</a:t>
                </a:r>
                <a:r>
                  <a:rPr lang="en-GB" sz="1200" i="1" baseline="-25000" dirty="0" err="1"/>
                  <a:t>t</a:t>
                </a:r>
                <a:r>
                  <a:rPr lang="en-GB" sz="1200" b="1" i="1" dirty="0"/>
                  <a:t> </a:t>
                </a:r>
                <a:r>
                  <a:rPr lang="en-GB" sz="1200" dirty="0"/>
                  <a:t>= [# uncommitted large cars, # uncommitted small cars]. Let </a:t>
                </a:r>
                <a14:m>
                  <m:oMath xmlns:m="http://schemas.openxmlformats.org/officeDocument/2006/math">
                    <m:r>
                      <a:rPr lang="en-GB" sz="1200" b="1" i="0" smtClean="0">
                        <a:latin typeface="Cambria Math" panose="02040503050406030204" pitchFamily="18" charset="0"/>
                      </a:rPr>
                      <m:t>𝛀</m:t>
                    </m:r>
                  </m:oMath>
                </a14:m>
                <a:r>
                  <a:rPr lang="en-GB" sz="1200" dirty="0"/>
                  <a:t> be the state space. </a:t>
                </a:r>
              </a:p>
              <a:p>
                <a:r>
                  <a:rPr lang="en-GB" sz="1200" b="1" dirty="0"/>
                  <a:t>Action</a:t>
                </a:r>
                <a:r>
                  <a:rPr lang="en-GB" sz="1200" dirty="0"/>
                  <a:t> </a:t>
                </a:r>
                <a:r>
                  <a:rPr lang="en-GB" sz="1200" i="1" dirty="0"/>
                  <a:t>a</a:t>
                </a:r>
                <a:r>
                  <a:rPr lang="en-GB" sz="1200" i="1" baseline="-25000" dirty="0"/>
                  <a:t>t</a:t>
                </a:r>
                <a:r>
                  <a:rPr lang="en-GB" sz="1200" dirty="0"/>
                  <a:t> = {accept, reject, upgrade}. Let </a:t>
                </a:r>
                <a:r>
                  <a:rPr lang="en-GB" sz="1200" b="1" i="1" dirty="0"/>
                  <a:t>A</a:t>
                </a:r>
                <a:r>
                  <a:rPr lang="en-GB" sz="1200" dirty="0"/>
                  <a:t> be the action space</a:t>
                </a:r>
              </a:p>
              <a:p>
                <a:r>
                  <a:rPr lang="en-GB" sz="1200" b="1" dirty="0"/>
                  <a:t>Random disturbance</a:t>
                </a:r>
                <a:r>
                  <a:rPr lang="en-GB" sz="1200" dirty="0"/>
                  <a:t> </a:t>
                </a:r>
                <a:r>
                  <a:rPr lang="en-GB" sz="1200" i="1" dirty="0" err="1"/>
                  <a:t>w</a:t>
                </a:r>
                <a:r>
                  <a:rPr lang="en-GB" sz="1200" i="1" baseline="-25000" dirty="0" err="1"/>
                  <a:t>t</a:t>
                </a:r>
                <a:r>
                  <a:rPr lang="en-GB" sz="1200" dirty="0"/>
                  <a:t>: customer demand at period </a:t>
                </a:r>
                <a:r>
                  <a:rPr lang="en-GB" sz="1200" i="1" dirty="0"/>
                  <a:t>t</a:t>
                </a:r>
              </a:p>
              <a:p>
                <a:r>
                  <a:rPr lang="en-GB" sz="1200" b="1" dirty="0"/>
                  <a:t>State Transitions</a:t>
                </a:r>
                <a:r>
                  <a:rPr lang="en-GB" sz="1200" dirty="0"/>
                  <a:t> </a:t>
                </a:r>
                <a:r>
                  <a:rPr lang="en-GB" sz="1200" b="1" i="1" dirty="0"/>
                  <a:t>x</a:t>
                </a:r>
                <a:r>
                  <a:rPr lang="en-GB" sz="1200" i="1" baseline="-25000" dirty="0"/>
                  <a:t>t+1</a:t>
                </a:r>
                <a:r>
                  <a:rPr lang="en-GB" sz="1200" b="1" i="1" dirty="0"/>
                  <a:t> </a:t>
                </a:r>
                <a:r>
                  <a:rPr lang="en-GB" sz="1200" i="1" dirty="0"/>
                  <a:t>= f(</a:t>
                </a:r>
                <a:r>
                  <a:rPr lang="en-GB" sz="1200" b="1" i="1" dirty="0" err="1"/>
                  <a:t>x</a:t>
                </a:r>
                <a:r>
                  <a:rPr lang="en-GB" sz="1200" i="1" baseline="-25000" dirty="0" err="1"/>
                  <a:t>t</a:t>
                </a:r>
                <a:r>
                  <a:rPr lang="en-GB" sz="1200" dirty="0"/>
                  <a:t>, </a:t>
                </a:r>
                <a:r>
                  <a:rPr lang="en-GB" sz="1200" i="1" dirty="0"/>
                  <a:t>a</a:t>
                </a:r>
                <a:r>
                  <a:rPr lang="en-GB" sz="1200" i="1" baseline="-25000" dirty="0"/>
                  <a:t>t</a:t>
                </a:r>
                <a:r>
                  <a:rPr lang="en-GB" sz="1200" i="1" dirty="0"/>
                  <a:t>, </a:t>
                </a:r>
                <a:r>
                  <a:rPr lang="en-GB" sz="1200" i="1" dirty="0" err="1"/>
                  <a:t>w</a:t>
                </a:r>
                <a:r>
                  <a:rPr lang="en-GB" sz="1200" i="1" baseline="-25000" dirty="0" err="1"/>
                  <a:t>t</a:t>
                </a:r>
                <a:r>
                  <a:rPr lang="en-GB" sz="1200" dirty="0"/>
                  <a:t>), acceptance/upgrade of requests commits inventory; rejection does not</a:t>
                </a:r>
              </a:p>
              <a:p>
                <a:r>
                  <a:rPr lang="en-GB" sz="1200" b="1" dirty="0"/>
                  <a:t>Rewards </a:t>
                </a:r>
                <a:r>
                  <a:rPr lang="en-GB" sz="1200" i="1" dirty="0"/>
                  <a:t>r</a:t>
                </a:r>
                <a:r>
                  <a:rPr lang="en-GB" sz="1200" i="1" baseline="-25000" dirty="0"/>
                  <a:t>t</a:t>
                </a:r>
                <a:r>
                  <a:rPr lang="en-GB" sz="1200" i="1" dirty="0"/>
                  <a:t>(</a:t>
                </a:r>
                <a:r>
                  <a:rPr lang="en-GB" sz="1200" b="1" i="1" dirty="0" err="1"/>
                  <a:t>x</a:t>
                </a:r>
                <a:r>
                  <a:rPr lang="en-GB" sz="1200" i="1" baseline="-25000" dirty="0" err="1"/>
                  <a:t>t</a:t>
                </a:r>
                <a:r>
                  <a:rPr lang="en-GB" sz="1200" i="1" dirty="0" err="1"/>
                  <a:t>,a</a:t>
                </a:r>
                <a:r>
                  <a:rPr lang="en-GB" sz="1200" i="1" baseline="-25000" dirty="0" err="1"/>
                  <a:t>t</a:t>
                </a:r>
                <a:r>
                  <a:rPr lang="en-GB" sz="1200" i="1" dirty="0" err="1"/>
                  <a:t>,w</a:t>
                </a:r>
                <a:r>
                  <a:rPr lang="en-GB" sz="1200" i="1" baseline="-25000" dirty="0" err="1"/>
                  <a:t>t</a:t>
                </a:r>
                <a:r>
                  <a:rPr lang="en-GB" sz="1200" i="1" dirty="0"/>
                  <a:t>),</a:t>
                </a:r>
                <a:r>
                  <a:rPr lang="en-GB" sz="1200" dirty="0"/>
                  <a:t>  revenues from accepting/upgrading booking requests at period </a:t>
                </a:r>
                <a:r>
                  <a:rPr lang="en-GB" sz="1200" i="1" dirty="0"/>
                  <a:t>t</a:t>
                </a:r>
              </a:p>
              <a:p>
                <a:r>
                  <a:rPr lang="en-GB" sz="1200" b="1" dirty="0"/>
                  <a:t>Policy</a:t>
                </a:r>
                <a:r>
                  <a:rPr lang="en-GB" sz="1200" dirty="0"/>
                  <a:t> </a:t>
                </a:r>
                <a:r>
                  <a:rPr lang="en-GB" sz="1200" i="1" dirty="0"/>
                  <a:t> </a:t>
                </a:r>
                <a14:m>
                  <m:oMath xmlns:m="http://schemas.openxmlformats.org/officeDocument/2006/math">
                    <m:r>
                      <a:rPr lang="en-GB" sz="1200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GB" sz="12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GB" sz="1200" b="1" i="0" smtClean="0">
                        <a:latin typeface="Cambria Math" panose="02040503050406030204" pitchFamily="18" charset="0"/>
                      </a:rPr>
                      <m:t>𝛀</m:t>
                    </m:r>
                    <m:r>
                      <a:rPr lang="en-GB" sz="12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GB" sz="1200" b="1" i="1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GB" sz="1200" i="1" dirty="0"/>
                  <a:t>, </a:t>
                </a:r>
                <a:r>
                  <a:rPr lang="en-GB" sz="1200" dirty="0"/>
                  <a:t>prescribe the action for each state at a decision epoch. </a:t>
                </a:r>
                <a:r>
                  <a:rPr lang="en-GB" sz="1200" i="1" u="sng" dirty="0"/>
                  <a:t>Note: actions may be taken before or after observation of the random disturbance</a:t>
                </a:r>
                <a:r>
                  <a:rPr lang="en-GB" sz="1200" dirty="0"/>
                  <a:t>. </a:t>
                </a:r>
              </a:p>
              <a:p>
                <a:r>
                  <a:rPr lang="en-GB" sz="1200" b="1" i="1" dirty="0">
                    <a:solidFill>
                      <a:srgbClr val="FF0000"/>
                    </a:solidFill>
                  </a:rPr>
                  <a:t>Objective</a:t>
                </a:r>
                <a:r>
                  <a:rPr lang="en-GB" sz="1200" dirty="0"/>
                  <a:t>:  find a policy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1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GB" sz="1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1200" dirty="0"/>
                  <a:t>that maximises the total expected rewards. 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limLoc m:val="subSup"/>
                              <m:ctrlPr>
                                <a:rPr lang="en-GB" sz="12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GB" sz="12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2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p>
                                <m:sSupPr>
                                  <m:ctrlPr>
                                    <a:rPr lang="en-GB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p>
                                  <m:r>
                                    <a:rPr lang="en-GB" sz="1200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200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GB" sz="12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nary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GB" sz="1200" dirty="0"/>
              </a:p>
              <a:p>
                <a:endParaRPr lang="en-GB" sz="1200" dirty="0"/>
              </a:p>
              <a:p>
                <a:pPr marL="0" indent="0">
                  <a:buNone/>
                </a:pPr>
                <a:endParaRPr lang="en-GB" sz="1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179512" y="865801"/>
                <a:ext cx="8424936" cy="3929826"/>
              </a:xfrm>
              <a:blipFill>
                <a:blip r:embed="rId3"/>
                <a:stretch>
                  <a:fillRect l="-1013" t="-1240" r="-434" b="-243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CFF9D5AB-BBDB-D14C-5064-D1F2274B51CA}"/>
              </a:ext>
            </a:extLst>
          </p:cNvPr>
          <p:cNvSpPr txBox="1"/>
          <p:nvPr/>
        </p:nvSpPr>
        <p:spPr>
          <a:xfrm>
            <a:off x="997988" y="1576502"/>
            <a:ext cx="614365" cy="1672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 i="1" dirty="0">
                <a:latin typeface="+mj-lt"/>
              </a:rPr>
              <a:t>t=1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2AA4089-9C4E-412A-B0A9-E76E26601434}"/>
              </a:ext>
            </a:extLst>
          </p:cNvPr>
          <p:cNvSpPr txBox="1"/>
          <p:nvPr/>
        </p:nvSpPr>
        <p:spPr>
          <a:xfrm>
            <a:off x="2289508" y="1562322"/>
            <a:ext cx="614365" cy="1672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 i="1" dirty="0">
                <a:latin typeface="+mj-lt"/>
              </a:rPr>
              <a:t>t=2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197968-30C7-CB04-30C4-E03C2940CD83}"/>
              </a:ext>
            </a:extLst>
          </p:cNvPr>
          <p:cNvSpPr txBox="1"/>
          <p:nvPr/>
        </p:nvSpPr>
        <p:spPr>
          <a:xfrm>
            <a:off x="3534786" y="1571144"/>
            <a:ext cx="61436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 i="1" dirty="0">
                <a:latin typeface="+mj-lt"/>
              </a:rPr>
              <a:t>t=3=T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5C2018D-0FDD-D88A-7E26-419C975D9D12}"/>
              </a:ext>
            </a:extLst>
          </p:cNvPr>
          <p:cNvGrpSpPr/>
          <p:nvPr/>
        </p:nvGrpSpPr>
        <p:grpSpPr>
          <a:xfrm>
            <a:off x="1129037" y="1333745"/>
            <a:ext cx="4667099" cy="246221"/>
            <a:chOff x="1129037" y="1333748"/>
            <a:chExt cx="7547419" cy="297295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A4CACD7-3C51-DDB0-8655-DBBFD90E6E06}"/>
                </a:ext>
              </a:extLst>
            </p:cNvPr>
            <p:cNvSpPr txBox="1"/>
            <p:nvPr/>
          </p:nvSpPr>
          <p:spPr>
            <a:xfrm>
              <a:off x="1129037" y="1333748"/>
              <a:ext cx="2041749" cy="29729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>
                  <a:latin typeface="Calibri" panose="020F0502020204030204" pitchFamily="34" charset="0"/>
                </a:rPr>
                <a:t>Morning Batch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636D415-D9FB-8203-E001-C3E664193ADB}"/>
                </a:ext>
              </a:extLst>
            </p:cNvPr>
            <p:cNvSpPr txBox="1"/>
            <p:nvPr/>
          </p:nvSpPr>
          <p:spPr>
            <a:xfrm>
              <a:off x="3170786" y="1333748"/>
              <a:ext cx="2041749" cy="29729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>
                  <a:latin typeface="Calibri" panose="020F0502020204030204" pitchFamily="34" charset="0"/>
                </a:rPr>
                <a:t>Afternoon Batch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3683C66-E113-B7F0-B5E1-F6B6C6E10612}"/>
                </a:ext>
              </a:extLst>
            </p:cNvPr>
            <p:cNvSpPr txBox="1"/>
            <p:nvPr/>
          </p:nvSpPr>
          <p:spPr>
            <a:xfrm>
              <a:off x="5220072" y="1333748"/>
              <a:ext cx="3456384" cy="297295"/>
            </a:xfrm>
            <a:prstGeom prst="rect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</a:ln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>
                  <a:latin typeface="Calibri" panose="020F0502020204030204" pitchFamily="34" charset="0"/>
                </a:rPr>
                <a:t>Rental Day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304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54833D-B191-6722-79CD-9B3754CA49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1E84D29-8141-9C2E-7352-3E4E8BA26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/>
              <a:t>Dynamic programming</a:t>
            </a:r>
            <a:br>
              <a:rPr lang="en-GB" sz="3200" dirty="0"/>
            </a:b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027CDDA-F297-BE53-A799-8BBF763993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FEA94B7C-A98F-EFA8-7AD0-25E30E7CBFE5}"/>
              </a:ext>
            </a:extLst>
          </p:cNvPr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990787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38FBA-6634-5DC3-62E2-F4560A75E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Dynamic Programming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B06298-1DF9-F611-7517-C4886EE7F387}"/>
              </a:ext>
            </a:extLst>
          </p:cNvPr>
          <p:cNvSpPr txBox="1"/>
          <p:nvPr/>
        </p:nvSpPr>
        <p:spPr>
          <a:xfrm>
            <a:off x="179512" y="915566"/>
            <a:ext cx="7321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+mj-lt"/>
              </a:rPr>
              <a:t>To solve it, the problem is formulated into a Dynamic Program. Firstly Define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C44F149-1AF8-ADF8-EF28-465BF707796F}"/>
                  </a:ext>
                </a:extLst>
              </p:cNvPr>
              <p:cNvSpPr txBox="1"/>
              <p:nvPr/>
            </p:nvSpPr>
            <p:spPr>
              <a:xfrm>
                <a:off x="467544" y="1376190"/>
                <a:ext cx="8064896" cy="148265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sz="1800" i="1" u="sng" dirty="0"/>
                  <a:t>Value function </a:t>
                </a:r>
                <a:r>
                  <a:rPr lang="en-GB" sz="1800" i="1" dirty="0" err="1"/>
                  <a:t>v</a:t>
                </a:r>
                <a:r>
                  <a:rPr lang="en-GB" sz="1800" i="1" baseline="-25000" dirty="0" err="1"/>
                  <a:t>t</a:t>
                </a:r>
                <a:r>
                  <a:rPr lang="en-GB" sz="1800" i="1" dirty="0"/>
                  <a:t>(</a:t>
                </a:r>
                <a:r>
                  <a:rPr lang="en-GB" sz="1800" b="1" i="1" dirty="0" err="1"/>
                  <a:t>x</a:t>
                </a:r>
                <a:r>
                  <a:rPr lang="en-GB" i="1" baseline="-25000" dirty="0" err="1"/>
                  <a:t>t</a:t>
                </a:r>
                <a:r>
                  <a:rPr lang="en-GB" sz="1800" i="1" dirty="0"/>
                  <a:t>):</a:t>
                </a:r>
                <a:r>
                  <a:rPr lang="en-GB" sz="1800" dirty="0"/>
                  <a:t> </a:t>
                </a:r>
                <a:r>
                  <a:rPr lang="en-GB" sz="1800" b="1" i="1" dirty="0"/>
                  <a:t>optimal</a:t>
                </a:r>
                <a:r>
                  <a:rPr lang="en-GB" sz="1800" dirty="0"/>
                  <a:t> expected revenue obtainable (value-to-go) from stage </a:t>
                </a:r>
                <a:r>
                  <a:rPr lang="en-GB" sz="1800" i="1" dirty="0"/>
                  <a:t>t </a:t>
                </a:r>
                <a:r>
                  <a:rPr lang="en-GB" sz="1800" dirty="0"/>
                  <a:t>until the end of the booking horizon (</a:t>
                </a:r>
                <a:r>
                  <a:rPr lang="en-GB" sz="1800" i="1" dirty="0"/>
                  <a:t>T=3</a:t>
                </a:r>
                <a:r>
                  <a:rPr lang="en-GB" sz="1800" dirty="0"/>
                  <a:t>) for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8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=[</m:t>
                    </m:r>
                    <m:sSubSup>
                      <m:sSubSupPr>
                        <m:ctrlPr>
                          <a:rPr lang="en-GB" sz="1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sSubSup>
                          <m:sSubSup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p>
                        </m:sSub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p>
                    </m:sSubSup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GB" sz="1800" dirty="0"/>
                  <a:t>.</a:t>
                </a:r>
              </a:p>
              <a:p>
                <a:endParaRPr lang="en-GB" sz="1800" dirty="0"/>
              </a:p>
              <a:p>
                <a:r>
                  <a:rPr lang="en-GB" sz="1800" u="sng" dirty="0"/>
                  <a:t>Boundary condition: </a:t>
                </a:r>
                <a:r>
                  <a:rPr lang="en-GB" sz="1800" i="1" dirty="0"/>
                  <a:t>v</a:t>
                </a:r>
                <a:r>
                  <a:rPr lang="en-GB" sz="1800" i="1" baseline="-25000" dirty="0"/>
                  <a:t>3</a:t>
                </a:r>
                <a:r>
                  <a:rPr lang="en-GB" sz="1800" i="1" dirty="0"/>
                  <a:t>(</a:t>
                </a:r>
                <a:r>
                  <a:rPr lang="en-GB" sz="1800" b="1" i="1" dirty="0"/>
                  <a:t>x</a:t>
                </a:r>
                <a:r>
                  <a:rPr lang="en-GB" sz="1800" i="1" baseline="-25000" dirty="0"/>
                  <a:t>3</a:t>
                </a:r>
                <a:r>
                  <a:rPr lang="en-GB" sz="1800" i="1" dirty="0"/>
                  <a:t>)=0 </a:t>
                </a:r>
                <a:r>
                  <a:rPr lang="en-GB" sz="1800" dirty="0"/>
                  <a:t>for all states </a:t>
                </a:r>
                <a:r>
                  <a:rPr lang="en-GB" sz="1800" b="1" i="1" dirty="0"/>
                  <a:t>x</a:t>
                </a:r>
                <a:r>
                  <a:rPr lang="en-GB" sz="1800" i="1" baseline="-25000" dirty="0"/>
                  <a:t>3</a:t>
                </a:r>
                <a:r>
                  <a:rPr lang="en-GB" sz="1800" dirty="0"/>
                  <a:t>, because cars must be booked on the previous day. Any leftover cars cannot be rented out. 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C44F149-1AF8-ADF8-EF28-465BF70779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1376190"/>
                <a:ext cx="8064896" cy="1482650"/>
              </a:xfrm>
              <a:prstGeom prst="rect">
                <a:avLst/>
              </a:prstGeom>
              <a:blipFill>
                <a:blip r:embed="rId2"/>
                <a:stretch>
                  <a:fillRect l="-680" t="-2469" r="-1058" b="-576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CFB2FEA4-E23D-13DE-E400-B314A330E684}"/>
              </a:ext>
            </a:extLst>
          </p:cNvPr>
          <p:cNvSpPr txBox="1"/>
          <p:nvPr/>
        </p:nvSpPr>
        <p:spPr>
          <a:xfrm>
            <a:off x="1776655" y="3522988"/>
            <a:ext cx="614365" cy="1672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 i="1" dirty="0">
                <a:latin typeface="+mj-lt"/>
              </a:rPr>
              <a:t>t=1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AF34E0A-E4E0-7B18-09E1-914CDEA2B036}"/>
              </a:ext>
            </a:extLst>
          </p:cNvPr>
          <p:cNvSpPr txBox="1"/>
          <p:nvPr/>
        </p:nvSpPr>
        <p:spPr>
          <a:xfrm>
            <a:off x="3068175" y="3508808"/>
            <a:ext cx="614365" cy="1672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 i="1" dirty="0">
                <a:latin typeface="+mj-lt"/>
              </a:rPr>
              <a:t>t=2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7FD114B-C597-ABDF-CF8C-72ABAFB725FF}"/>
              </a:ext>
            </a:extLst>
          </p:cNvPr>
          <p:cNvSpPr txBox="1"/>
          <p:nvPr/>
        </p:nvSpPr>
        <p:spPr>
          <a:xfrm>
            <a:off x="4313453" y="3517630"/>
            <a:ext cx="61436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 i="1" dirty="0">
                <a:latin typeface="+mj-lt"/>
              </a:rPr>
              <a:t>t=3=T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7668AC9-8447-56E2-C6DE-43F973E8728F}"/>
              </a:ext>
            </a:extLst>
          </p:cNvPr>
          <p:cNvGrpSpPr/>
          <p:nvPr/>
        </p:nvGrpSpPr>
        <p:grpSpPr>
          <a:xfrm>
            <a:off x="1907704" y="3280231"/>
            <a:ext cx="4667099" cy="246221"/>
            <a:chOff x="1129037" y="1333748"/>
            <a:chExt cx="7547419" cy="297295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656A5DC-CA69-88A9-5CE4-40C990EC9184}"/>
                </a:ext>
              </a:extLst>
            </p:cNvPr>
            <p:cNvSpPr txBox="1"/>
            <p:nvPr/>
          </p:nvSpPr>
          <p:spPr>
            <a:xfrm>
              <a:off x="1129037" y="1333748"/>
              <a:ext cx="2041749" cy="29729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>
                  <a:latin typeface="Calibri" panose="020F0502020204030204" pitchFamily="34" charset="0"/>
                </a:rPr>
                <a:t>Morning Batch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0D7D897-70C2-0A77-39D0-A7318F8AA831}"/>
                </a:ext>
              </a:extLst>
            </p:cNvPr>
            <p:cNvSpPr txBox="1"/>
            <p:nvPr/>
          </p:nvSpPr>
          <p:spPr>
            <a:xfrm>
              <a:off x="3170786" y="1333748"/>
              <a:ext cx="2041749" cy="29729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>
                  <a:latin typeface="Calibri" panose="020F0502020204030204" pitchFamily="34" charset="0"/>
                </a:rPr>
                <a:t>Afternoon Batch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2B2608E-A306-5F07-A09E-62157C29C664}"/>
                </a:ext>
              </a:extLst>
            </p:cNvPr>
            <p:cNvSpPr txBox="1"/>
            <p:nvPr/>
          </p:nvSpPr>
          <p:spPr>
            <a:xfrm>
              <a:off x="5220072" y="1333748"/>
              <a:ext cx="3456384" cy="297295"/>
            </a:xfrm>
            <a:prstGeom prst="rect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</a:ln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>
                  <a:latin typeface="Calibri" panose="020F0502020204030204" pitchFamily="34" charset="0"/>
                </a:rPr>
                <a:t>Rental Day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3E1018BF-A1A4-7A6E-4FCC-1E7BF6374ACC}"/>
              </a:ext>
            </a:extLst>
          </p:cNvPr>
          <p:cNvSpPr txBox="1"/>
          <p:nvPr/>
        </p:nvSpPr>
        <p:spPr>
          <a:xfrm>
            <a:off x="1608845" y="3717685"/>
            <a:ext cx="7821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i="1" dirty="0"/>
              <a:t>v</a:t>
            </a:r>
            <a:r>
              <a:rPr lang="en-GB" i="1" baseline="-25000" dirty="0"/>
              <a:t>1</a:t>
            </a:r>
            <a:r>
              <a:rPr lang="en-GB" sz="1800" i="1" dirty="0"/>
              <a:t>(</a:t>
            </a:r>
            <a:r>
              <a:rPr lang="en-GB" sz="1800" b="1" i="1" dirty="0"/>
              <a:t>x</a:t>
            </a:r>
            <a:r>
              <a:rPr lang="en-GB" sz="1800" i="1" baseline="-25000" dirty="0"/>
              <a:t>1</a:t>
            </a:r>
            <a:r>
              <a:rPr lang="en-GB" sz="1800" i="1" dirty="0"/>
              <a:t>):</a:t>
            </a:r>
            <a:r>
              <a:rPr lang="en-GB" sz="1800" dirty="0"/>
              <a:t> </a:t>
            </a: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9DD5FD-C1CC-0C60-DC05-9DE58C1E6478}"/>
              </a:ext>
            </a:extLst>
          </p:cNvPr>
          <p:cNvSpPr txBox="1"/>
          <p:nvPr/>
        </p:nvSpPr>
        <p:spPr>
          <a:xfrm>
            <a:off x="2900365" y="3729745"/>
            <a:ext cx="7821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i="1" dirty="0"/>
              <a:t>v</a:t>
            </a:r>
            <a:r>
              <a:rPr lang="en-GB" sz="1800" i="1" baseline="-25000" dirty="0"/>
              <a:t>2</a:t>
            </a:r>
            <a:r>
              <a:rPr lang="en-GB" sz="1800" i="1" dirty="0"/>
              <a:t>(</a:t>
            </a:r>
            <a:r>
              <a:rPr lang="en-GB" sz="1800" b="1" i="1" dirty="0"/>
              <a:t>x</a:t>
            </a:r>
            <a:r>
              <a:rPr lang="en-GB" sz="1800" i="1" baseline="-25000" dirty="0"/>
              <a:t>2</a:t>
            </a:r>
            <a:r>
              <a:rPr lang="en-GB" sz="1800" i="1" dirty="0"/>
              <a:t>):</a:t>
            </a:r>
            <a:r>
              <a:rPr lang="en-GB" sz="1800" dirty="0"/>
              <a:t> </a:t>
            </a: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E80536-23B1-7C5C-CBD5-F535FDB6F21B}"/>
              </a:ext>
            </a:extLst>
          </p:cNvPr>
          <p:cNvSpPr txBox="1"/>
          <p:nvPr/>
        </p:nvSpPr>
        <p:spPr>
          <a:xfrm>
            <a:off x="4108904" y="3717685"/>
            <a:ext cx="7821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i="1" dirty="0"/>
              <a:t>v</a:t>
            </a:r>
            <a:r>
              <a:rPr lang="en-GB" sz="1800" i="1" baseline="-25000" dirty="0"/>
              <a:t>3</a:t>
            </a:r>
            <a:r>
              <a:rPr lang="en-GB" sz="1800" i="1" dirty="0"/>
              <a:t>(</a:t>
            </a:r>
            <a:r>
              <a:rPr lang="en-GB" sz="1800" b="1" i="1" dirty="0"/>
              <a:t>x</a:t>
            </a:r>
            <a:r>
              <a:rPr lang="en-GB" i="1" baseline="-25000" dirty="0"/>
              <a:t>3</a:t>
            </a:r>
            <a:r>
              <a:rPr lang="en-GB" sz="1800" i="1" dirty="0"/>
              <a:t>):</a:t>
            </a:r>
            <a:r>
              <a:rPr lang="en-GB" sz="1800" dirty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67472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09921-8FCB-E75F-4A7B-578C4C709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Bellman Equation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3">
                <a:extLst>
                  <a:ext uri="{FF2B5EF4-FFF2-40B4-BE49-F238E27FC236}">
                    <a16:creationId xmlns:a16="http://schemas.microsoft.com/office/drawing/2014/main" id="{8B62B613-5EDB-85DF-7F2E-C4D641473FF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83568" y="701283"/>
                <a:ext cx="6984776" cy="2811462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>
                <a:lvl1pPr marL="414726" indent="-414726" algn="l" defTabSz="407526" rtl="0" eaLnBrk="1" fontAlgn="base" hangingPunct="1">
                  <a:spcBef>
                    <a:spcPts val="1293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24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1pPr>
                <a:lvl2pPr marL="829452" indent="-414726" algn="l" defTabSz="407526" rtl="0" eaLnBrk="1" fontAlgn="base" hangingPunct="1">
                  <a:spcBef>
                    <a:spcPts val="1032"/>
                  </a:spcBef>
                  <a:spcAft>
                    <a:spcPct val="0"/>
                  </a:spcAft>
                  <a:buClr>
                    <a:srgbClr val="B5121B"/>
                  </a:buClr>
                  <a:buSzPct val="100000"/>
                  <a:buFont typeface="Arial" panose="020B0604020202020204" pitchFamily="34" charset="0"/>
                  <a:buChar char="•"/>
                  <a:defRPr sz="20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2pPr>
                <a:lvl3pPr marL="1140497" indent="-311045" algn="l" defTabSz="407526" rtl="0" eaLnBrk="1" fontAlgn="base" hangingPunct="1">
                  <a:spcBef>
                    <a:spcPts val="771"/>
                  </a:spcBef>
                  <a:spcAft>
                    <a:spcPct val="0"/>
                  </a:spcAft>
                  <a:buClr>
                    <a:srgbClr val="B5121B"/>
                  </a:buClr>
                  <a:buSzPct val="100000"/>
                  <a:buFont typeface="Arial" panose="020B0604020202020204" pitchFamily="34" charset="0"/>
                  <a:buChar char="•"/>
                  <a:defRPr sz="18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3pPr>
                <a:lvl4pPr marL="1555223" indent="-311045" algn="l" defTabSz="407526" rtl="0" eaLnBrk="1" fontAlgn="base" hangingPunct="1">
                  <a:spcBef>
                    <a:spcPts val="522"/>
                  </a:spcBef>
                  <a:spcAft>
                    <a:spcPct val="0"/>
                  </a:spcAft>
                  <a:buClr>
                    <a:srgbClr val="B5121B"/>
                  </a:buClr>
                  <a:buSzPct val="100000"/>
                  <a:buFont typeface="Arial" panose="020B0604020202020204" pitchFamily="34" charset="0"/>
                  <a:buChar char="•"/>
                  <a:defRPr sz="16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4pPr>
                <a:lvl5pPr marL="1969949" indent="-311045" algn="l" defTabSz="407526" rtl="0" eaLnBrk="1" fontAlgn="base" hangingPunct="1">
                  <a:spcBef>
                    <a:spcPts val="261"/>
                  </a:spcBef>
                  <a:spcAft>
                    <a:spcPct val="0"/>
                  </a:spcAft>
                  <a:buClr>
                    <a:srgbClr val="B5121B"/>
                  </a:buClr>
                  <a:buSzPct val="100000"/>
                  <a:buFont typeface="Arial" panose="020B0604020202020204" pitchFamily="34" charset="0"/>
                  <a:buChar char="•"/>
                  <a:defRPr sz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5pPr>
                <a:lvl6pPr marL="2280994" indent="-207363" algn="l" defTabSz="407526" rtl="0" eaLnBrk="1" fontAlgn="base" hangingPunct="1">
                  <a:spcBef>
                    <a:spcPts val="261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defRPr sz="18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6pPr>
                <a:lvl7pPr marL="2695720" indent="-207363" algn="l" defTabSz="407526" rtl="0" eaLnBrk="1" fontAlgn="base" hangingPunct="1">
                  <a:spcBef>
                    <a:spcPts val="261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defRPr sz="18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7pPr>
                <a:lvl8pPr marL="3110446" indent="-207363" algn="l" defTabSz="407526" rtl="0" eaLnBrk="1" fontAlgn="base" hangingPunct="1">
                  <a:spcBef>
                    <a:spcPts val="261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defRPr sz="18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8pPr>
                <a:lvl9pPr marL="3525172" indent="-207363" algn="l" defTabSz="407526" rtl="0" eaLnBrk="1" fontAlgn="base" hangingPunct="1">
                  <a:spcBef>
                    <a:spcPts val="261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defRPr sz="18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Font typeface="ZapfEssentials LT Markers" pitchFamily="-106" charset="0"/>
                  <a:buNone/>
                </a:pPr>
                <a:endParaRPr lang="en-US" sz="1600" kern="0" dirty="0"/>
              </a:p>
              <a:p>
                <a:pPr algn="ctr">
                  <a:buFont typeface="ZapfEssentials LT Markers" pitchFamily="-106" charset="0"/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1600" b="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600" b="0" i="1" kern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GB" sz="1600" b="0" i="1" kern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GB" sz="1600" b="0" i="1" kern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1600" b="0" i="1" kern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600" b="1" i="1" kern="0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GB" sz="1600" b="0" i="1" kern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GB" sz="1600" b="0" i="1" kern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1600" b="0" i="1" kern="0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GB" sz="1600" b="0" i="1" kern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GB" sz="1600" i="1" ker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GB" sz="1600" i="1" ker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GB" sz="1600" kern="0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sSub>
                                  <m:sSubPr>
                                    <m:ctrlPr>
                                      <a:rPr lang="en-GB" sz="1600" i="1" ker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600" i="1" ker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GB" sz="1600" i="1" ker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GB" sz="1600" i="1" kern="0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GB" sz="1600" i="1" ker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GB" sz="1600" i="1" ker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lim>
                            </m:limLow>
                          </m:fName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GB" sz="1600" i="1" kern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GB" sz="1600" i="1" ker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600" i="1" ker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GB" sz="1600" i="1" ker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GB" sz="1600" i="1" ker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GB" sz="1600" i="1" ker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1600" b="1" i="1" kern="0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GB" sz="1600" i="1" ker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  <m:r>
                                      <a:rPr lang="en-GB" sz="1600" i="1" kern="0"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sSub>
                                      <m:sSubPr>
                                        <m:ctrlPr>
                                          <a:rPr lang="en-GB" sz="1600" i="1" ker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1600" i="1" ker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GB" sz="1600" i="1" ker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  <m:r>
                                      <a:rPr lang="en-GB" sz="1600" i="1" ker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GB" sz="1600" i="1" ker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1600" i="1" kern="0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GB" sz="1600" i="1" ker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GB" sz="1600" i="1" ker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GB" sz="1600" i="1" ker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600" i="1" ker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GB" sz="1600" i="1" ker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GB" sz="1600" i="1" kern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  <m:r>
                                  <a:rPr lang="en-GB" sz="1600" i="1" ker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GB" sz="1600" i="1" ker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600" b="1" i="1" ker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GB" sz="1600" i="1" ker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GB" sz="1600" i="1" kern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  <m:r>
                                  <a:rPr lang="en-GB" sz="1600" i="1" ker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d>
                          </m:e>
                        </m:func>
                      </m:e>
                    </m:d>
                    <m:r>
                      <a:rPr lang="en-GB" sz="1600" b="0" i="1" kern="0" smtClean="0">
                        <a:latin typeface="Cambria Math" panose="02040503050406030204" pitchFamily="18" charset="0"/>
                      </a:rPr>
                      <m:t>, ∀</m:t>
                    </m:r>
                    <m:sSub>
                      <m:sSubPr>
                        <m:ctrlPr>
                          <a:rPr lang="en-GB" sz="1600" b="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600" b="1" i="1" kern="0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GB" sz="1600" b="0" i="1" kern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GB" sz="1600" b="0" i="1" kern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GB" sz="1600" b="0" i="0" kern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GB" sz="1600" b="0" i="1" kern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sz="1600" b="0" i="1" kern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600" b="0" i="1" kern="0" smtClean="0">
                        <a:latin typeface="Cambria Math" panose="02040503050406030204" pitchFamily="18" charset="0"/>
                      </a:rPr>
                      <m:t>=1,2</m:t>
                    </m:r>
                  </m:oMath>
                </a14:m>
                <a:r>
                  <a:rPr lang="en-GB" sz="1600" b="0" kern="0" dirty="0"/>
                  <a:t> </a:t>
                </a:r>
              </a:p>
              <a:p>
                <a:pPr algn="ctr">
                  <a:buFont typeface="ZapfEssentials LT Markers" pitchFamily="-106" charset="0"/>
                  <a:buNone/>
                </a:pPr>
                <a:r>
                  <a:rPr lang="en-US" sz="1050" kern="0" dirty="0"/>
                  <a:t>Immediate reward from action     future reward</a:t>
                </a:r>
                <a:endParaRPr lang="en-GB" sz="1050" b="0" kern="0" dirty="0"/>
              </a:p>
              <a:p>
                <a:pPr algn="ctr">
                  <a:buFont typeface="ZapfEssentials LT Markers" pitchFamily="-106" charset="0"/>
                  <a:buNone/>
                </a:pPr>
                <a:endParaRPr lang="en-GB" sz="1600" b="0" i="1" kern="0" dirty="0">
                  <a:latin typeface="Cambria Math" panose="02040503050406030204" pitchFamily="18" charset="0"/>
                </a:endParaRPr>
              </a:p>
              <a:p>
                <a:pPr algn="ctr">
                  <a:buFont typeface="ZapfEssentials LT Markers" pitchFamily="-106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0" i="1" kern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kern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GB" sz="1600" b="0" i="1" kern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GB" sz="1600" b="0" i="1" kern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1600" b="0" i="1" kern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b="1" i="1" kern="0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GB" sz="1600" b="0" i="1" kern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GB" sz="1600" b="0" i="1" kern="0" smtClean="0">
                          <a:latin typeface="Cambria Math" panose="02040503050406030204" pitchFamily="18" charset="0"/>
                        </a:rPr>
                        <m:t>=0, ∀</m:t>
                      </m:r>
                      <m:sSub>
                        <m:sSubPr>
                          <m:ctrlPr>
                            <a:rPr lang="en-GB" sz="1600" b="0" i="1" kern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1" i="1" kern="0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GB" sz="1600" b="0" i="1" kern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GB" sz="1600" b="0" i="1" kern="0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n-GB" sz="1600" b="0" i="0" kern="0" smtClean="0">
                          <a:latin typeface="Cambria Math" panose="02040503050406030204" pitchFamily="18" charset="0"/>
                        </a:rPr>
                        <m:t>Ω</m:t>
                      </m:r>
                      <m:r>
                        <a:rPr lang="en-GB" sz="1600" b="0" i="1" kern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600" kern="0" dirty="0"/>
              </a:p>
              <a:p>
                <a:pPr lvl="1">
                  <a:buFont typeface="ZapfEssentials LT Markers" pitchFamily="-106" charset="0"/>
                  <a:buNone/>
                </a:pPr>
                <a:r>
                  <a:rPr lang="en-US" sz="1400" kern="0" dirty="0"/>
                  <a:t>		</a:t>
                </a:r>
              </a:p>
            </p:txBody>
          </p:sp>
        </mc:Choice>
        <mc:Fallback xmlns="">
          <p:sp>
            <p:nvSpPr>
              <p:cNvPr id="3" name="Rectangle 3">
                <a:extLst>
                  <a:ext uri="{FF2B5EF4-FFF2-40B4-BE49-F238E27FC236}">
                    <a16:creationId xmlns:a16="http://schemas.microsoft.com/office/drawing/2014/main" id="{8B62B613-5EDB-85DF-7F2E-C4D641473F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3568" y="701283"/>
                <a:ext cx="6984776" cy="281146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5400" cap="flat" cmpd="sng" algn="ctr">
                <a:noFill/>
                <a:prstDash val="solid"/>
              </a:ln>
              <a:effectLst/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ight Brace 8">
            <a:extLst>
              <a:ext uri="{FF2B5EF4-FFF2-40B4-BE49-F238E27FC236}">
                <a16:creationId xmlns:a16="http://schemas.microsoft.com/office/drawing/2014/main" id="{0EECB7EA-F298-E106-8491-AFE3C48DA2F7}"/>
              </a:ext>
            </a:extLst>
          </p:cNvPr>
          <p:cNvSpPr/>
          <p:nvPr/>
        </p:nvSpPr>
        <p:spPr bwMode="auto">
          <a:xfrm rot="5400000">
            <a:off x="3389178" y="958835"/>
            <a:ext cx="202090" cy="972616"/>
          </a:xfrm>
          <a:prstGeom prst="righ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GB" sz="1800" b="0" i="0" u="none" strike="noStrike" cap="none" normalizeH="0" baseline="0" dirty="0">
              <a:ln>
                <a:noFill/>
              </a:ln>
              <a:effectLst/>
              <a:latin typeface="Lexia Light" charset="0"/>
            </a:endParaRPr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A096DC76-E859-9DCD-0F38-EEB892A430F3}"/>
              </a:ext>
            </a:extLst>
          </p:cNvPr>
          <p:cNvSpPr/>
          <p:nvPr/>
        </p:nvSpPr>
        <p:spPr bwMode="auto">
          <a:xfrm rot="5400000">
            <a:off x="4676530" y="996747"/>
            <a:ext cx="202088" cy="864096"/>
          </a:xfrm>
          <a:prstGeom prst="righ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GB" sz="1800" b="0" i="0" u="none" strike="noStrike" cap="none" normalizeH="0" baseline="0" dirty="0">
              <a:ln>
                <a:noFill/>
              </a:ln>
              <a:effectLst/>
              <a:latin typeface="Lexia Light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0BE1A02-0C12-EF05-C9B1-17F97B1F4A93}"/>
                  </a:ext>
                </a:extLst>
              </p:cNvPr>
              <p:cNvSpPr txBox="1"/>
              <p:nvPr/>
            </p:nvSpPr>
            <p:spPr>
              <a:xfrm>
                <a:off x="323528" y="2927103"/>
                <a:ext cx="8737501" cy="15058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dirty="0">
                    <a:latin typeface="+mj-lt"/>
                  </a:rPr>
                  <a:t>This equation can be solved backward recursively. You get the value functions and at the same time an optimal policy: </a:t>
                </a:r>
              </a:p>
              <a:p>
                <a:pPr algn="ctr"/>
                <a:endParaRPr lang="en-GB" dirty="0">
                  <a:latin typeface="+mj-lt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𝑎𝑟𝑔𝑚𝑎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[</m:t>
                      </m:r>
                      <m:sSub>
                        <m:sSubPr>
                          <m:ctrlPr>
                            <a:rPr lang="en-GB" i="1" ker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 ker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GB" i="1" ker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GB" i="1" ker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i="1" ker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1" i="1" ker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GB" i="1" ker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GB" i="1" ker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GB" i="1" ker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 ker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GB" i="1" ker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GB" i="1" ker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i="1" ker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 ker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GB" i="1" ker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GB" i="1" ker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i="1" ker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 ker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GB" i="1" ker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i="1" ker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GB" i="1" ker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GB" i="1" ker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 i="1" ker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GB" i="1" ker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i="1" ker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GB" i="1" ker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GB" dirty="0">
                  <a:latin typeface="+mj-lt"/>
                </a:endParaRPr>
              </a:p>
              <a:p>
                <a:pPr algn="ctr"/>
                <a:endParaRPr lang="en-GB" dirty="0">
                  <a:latin typeface="+mj-lt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0BE1A02-0C12-EF05-C9B1-17F97B1F4A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2927103"/>
                <a:ext cx="8737501" cy="1505861"/>
              </a:xfrm>
              <a:prstGeom prst="rect">
                <a:avLst/>
              </a:prstGeom>
              <a:blipFill>
                <a:blip r:embed="rId4"/>
                <a:stretch>
                  <a:fillRect t="-202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34D3879-00C9-82BC-4EFA-ECBC68616B16}"/>
                  </a:ext>
                </a:extLst>
              </p:cNvPr>
              <p:cNvSpPr txBox="1"/>
              <p:nvPr/>
            </p:nvSpPr>
            <p:spPr>
              <a:xfrm>
                <a:off x="5724128" y="4449878"/>
                <a:ext cx="32112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latin typeface="+mj-lt"/>
                  </a:rPr>
                  <a:t>Note: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GB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fName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</m:e>
                            </m:d>
                          </m:e>
                        </m:func>
                      </m:e>
                    </m:d>
                    <m:r>
                      <a:rPr lang="en-GB" b="0" i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m:rPr>
                        <m:sty m:val="p"/>
                      </m:rPr>
                      <a:rPr lang="en-GB" b="0" i="0" smtClean="0">
                        <a:latin typeface="Cambria Math" panose="02040503050406030204" pitchFamily="18" charset="0"/>
                      </a:rPr>
                      <m:t>or</m:t>
                    </m:r>
                    <m:func>
                      <m:func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[.]</m:t>
                        </m:r>
                      </m:e>
                    </m:func>
                    <m:r>
                      <a:rPr lang="en-GB" b="0" i="1" smtClean="0"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endParaRPr lang="en-GB" dirty="0">
                  <a:latin typeface="+mj-lt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34D3879-00C9-82BC-4EFA-ECBC68616B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4128" y="4449878"/>
                <a:ext cx="3211200" cy="369332"/>
              </a:xfrm>
              <a:prstGeom prst="rect">
                <a:avLst/>
              </a:prstGeom>
              <a:blipFill>
                <a:blip r:embed="rId5"/>
                <a:stretch>
                  <a:fillRect l="-1708" t="-9836" b="-245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641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C1834-82E7-AFE7-84EA-6D24841F7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Principle of Optimality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23274C19-08C3-DADA-50A1-61136C6D41E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20460189"/>
              </p:ext>
            </p:extLst>
          </p:nvPr>
        </p:nvGraphicFramePr>
        <p:xfrm>
          <a:off x="611560" y="987574"/>
          <a:ext cx="8352928" cy="26776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3ECABDB-7D4F-38CD-7825-53E66A224816}"/>
              </a:ext>
            </a:extLst>
          </p:cNvPr>
          <p:cNvCxnSpPr/>
          <p:nvPr/>
        </p:nvCxnSpPr>
        <p:spPr bwMode="auto">
          <a:xfrm>
            <a:off x="2193331" y="4155926"/>
            <a:ext cx="5616624" cy="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FAA68A7-22F7-A479-CBA2-8EB55C001F32}"/>
              </a:ext>
            </a:extLst>
          </p:cNvPr>
          <p:cNvSpPr txBox="1"/>
          <p:nvPr/>
        </p:nvSpPr>
        <p:spPr>
          <a:xfrm>
            <a:off x="1931080" y="40968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>
                <a:latin typeface="+mj-lt"/>
              </a:rPr>
              <a:t>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7E1453-BD41-CC2C-56B8-F189954ED254}"/>
              </a:ext>
            </a:extLst>
          </p:cNvPr>
          <p:cNvSpPr txBox="1"/>
          <p:nvPr/>
        </p:nvSpPr>
        <p:spPr>
          <a:xfrm>
            <a:off x="7596336" y="4113612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>
                <a:latin typeface="+mj-lt"/>
              </a:rPr>
              <a:t>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D5D7F3B-7D88-FBF8-EF0D-314F423D6E2F}"/>
              </a:ext>
            </a:extLst>
          </p:cNvPr>
          <p:cNvCxnSpPr/>
          <p:nvPr/>
        </p:nvCxnSpPr>
        <p:spPr bwMode="auto">
          <a:xfrm>
            <a:off x="4571280" y="4011910"/>
            <a:ext cx="3238675" cy="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2D3E9B0-52C8-60B9-45F4-A7570A4CD4B7}"/>
              </a:ext>
            </a:extLst>
          </p:cNvPr>
          <p:cNvSpPr txBox="1"/>
          <p:nvPr/>
        </p:nvSpPr>
        <p:spPr>
          <a:xfrm>
            <a:off x="4474483" y="4113612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>
                <a:latin typeface="+mj-lt"/>
              </a:rPr>
              <a:t>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2EB0DAB-00A4-63C1-C02A-3E691E5CAFD7}"/>
                  </a:ext>
                </a:extLst>
              </p:cNvPr>
              <p:cNvSpPr txBox="1"/>
              <p:nvPr/>
            </p:nvSpPr>
            <p:spPr>
              <a:xfrm>
                <a:off x="2278868" y="3642578"/>
                <a:ext cx="4572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800" b="0" i="1" kern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800" b="1" i="1" kern="0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GB" sz="1800" b="1" i="1" kern="0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2EB0DAB-00A4-63C1-C02A-3E691E5CAF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8868" y="3642578"/>
                <a:ext cx="457200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3ABA607A-9A89-ECEE-C9F0-D6FF043B4539}"/>
              </a:ext>
            </a:extLst>
          </p:cNvPr>
          <p:cNvSpPr txBox="1"/>
          <p:nvPr/>
        </p:nvSpPr>
        <p:spPr>
          <a:xfrm>
            <a:off x="5508104" y="3652895"/>
            <a:ext cx="1713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>
                <a:latin typeface="+mj-lt"/>
              </a:rPr>
              <a:t>tail sub-problem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8B3718B-7A89-8C2E-60C9-60DC3C055BB0}"/>
                  </a:ext>
                </a:extLst>
              </p:cNvPr>
              <p:cNvSpPr txBox="1"/>
              <p:nvPr/>
            </p:nvSpPr>
            <p:spPr>
              <a:xfrm>
                <a:off x="-204077" y="3642577"/>
                <a:ext cx="4572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800" b="0" i="1" kern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800" b="1" i="1" kern="0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GB" sz="1800" b="1" i="1" kern="0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8B3718B-7A89-8C2E-60C9-60DC3C055B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04077" y="3642577"/>
                <a:ext cx="4572000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5BAE8CF-BD2A-9E56-9F9C-B6829FC5F696}"/>
                  </a:ext>
                </a:extLst>
              </p:cNvPr>
              <p:cNvSpPr txBox="1"/>
              <p:nvPr/>
            </p:nvSpPr>
            <p:spPr>
              <a:xfrm>
                <a:off x="1931080" y="4470609"/>
                <a:ext cx="61693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i="1" baseline="-25000" dirty="0">
                    <a:latin typeface="+mj-lt"/>
                  </a:rPr>
                  <a:t>                     </a:t>
                </a:r>
                <a:r>
                  <a:rPr lang="en-GB" i="1" dirty="0">
                    <a:latin typeface="+mj-lt"/>
                  </a:rPr>
                  <a:t>……		</a:t>
                </a:r>
                <a:r>
                  <a:rPr lang="en-GB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GB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i="1" dirty="0">
                    <a:latin typeface="+mj-lt"/>
                  </a:rPr>
                  <a:t>                     ……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              </m:t>
                    </m:r>
                    <m:sSup>
                      <m:sSup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GB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i="1" dirty="0">
                  <a:latin typeface="+mj-lt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5BAE8CF-BD2A-9E56-9F9C-B6829FC5F6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1080" y="4470609"/>
                <a:ext cx="6169312" cy="369332"/>
              </a:xfrm>
              <a:prstGeom prst="rect">
                <a:avLst/>
              </a:prstGeom>
              <a:blipFill>
                <a:blip r:embed="rId10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61330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89067-80E0-6D59-EB76-0D072B1F8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Value Function for a Given Policy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E5A86AC-CD21-EF31-4CBC-86D05D3AFE86}"/>
                  </a:ext>
                </a:extLst>
              </p:cNvPr>
              <p:cNvSpPr txBox="1"/>
              <p:nvPr/>
            </p:nvSpPr>
            <p:spPr>
              <a:xfrm>
                <a:off x="1440454" y="1419622"/>
                <a:ext cx="5760640" cy="50840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800" b="0" i="1" kern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800" b="0" i="1" kern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GB" sz="1800" b="0" i="1" kern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GB" sz="1800" b="0" i="1" kern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1800" b="0" i="1" kern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800" b="1" i="1" kern="0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GB" sz="1800" b="0" i="1" kern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GB" sz="1800" b="0" i="1" kern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800" b="0" i="1" kern="0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1800" b="0" i="1" kern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GB" sz="1800" i="1" ker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GB" sz="1800" i="1" ker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1800" kern="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sSub>
                                    <m:sSubPr>
                                      <m:ctrlPr>
                                        <a:rPr lang="en-GB" sz="1800" i="1" ker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800" i="1" ker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GB" sz="1800" i="1" ker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GB" sz="1800" i="1" kern="0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en-GB" sz="1800" i="1" ker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en-GB" sz="1800" i="1" ker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lim>
                              </m:limLow>
                            </m:fName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GB" sz="1800" i="1" kern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1800" i="1" ker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800" i="1" ker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GB" sz="1800" i="1" ker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GB" sz="1800" i="1" ker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GB" sz="1800" i="1" ker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1800" b="1" i="1" kern="0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lang="en-GB" sz="1800" i="1" ker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  <m:r>
                                        <a:rPr lang="en-GB" sz="1800" i="1" kern="0"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sSub>
                                        <m:sSubPr>
                                          <m:ctrlPr>
                                            <a:rPr lang="en-GB" sz="1800" i="1" ker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1800" i="1" ker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GB" sz="1800" i="1" ker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  <m:r>
                                        <a:rPr lang="en-GB" sz="1800" i="1" ker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GB" sz="1800" i="1" ker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1800" i="1" kern="0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GB" sz="1800" i="1" ker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GB" sz="1800" i="1" ker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GB" sz="1800" i="1" ker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800" i="1" ker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GB" sz="1800" i="1" ker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GB" sz="1800" i="1" kern="0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  <m:r>
                                    <a:rPr lang="en-GB" sz="1800" i="1" ker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GB" sz="1800" i="1" ker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800" b="1" i="1" kern="0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GB" sz="1800" i="1" ker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GB" sz="1800" i="1" kern="0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  <m:r>
                                    <a:rPr lang="en-GB" sz="1800" i="1" ker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</m:e>
                          </m:func>
                        </m:e>
                      </m:d>
                      <m:r>
                        <a:rPr lang="en-GB" sz="1800" b="0" i="1" kern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E5A86AC-CD21-EF31-4CBC-86D05D3AFE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0454" y="1419622"/>
                <a:ext cx="5760640" cy="50840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8B601EA-7B69-51E2-0D3F-3285101FAA7D}"/>
                  </a:ext>
                </a:extLst>
              </p:cNvPr>
              <p:cNvSpPr txBox="1"/>
              <p:nvPr/>
            </p:nvSpPr>
            <p:spPr>
              <a:xfrm>
                <a:off x="1331969" y="3030804"/>
                <a:ext cx="576064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800" b="0" i="1" kern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1800" b="0" i="1" kern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GB" sz="1800" b="0" i="1" kern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GB" sz="1800" b="0" i="1" kern="0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sup>
                      </m:sSubSup>
                      <m:d>
                        <m:dPr>
                          <m:ctrlPr>
                            <a:rPr lang="en-GB" sz="1800" b="0" i="1" kern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1800" b="0" i="1" kern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800" b="1" i="1" kern="0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GB" sz="1800" b="0" i="1" kern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GB" sz="1800" b="0" i="1" kern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800" b="0" i="1" kern="0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1800" b="0" i="1" kern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i="1" ker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 ker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GB" i="1" ker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d>
                            <m:dPr>
                              <m:ctrlPr>
                                <a:rPr lang="en-GB" i="1" ker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i="1" ker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1" i="1" ker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GB" i="1" ker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GB" i="1" ker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GB" i="1" ker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kern="0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GB" b="0" i="1" kern="0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GB" b="1" i="1" kern="0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GB" i="1" ker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GB" b="0" i="1" kern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GB" i="1" ker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GB" i="1" ker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 ker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GB" i="1" ker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  <m:r>
                            <a:rPr lang="en-GB" i="1" ker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GB" b="0" i="1" kern="0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i="1" ker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GB" i="1" ker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GB" i="1" ker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en-GB" b="0" i="1" kern="0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sup>
                          </m:sSubSup>
                          <m:r>
                            <a:rPr lang="en-GB" i="1" ker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GB" i="1" ker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1" i="1" ker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GB" i="1" ker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GB" i="1" ker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GB" i="1" ker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GB" sz="1800" b="0" i="1" kern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8B601EA-7B69-51E2-0D3F-3285101FAA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969" y="3030804"/>
                <a:ext cx="5760640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1F073F89-6667-6C4D-A675-A522E5BBCB93}"/>
              </a:ext>
            </a:extLst>
          </p:cNvPr>
          <p:cNvSpPr txBox="1"/>
          <p:nvPr/>
        </p:nvSpPr>
        <p:spPr>
          <a:xfrm>
            <a:off x="238440" y="959092"/>
            <a:ext cx="1835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+mj-lt"/>
              </a:rPr>
              <a:t>Bellman Equation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B32F799-B29F-AEF3-2F42-07BF7B4AEBD1}"/>
                  </a:ext>
                </a:extLst>
              </p:cNvPr>
              <p:cNvSpPr txBox="1"/>
              <p:nvPr/>
            </p:nvSpPr>
            <p:spPr>
              <a:xfrm>
                <a:off x="238440" y="2552171"/>
                <a:ext cx="20052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latin typeface="+mj-lt"/>
                  </a:rPr>
                  <a:t>For a given policy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endParaRPr lang="en-GB" dirty="0">
                  <a:latin typeface="+mj-lt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B32F799-B29F-AEF3-2F42-07BF7B4AEB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440" y="2552171"/>
                <a:ext cx="2005229" cy="369332"/>
              </a:xfrm>
              <a:prstGeom prst="rect">
                <a:avLst/>
              </a:prstGeom>
              <a:blipFill>
                <a:blip r:embed="rId4"/>
                <a:stretch>
                  <a:fillRect l="-2432" t="-10000" b="-2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Arrow: Down 6">
            <a:extLst>
              <a:ext uri="{FF2B5EF4-FFF2-40B4-BE49-F238E27FC236}">
                <a16:creationId xmlns:a16="http://schemas.microsoft.com/office/drawing/2014/main" id="{8709AA6A-ED55-E3AB-9DBF-9762AFBD6E4A}"/>
              </a:ext>
            </a:extLst>
          </p:cNvPr>
          <p:cNvSpPr/>
          <p:nvPr/>
        </p:nvSpPr>
        <p:spPr bwMode="auto">
          <a:xfrm>
            <a:off x="4031940" y="2037332"/>
            <a:ext cx="504056" cy="853809"/>
          </a:xfrm>
          <a:prstGeom prst="downArrow">
            <a:avLst/>
          </a:prstGeom>
          <a:solidFill>
            <a:srgbClr val="FFC0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GB" sz="1800" i="0" u="none" strike="noStrike" normalizeH="0" baseline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Lexia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0580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B72A6-9F02-5D70-8F78-BC5FF31BB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Curse of Dimensionality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CF3FC5B9-5EBC-4F1B-8EA6-39171DC4854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55576" y="987574"/>
                <a:ext cx="6984776" cy="864096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>
                <a:lvl1pPr marL="414726" indent="-414726" algn="l" defTabSz="407526" rtl="0" eaLnBrk="1" fontAlgn="base" hangingPunct="1">
                  <a:spcBef>
                    <a:spcPts val="1293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24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1pPr>
                <a:lvl2pPr marL="829452" indent="-414726" algn="l" defTabSz="407526" rtl="0" eaLnBrk="1" fontAlgn="base" hangingPunct="1">
                  <a:spcBef>
                    <a:spcPts val="1032"/>
                  </a:spcBef>
                  <a:spcAft>
                    <a:spcPct val="0"/>
                  </a:spcAft>
                  <a:buClr>
                    <a:srgbClr val="B5121B"/>
                  </a:buClr>
                  <a:buSzPct val="100000"/>
                  <a:buFont typeface="Arial" panose="020B0604020202020204" pitchFamily="34" charset="0"/>
                  <a:buChar char="•"/>
                  <a:defRPr sz="20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2pPr>
                <a:lvl3pPr marL="1140497" indent="-311045" algn="l" defTabSz="407526" rtl="0" eaLnBrk="1" fontAlgn="base" hangingPunct="1">
                  <a:spcBef>
                    <a:spcPts val="771"/>
                  </a:spcBef>
                  <a:spcAft>
                    <a:spcPct val="0"/>
                  </a:spcAft>
                  <a:buClr>
                    <a:srgbClr val="B5121B"/>
                  </a:buClr>
                  <a:buSzPct val="100000"/>
                  <a:buFont typeface="Arial" panose="020B0604020202020204" pitchFamily="34" charset="0"/>
                  <a:buChar char="•"/>
                  <a:defRPr sz="18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3pPr>
                <a:lvl4pPr marL="1555223" indent="-311045" algn="l" defTabSz="407526" rtl="0" eaLnBrk="1" fontAlgn="base" hangingPunct="1">
                  <a:spcBef>
                    <a:spcPts val="522"/>
                  </a:spcBef>
                  <a:spcAft>
                    <a:spcPct val="0"/>
                  </a:spcAft>
                  <a:buClr>
                    <a:srgbClr val="B5121B"/>
                  </a:buClr>
                  <a:buSzPct val="100000"/>
                  <a:buFont typeface="Arial" panose="020B0604020202020204" pitchFamily="34" charset="0"/>
                  <a:buChar char="•"/>
                  <a:defRPr sz="16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4pPr>
                <a:lvl5pPr marL="1969949" indent="-311045" algn="l" defTabSz="407526" rtl="0" eaLnBrk="1" fontAlgn="base" hangingPunct="1">
                  <a:spcBef>
                    <a:spcPts val="261"/>
                  </a:spcBef>
                  <a:spcAft>
                    <a:spcPct val="0"/>
                  </a:spcAft>
                  <a:buClr>
                    <a:srgbClr val="B5121B"/>
                  </a:buClr>
                  <a:buSzPct val="100000"/>
                  <a:buFont typeface="Arial" panose="020B0604020202020204" pitchFamily="34" charset="0"/>
                  <a:buChar char="•"/>
                  <a:defRPr sz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5pPr>
                <a:lvl6pPr marL="2280994" indent="-207363" algn="l" defTabSz="407526" rtl="0" eaLnBrk="1" fontAlgn="base" hangingPunct="1">
                  <a:spcBef>
                    <a:spcPts val="261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defRPr sz="18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6pPr>
                <a:lvl7pPr marL="2695720" indent="-207363" algn="l" defTabSz="407526" rtl="0" eaLnBrk="1" fontAlgn="base" hangingPunct="1">
                  <a:spcBef>
                    <a:spcPts val="261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defRPr sz="18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7pPr>
                <a:lvl8pPr marL="3110446" indent="-207363" algn="l" defTabSz="407526" rtl="0" eaLnBrk="1" fontAlgn="base" hangingPunct="1">
                  <a:spcBef>
                    <a:spcPts val="261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defRPr sz="18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8pPr>
                <a:lvl9pPr marL="3525172" indent="-207363" algn="l" defTabSz="407526" rtl="0" eaLnBrk="1" fontAlgn="base" hangingPunct="1">
                  <a:spcBef>
                    <a:spcPts val="261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defRPr sz="18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Font typeface="ZapfEssentials LT Markers" pitchFamily="-106" charset="0"/>
                  <a:buNone/>
                </a:pPr>
                <a:endParaRPr lang="en-US" sz="1600" kern="0" dirty="0"/>
              </a:p>
              <a:p>
                <a:pPr algn="ctr">
                  <a:buFont typeface="ZapfEssentials LT Markers" pitchFamily="-106" charset="0"/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1600" b="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600" b="0" i="1" kern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GB" sz="1600" b="0" i="1" kern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GB" sz="1600" b="0" i="1" kern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1600" b="0" i="1" kern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600" b="1" i="1" kern="0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GB" sz="1600" b="0" i="1" kern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GB" sz="1600" b="0" i="1" kern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1600" b="0" i="1" kern="0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GB" sz="1600" b="0" i="1" kern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GB" sz="1600" b="0" i="1" kern="0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GB" sz="1600" b="0" i="1" kern="0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GB" sz="1600" b="0" i="0" kern="0" smtClean="0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sSub>
                                  <m:sSubPr>
                                    <m:ctrlPr>
                                      <a:rPr lang="en-GB" sz="1600" b="0" i="1" kern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600" b="0" i="1" kern="0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GB" sz="1600" b="0" i="1" kern="0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GB" sz="1600" i="1" kern="0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GB" sz="1600" b="0" i="1" kern="0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lim>
                            </m:limLow>
                          </m:fName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GB" sz="1600" b="0" i="1" kern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GB" sz="1600" b="0" i="1" kern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600" b="0" i="1" kern="0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GB" sz="1600" b="0" i="1" kern="0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GB" sz="1600" b="0" i="1" kern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GB" sz="1600" b="0" i="1" kern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1600" b="1" i="1" kern="0" smtClean="0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GB" sz="1600" b="0" i="1" kern="0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  <m:r>
                                      <a:rPr lang="en-GB" sz="1600" b="0" i="1" kern="0" smtClean="0"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sSub>
                                      <m:sSubPr>
                                        <m:ctrlPr>
                                          <a:rPr lang="en-GB" sz="1600" b="0" i="1" kern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1600" b="0" i="1" kern="0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GB" sz="1600" b="0" i="1" kern="0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  <m:r>
                                      <a:rPr lang="en-GB" sz="1600" b="0" i="1" kern="0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GB" sz="1600" b="0" i="1" kern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1600" b="0" i="1" kern="0" smtClean="0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GB" sz="1600" b="0" i="1" kern="0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GB" sz="1600" b="0" i="1" kern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GB" sz="1600" b="0" i="1" kern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600" b="0" i="1" kern="0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GB" sz="1600" b="0" i="1" kern="0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GB" sz="1600" b="0" i="1" kern="0" smtClean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  <m:r>
                                  <a:rPr lang="en-GB" sz="1600" b="0" i="1" kern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GB" sz="1600" b="0" i="1" kern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600" b="1" i="1" kern="0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GB" sz="1600" b="0" i="1" kern="0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GB" sz="1600" b="0" i="1" kern="0" smtClean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  <m:r>
                                  <a:rPr lang="en-GB" sz="1600" b="0" i="1" kern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d>
                          </m:e>
                        </m:func>
                      </m:e>
                    </m:d>
                    <m:r>
                      <a:rPr lang="en-GB" sz="1600" b="0" i="1" kern="0" smtClean="0">
                        <a:latin typeface="Cambria Math" panose="02040503050406030204" pitchFamily="18" charset="0"/>
                      </a:rPr>
                      <m:t>, ∀</m:t>
                    </m:r>
                    <m:sSub>
                      <m:sSubPr>
                        <m:ctrlPr>
                          <a:rPr lang="en-GB" sz="1600" b="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600" b="1" i="1" kern="0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GB" sz="1600" b="0" i="1" kern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GB" sz="1600" b="0" i="1" kern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GB" sz="1600" b="0" i="0" kern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GB" sz="1600" b="0" i="1" kern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sz="1600" b="0" i="1" kern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600" b="0" i="1" kern="0" smtClean="0">
                        <a:latin typeface="Cambria Math" panose="02040503050406030204" pitchFamily="18" charset="0"/>
                      </a:rPr>
                      <m:t>=1,2</m:t>
                    </m:r>
                  </m:oMath>
                </a14:m>
                <a:r>
                  <a:rPr lang="en-GB" sz="1600" b="0" kern="0" dirty="0"/>
                  <a:t> </a:t>
                </a: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CF3FC5B9-5EBC-4F1B-8EA6-39171DC485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55576" y="987574"/>
                <a:ext cx="6984776" cy="86409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5400" cap="flat" cmpd="sng" algn="ctr">
                <a:noFill/>
                <a:prstDash val="solid"/>
              </a:ln>
              <a:effectLst/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8AD28C4A-7118-081C-8BC8-2B9BF5D74D7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76015522"/>
              </p:ext>
            </p:extLst>
          </p:nvPr>
        </p:nvGraphicFramePr>
        <p:xfrm>
          <a:off x="179726" y="2465117"/>
          <a:ext cx="2993833" cy="9233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7A0AF518-0216-DD43-0177-AFE997651AB8}"/>
              </a:ext>
            </a:extLst>
          </p:cNvPr>
          <p:cNvSpPr txBox="1"/>
          <p:nvPr/>
        </p:nvSpPr>
        <p:spPr>
          <a:xfrm>
            <a:off x="3347864" y="2465117"/>
            <a:ext cx="54726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+mj-lt"/>
              </a:rPr>
              <a:t>Question: Suppose there are </a:t>
            </a:r>
            <a:r>
              <a:rPr lang="en-GB" i="1" dirty="0">
                <a:latin typeface="+mj-lt"/>
              </a:rPr>
              <a:t>M </a:t>
            </a:r>
            <a:r>
              <a:rPr lang="en-GB" dirty="0">
                <a:latin typeface="+mj-lt"/>
              </a:rPr>
              <a:t>car types, each has </a:t>
            </a:r>
            <a:r>
              <a:rPr lang="en-GB" i="1" dirty="0">
                <a:latin typeface="+mj-lt"/>
              </a:rPr>
              <a:t>C</a:t>
            </a:r>
            <a:r>
              <a:rPr lang="en-GB" dirty="0">
                <a:latin typeface="+mj-lt"/>
              </a:rPr>
              <a:t> number of cars. What is the state space size in the car rental problem?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CCE430-19BA-100A-8F66-A032253C6540}"/>
              </a:ext>
            </a:extLst>
          </p:cNvPr>
          <p:cNvSpPr txBox="1"/>
          <p:nvPr/>
        </p:nvSpPr>
        <p:spPr>
          <a:xfrm>
            <a:off x="1331640" y="4155926"/>
            <a:ext cx="6279283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GB" dirty="0">
                <a:latin typeface="+mj-lt"/>
              </a:rPr>
              <a:t>!! Bellman equation can only be solved for very small instances. !!</a:t>
            </a:r>
          </a:p>
        </p:txBody>
      </p:sp>
    </p:spTree>
    <p:extLst>
      <p:ext uri="{BB962C8B-B14F-4D97-AF65-F5344CB8AC3E}">
        <p14:creationId xmlns:p14="http://schemas.microsoft.com/office/powerpoint/2010/main" val="21008548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7C502-3469-268E-77F7-829D4D78D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Exercise: Solve the Car Rental Problem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D10BFA-D9A0-9620-AC48-34DA07AB8CE1}"/>
              </a:ext>
            </a:extLst>
          </p:cNvPr>
          <p:cNvSpPr txBox="1"/>
          <p:nvPr/>
        </p:nvSpPr>
        <p:spPr>
          <a:xfrm>
            <a:off x="913013" y="4299942"/>
            <a:ext cx="2041750" cy="323165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GB" sz="1500" dirty="0">
                <a:latin typeface="Calibri" panose="020F0502020204030204" pitchFamily="34" charset="0"/>
              </a:rPr>
              <a:t>Morning Batch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DFA3C1-6714-8577-B1E1-7EE29915AB72}"/>
              </a:ext>
            </a:extLst>
          </p:cNvPr>
          <p:cNvSpPr txBox="1"/>
          <p:nvPr/>
        </p:nvSpPr>
        <p:spPr>
          <a:xfrm>
            <a:off x="2954763" y="4299942"/>
            <a:ext cx="2041750" cy="323165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GB" sz="1500" dirty="0">
                <a:latin typeface="Calibri" panose="020F0502020204030204" pitchFamily="34" charset="0"/>
              </a:rPr>
              <a:t>Afternoon Batch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B1E7F5-85EE-B69E-3ECE-B83A36C352AD}"/>
              </a:ext>
            </a:extLst>
          </p:cNvPr>
          <p:cNvSpPr txBox="1"/>
          <p:nvPr/>
        </p:nvSpPr>
        <p:spPr>
          <a:xfrm>
            <a:off x="5004048" y="4299942"/>
            <a:ext cx="3292070" cy="323165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GB" sz="1500" dirty="0">
                <a:latin typeface="Calibri" panose="020F0502020204030204" pitchFamily="34" charset="0"/>
              </a:rPr>
              <a:t>Rental Day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1D8F767-D741-248F-BD20-552214D9B0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917236"/>
              </p:ext>
            </p:extLst>
          </p:nvPr>
        </p:nvGraphicFramePr>
        <p:xfrm>
          <a:off x="827584" y="915566"/>
          <a:ext cx="3944464" cy="944880"/>
        </p:xfrm>
        <a:graphic>
          <a:graphicData uri="http://schemas.openxmlformats.org/drawingml/2006/table">
            <a:tbl>
              <a:tblPr bandRow="1">
                <a:tableStyleId>{08FB837D-C827-4EFA-A057-4D05807E0F7C}</a:tableStyleId>
              </a:tblPr>
              <a:tblGrid>
                <a:gridCol w="18309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83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83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83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83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36473">
                <a:tc gridSpan="5">
                  <a:txBody>
                    <a:bodyPr/>
                    <a:lstStyle/>
                    <a:p>
                      <a:pPr algn="ctr"/>
                      <a:r>
                        <a:rPr lang="en-GB" sz="1100" b="1" dirty="0"/>
                        <a:t>Demand</a:t>
                      </a:r>
                      <a:r>
                        <a:rPr lang="en-GB" sz="1100" b="1" baseline="0" dirty="0"/>
                        <a:t> Forecast</a:t>
                      </a:r>
                      <a:endParaRPr lang="en-GB" sz="1100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9485">
                <a:tc>
                  <a:txBody>
                    <a:bodyPr/>
                    <a:lstStyle/>
                    <a:p>
                      <a:r>
                        <a:rPr lang="en-GB" sz="1100" dirty="0"/>
                        <a:t>(# Large requests, # Small Requests)</a:t>
                      </a:r>
                      <a:endParaRPr lang="en-GB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/>
                        <a:t>(0,0)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/>
                        <a:t>(0,1)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/>
                        <a:t>(1,0)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/>
                        <a:t>(1,1)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6473">
                <a:tc>
                  <a:txBody>
                    <a:bodyPr/>
                    <a:lstStyle/>
                    <a:p>
                      <a:r>
                        <a:rPr lang="en-GB" sz="1100" dirty="0"/>
                        <a:t>Arrival Probability</a:t>
                      </a:r>
                      <a:endParaRPr lang="en-GB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/>
                        <a:t>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/>
                        <a:t>10%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/>
                        <a:t>20%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/>
                        <a:t>67%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3">
                <a:extLst>
                  <a:ext uri="{FF2B5EF4-FFF2-40B4-BE49-F238E27FC236}">
                    <a16:creationId xmlns:a16="http://schemas.microsoft.com/office/drawing/2014/main" id="{89BBDE6E-833C-6EA8-1CB5-719A4B392BC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11560" y="2133767"/>
                <a:ext cx="6984776" cy="864096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>
                <a:lvl1pPr marL="414726" indent="-414726" algn="l" defTabSz="407526" rtl="0" eaLnBrk="1" fontAlgn="base" hangingPunct="1">
                  <a:spcBef>
                    <a:spcPts val="1293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24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1pPr>
                <a:lvl2pPr marL="829452" indent="-414726" algn="l" defTabSz="407526" rtl="0" eaLnBrk="1" fontAlgn="base" hangingPunct="1">
                  <a:spcBef>
                    <a:spcPts val="1032"/>
                  </a:spcBef>
                  <a:spcAft>
                    <a:spcPct val="0"/>
                  </a:spcAft>
                  <a:buClr>
                    <a:srgbClr val="B5121B"/>
                  </a:buClr>
                  <a:buSzPct val="100000"/>
                  <a:buFont typeface="Arial" panose="020B0604020202020204" pitchFamily="34" charset="0"/>
                  <a:buChar char="•"/>
                  <a:defRPr sz="20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2pPr>
                <a:lvl3pPr marL="1140497" indent="-311045" algn="l" defTabSz="407526" rtl="0" eaLnBrk="1" fontAlgn="base" hangingPunct="1">
                  <a:spcBef>
                    <a:spcPts val="771"/>
                  </a:spcBef>
                  <a:spcAft>
                    <a:spcPct val="0"/>
                  </a:spcAft>
                  <a:buClr>
                    <a:srgbClr val="B5121B"/>
                  </a:buClr>
                  <a:buSzPct val="100000"/>
                  <a:buFont typeface="Arial" panose="020B0604020202020204" pitchFamily="34" charset="0"/>
                  <a:buChar char="•"/>
                  <a:defRPr sz="18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3pPr>
                <a:lvl4pPr marL="1555223" indent="-311045" algn="l" defTabSz="407526" rtl="0" eaLnBrk="1" fontAlgn="base" hangingPunct="1">
                  <a:spcBef>
                    <a:spcPts val="522"/>
                  </a:spcBef>
                  <a:spcAft>
                    <a:spcPct val="0"/>
                  </a:spcAft>
                  <a:buClr>
                    <a:srgbClr val="B5121B"/>
                  </a:buClr>
                  <a:buSzPct val="100000"/>
                  <a:buFont typeface="Arial" panose="020B0604020202020204" pitchFamily="34" charset="0"/>
                  <a:buChar char="•"/>
                  <a:defRPr sz="16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4pPr>
                <a:lvl5pPr marL="1969949" indent="-311045" algn="l" defTabSz="407526" rtl="0" eaLnBrk="1" fontAlgn="base" hangingPunct="1">
                  <a:spcBef>
                    <a:spcPts val="261"/>
                  </a:spcBef>
                  <a:spcAft>
                    <a:spcPct val="0"/>
                  </a:spcAft>
                  <a:buClr>
                    <a:srgbClr val="B5121B"/>
                  </a:buClr>
                  <a:buSzPct val="100000"/>
                  <a:buFont typeface="Arial" panose="020B0604020202020204" pitchFamily="34" charset="0"/>
                  <a:buChar char="•"/>
                  <a:defRPr sz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5pPr>
                <a:lvl6pPr marL="2280994" indent="-207363" algn="l" defTabSz="407526" rtl="0" eaLnBrk="1" fontAlgn="base" hangingPunct="1">
                  <a:spcBef>
                    <a:spcPts val="261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defRPr sz="18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6pPr>
                <a:lvl7pPr marL="2695720" indent="-207363" algn="l" defTabSz="407526" rtl="0" eaLnBrk="1" fontAlgn="base" hangingPunct="1">
                  <a:spcBef>
                    <a:spcPts val="261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defRPr sz="18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7pPr>
                <a:lvl8pPr marL="3110446" indent="-207363" algn="l" defTabSz="407526" rtl="0" eaLnBrk="1" fontAlgn="base" hangingPunct="1">
                  <a:spcBef>
                    <a:spcPts val="261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defRPr sz="18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8pPr>
                <a:lvl9pPr marL="3525172" indent="-207363" algn="l" defTabSz="407526" rtl="0" eaLnBrk="1" fontAlgn="base" hangingPunct="1">
                  <a:spcBef>
                    <a:spcPts val="261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defRPr sz="18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Font typeface="ZapfEssentials LT Markers" pitchFamily="-106" charset="0"/>
                  <a:buNone/>
                </a:pPr>
                <a:endParaRPr lang="en-US" sz="1600" kern="0" dirty="0"/>
              </a:p>
              <a:p>
                <a:pPr algn="ctr">
                  <a:buFont typeface="ZapfEssentials LT Markers" pitchFamily="-106" charset="0"/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1600" b="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600" b="0" i="1" kern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GB" sz="1600" b="0" i="1" kern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GB" sz="1600" b="0" i="1" kern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1600" b="0" i="1" kern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600" b="1" i="1" kern="0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GB" sz="1600" b="0" i="1" kern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GB" sz="1600" b="0" i="1" kern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1600" b="0" i="1" kern="0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GB" sz="1600" b="0" i="1" kern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GB" sz="1600" b="0" i="1" kern="0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GB" sz="1600" b="0" i="1" kern="0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GB" sz="1600" b="0" i="0" kern="0" smtClean="0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sSub>
                                  <m:sSubPr>
                                    <m:ctrlPr>
                                      <a:rPr lang="en-GB" sz="1600" b="0" i="1" kern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600" b="0" i="1" kern="0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GB" sz="1600" b="0" i="1" kern="0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GB" sz="1600" i="1" kern="0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GB" sz="1600" b="0" i="1" kern="0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lim>
                            </m:limLow>
                          </m:fName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GB" sz="1600" b="0" i="1" kern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GB" sz="1600" b="0" i="1" kern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600" b="0" i="1" kern="0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GB" sz="1600" b="0" i="1" kern="0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GB" sz="1600" b="0" i="1" kern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GB" sz="1600" b="0" i="1" kern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1600" b="1" i="1" kern="0" smtClean="0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GB" sz="1600" b="0" i="1" kern="0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  <m:r>
                                      <a:rPr lang="en-GB" sz="1600" b="0" i="1" kern="0" smtClean="0"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sSub>
                                      <m:sSubPr>
                                        <m:ctrlPr>
                                          <a:rPr lang="en-GB" sz="1600" b="0" i="1" kern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1600" b="0" i="1" kern="0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GB" sz="1600" b="0" i="1" kern="0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  <m:r>
                                      <a:rPr lang="en-GB" sz="1600" b="0" i="1" kern="0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GB" sz="1600" b="0" i="1" kern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1600" b="0" i="1" kern="0" smtClean="0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GB" sz="1600" b="0" i="1" kern="0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GB" sz="1600" b="0" i="1" kern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GB" sz="1600" b="0" i="1" kern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600" b="0" i="1" kern="0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GB" sz="1600" b="0" i="1" kern="0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GB" sz="1600" b="0" i="1" kern="0" smtClean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  <m:r>
                                  <a:rPr lang="en-GB" sz="1600" b="0" i="1" kern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GB" sz="1600" b="0" i="1" kern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600" b="1" i="1" kern="0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GB" sz="1600" b="0" i="1" kern="0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GB" sz="1600" b="0" i="1" kern="0" smtClean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  <m:r>
                                  <a:rPr lang="en-GB" sz="1600" b="0" i="1" kern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d>
                          </m:e>
                        </m:func>
                      </m:e>
                    </m:d>
                    <m:r>
                      <a:rPr lang="en-GB" sz="1600" b="0" i="1" kern="0" smtClean="0">
                        <a:latin typeface="Cambria Math" panose="02040503050406030204" pitchFamily="18" charset="0"/>
                      </a:rPr>
                      <m:t>, ∀</m:t>
                    </m:r>
                    <m:sSub>
                      <m:sSubPr>
                        <m:ctrlPr>
                          <a:rPr lang="en-GB" sz="1600" b="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600" b="1" i="1" kern="0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GB" sz="1600" b="0" i="1" kern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GB" sz="1600" b="0" i="1" kern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GB" sz="1600" b="0" i="0" kern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GB" sz="1600" b="0" i="1" kern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sz="1600" b="0" i="1" kern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600" b="0" i="1" kern="0" smtClean="0">
                        <a:latin typeface="Cambria Math" panose="02040503050406030204" pitchFamily="18" charset="0"/>
                      </a:rPr>
                      <m:t>=1,2</m:t>
                    </m:r>
                  </m:oMath>
                </a14:m>
                <a:r>
                  <a:rPr lang="en-GB" sz="1600" b="0" kern="0" dirty="0"/>
                  <a:t> </a:t>
                </a:r>
              </a:p>
            </p:txBody>
          </p:sp>
        </mc:Choice>
        <mc:Fallback>
          <p:sp>
            <p:nvSpPr>
              <p:cNvPr id="7" name="Rectangle 3">
                <a:extLst>
                  <a:ext uri="{FF2B5EF4-FFF2-40B4-BE49-F238E27FC236}">
                    <a16:creationId xmlns:a16="http://schemas.microsoft.com/office/drawing/2014/main" id="{89BBDE6E-833C-6EA8-1CB5-719A4B392B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1560" y="2133767"/>
                <a:ext cx="6984776" cy="86409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25400" cap="flat" cmpd="sng" algn="ctr">
                <a:noFill/>
                <a:prstDash val="solid"/>
              </a:ln>
              <a:effectLst/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43571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8F277-0BFB-66D5-4ACB-BA9CE96D6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Let us Make it More Realistic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CB55E-D962-DFAD-8863-305822F772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481" y="931057"/>
            <a:ext cx="8226720" cy="3656917"/>
          </a:xfrm>
        </p:spPr>
        <p:txBody>
          <a:bodyPr/>
          <a:lstStyle/>
          <a:p>
            <a:r>
              <a:rPr lang="en-GB" dirty="0"/>
              <a:t>Cars can be rented for more than one days</a:t>
            </a:r>
          </a:p>
          <a:p>
            <a:r>
              <a:rPr lang="en-GB" dirty="0"/>
              <a:t>More granular booking periods, say every hour, or every 15mins</a:t>
            </a:r>
          </a:p>
          <a:p>
            <a:r>
              <a:rPr lang="en-GB" dirty="0"/>
              <a:t>More types of cars</a:t>
            </a:r>
          </a:p>
          <a:p>
            <a:r>
              <a:rPr lang="en-GB" dirty="0"/>
              <a:t>Larger fleet</a:t>
            </a:r>
          </a:p>
          <a:p>
            <a:r>
              <a:rPr lang="en-GB" dirty="0"/>
              <a:t>A network of rental stations</a:t>
            </a:r>
          </a:p>
          <a:p>
            <a:r>
              <a:rPr lang="en-GB" dirty="0"/>
              <a:t>Advanced booking</a:t>
            </a:r>
          </a:p>
        </p:txBody>
      </p:sp>
    </p:spTree>
    <p:extLst>
      <p:ext uri="{BB962C8B-B14F-4D97-AF65-F5344CB8AC3E}">
        <p14:creationId xmlns:p14="http://schemas.microsoft.com/office/powerpoint/2010/main" val="845623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F6C6E-EF02-4D2F-97B3-1EFAEBEB25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01809"/>
            <a:ext cx="9144000" cy="641750"/>
          </a:xfrm>
        </p:spPr>
        <p:txBody>
          <a:bodyPr/>
          <a:lstStyle/>
          <a:p>
            <a:r>
              <a:rPr lang="en-GB" sz="2700" spc="-38" dirty="0">
                <a:solidFill>
                  <a:srgbClr val="B5111A"/>
                </a:solidFill>
              </a:rPr>
              <a:t>Prof. Dong Li</a:t>
            </a:r>
            <a:endParaRPr lang="en-GB" sz="27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847214-098B-ECB1-B2B5-35B29B9945A7}"/>
              </a:ext>
            </a:extLst>
          </p:cNvPr>
          <p:cNvSpPr txBox="1"/>
          <p:nvPr/>
        </p:nvSpPr>
        <p:spPr>
          <a:xfrm>
            <a:off x="539552" y="915566"/>
            <a:ext cx="6031227" cy="38087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500" dirty="0"/>
              <a:t>Professor of Operational Research</a:t>
            </a:r>
          </a:p>
          <a:p>
            <a:endParaRPr lang="en-GB" sz="1500" b="1" i="1" dirty="0">
              <a:solidFill>
                <a:srgbClr val="FF0000"/>
              </a:solidFill>
            </a:endParaRPr>
          </a:p>
          <a:p>
            <a:r>
              <a:rPr lang="en-GB" sz="1500" b="1" i="1" dirty="0"/>
              <a:t>BEng/MEng</a:t>
            </a:r>
            <a:r>
              <a:rPr lang="en-GB" sz="1500" dirty="0"/>
              <a:t> Mechanical Engineering (XJTU, China); </a:t>
            </a:r>
            <a:r>
              <a:rPr lang="en-GB" sz="1500" b="1" i="1" dirty="0"/>
              <a:t>MEng</a:t>
            </a:r>
            <a:r>
              <a:rPr lang="en-GB" sz="1500" dirty="0"/>
              <a:t> Industrial Engineering (NUS, Singapore); </a:t>
            </a:r>
            <a:r>
              <a:rPr lang="en-GB" sz="1500" b="1" i="1" dirty="0"/>
              <a:t>PhD</a:t>
            </a:r>
            <a:r>
              <a:rPr lang="en-GB" sz="1500" dirty="0"/>
              <a:t> Management Science (Lancaster University, UK)</a:t>
            </a:r>
          </a:p>
          <a:p>
            <a:endParaRPr lang="en-GB" sz="1500" dirty="0"/>
          </a:p>
          <a:p>
            <a:r>
              <a:rPr lang="en-GB" sz="1500" dirty="0"/>
              <a:t>Working experience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GB" sz="1200" dirty="0"/>
              <a:t>Loughborough University – Senior lecturer, Reader in operations management 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GB" sz="1200" dirty="0"/>
              <a:t>University of York – Lecturer in operations management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GB" sz="1200" dirty="0"/>
              <a:t>Intel Corporation, Avis Budget EMEA - </a:t>
            </a:r>
            <a:r>
              <a:rPr lang="en-GB" sz="1050" dirty="0"/>
              <a:t>Production planning and scheduling, Forecasting, Revenue Management</a:t>
            </a:r>
          </a:p>
          <a:p>
            <a:pPr lvl="1"/>
            <a:endParaRPr lang="en-GB" sz="1200" dirty="0"/>
          </a:p>
          <a:p>
            <a:r>
              <a:rPr lang="en-GB" sz="1500" dirty="0"/>
              <a:t>Main research interest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GB" sz="1200" dirty="0"/>
              <a:t>Revenue Management, Healthcare Operations Management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GB" sz="1200" dirty="0"/>
              <a:t>Stochastic modelling, Reinforcement Learning</a:t>
            </a:r>
          </a:p>
          <a:p>
            <a:pPr lvl="1"/>
            <a:endParaRPr lang="en-GB" sz="1200" dirty="0"/>
          </a:p>
          <a:p>
            <a:pPr marL="0" lvl="1"/>
            <a:r>
              <a:rPr lang="en-GB" sz="1500" dirty="0"/>
              <a:t>Personal interests: Badminton, walking, cooking</a:t>
            </a:r>
          </a:p>
          <a:p>
            <a:pPr lvl="1"/>
            <a:endParaRPr lang="en-GB" sz="1200" dirty="0"/>
          </a:p>
        </p:txBody>
      </p:sp>
      <p:pic>
        <p:nvPicPr>
          <p:cNvPr id="7" name="Picture 6" descr="A person in a suit and tie&#10;&#10;Description automatically generated">
            <a:extLst>
              <a:ext uri="{FF2B5EF4-FFF2-40B4-BE49-F238E27FC236}">
                <a16:creationId xmlns:a16="http://schemas.microsoft.com/office/drawing/2014/main" id="{42148237-E4FD-0B23-2827-130A663550E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9877" y="1438793"/>
            <a:ext cx="2057660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6778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55CD3E-71A4-A32D-9DEF-D21321C9A8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7529356-3A43-AE43-8943-94FBF8790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/>
              <a:t>Infinite horizon Dynamic program</a:t>
            </a:r>
            <a:br>
              <a:rPr lang="en-GB" sz="3200" dirty="0"/>
            </a:b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F9692A8-05C0-7DEF-A46A-63371C50C5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52078BE0-EEB8-41D8-789A-DAB66C850436}"/>
              </a:ext>
            </a:extLst>
          </p:cNvPr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655020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24992-A2D6-C5A5-3F23-000618A63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From Finite to Infinite Time Horizon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B7B11EE-C73E-7200-F1EC-CF017227B72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29889" y="1123116"/>
                <a:ext cx="8226720" cy="139554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GB" sz="1600" dirty="0"/>
                  <a:t>The optimisation criterion that maximises the total expected reward does not work anymore</a:t>
                </a:r>
              </a:p>
              <a:p>
                <a:pPr marL="0" indent="0">
                  <a:buNone/>
                </a:pPr>
                <a:endParaRPr lang="en-GB" sz="16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limLoc m:val="subSup"/>
                              <m:ctrlPr>
                                <a:rPr lang="en-GB" sz="16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6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d>
                                <m:dPr>
                                  <m:ctrlP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16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6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GB" sz="16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nary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B7B11EE-C73E-7200-F1EC-CF017227B7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9889" y="1123116"/>
                <a:ext cx="8226720" cy="1395541"/>
              </a:xfrm>
              <a:blipFill>
                <a:blip r:embed="rId2"/>
                <a:stretch>
                  <a:fillRect l="-1481" t="-43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3ED5E47-11A1-8D70-2D91-B04E10B9B7A0}"/>
                  </a:ext>
                </a:extLst>
              </p:cNvPr>
              <p:cNvSpPr txBox="1"/>
              <p:nvPr/>
            </p:nvSpPr>
            <p:spPr>
              <a:xfrm>
                <a:off x="4508148" y="2616406"/>
                <a:ext cx="4752528" cy="7087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limLoc m:val="subSup"/>
                              <m:ctrlPr>
                                <a:rPr lang="en-GB" sz="1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GB" sz="1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GB" sz="18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GB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p>
                                    <m:sSupPr>
                                      <m:ctrlPr>
                                        <a:rPr lang="en-GB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GB" sz="1800" b="0" i="1" smtClean="0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p>
                                      <m:r>
                                        <a:rPr lang="en-GB" sz="1800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p>
                                  </m:sSup>
                                  <m:r>
                                    <a:rPr lang="en-GB" sz="18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GB" sz="18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GB" sz="18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GB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8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GB" sz="18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GB" sz="1800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d>
                                <m:dPr>
                                  <m:ctrlPr>
                                    <a:rPr lang="en-GB" sz="1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18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8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GB" sz="18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GB" sz="18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GB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8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GB" sz="18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nary>
                          <m:r>
                            <a:rPr lang="en-GB" sz="18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GB" sz="1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3ED5E47-11A1-8D70-2D91-B04E10B9B7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8148" y="2616406"/>
                <a:ext cx="4752528" cy="7087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B41350C-BA22-9DC7-CA1E-13A47B8D371A}"/>
                  </a:ext>
                </a:extLst>
              </p:cNvPr>
              <p:cNvSpPr txBox="1"/>
              <p:nvPr/>
            </p:nvSpPr>
            <p:spPr>
              <a:xfrm>
                <a:off x="4508148" y="3858083"/>
                <a:ext cx="4752528" cy="7087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sz="1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GB" sz="1800" b="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den>
                          </m:f>
                        </m:e>
                      </m:func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limLoc m:val="subSup"/>
                              <m:ctrlPr>
                                <a:rPr lang="en-GB" sz="1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GB" sz="1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GB" sz="18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GB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8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GB" sz="18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GB" sz="18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GB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8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GB" sz="18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GB" sz="1800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d>
                                <m:dPr>
                                  <m:ctrlPr>
                                    <a:rPr lang="en-GB" sz="1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18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8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GB" sz="18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GB" sz="18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GB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8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GB" sz="18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nary>
                          <m:r>
                            <a:rPr lang="en-GB" sz="18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GB" sz="1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B41350C-BA22-9DC7-CA1E-13A47B8D37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8148" y="3858083"/>
                <a:ext cx="4752528" cy="7087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A3F0DA71-2C39-BF1E-BA6D-7261AAB9E8C6}"/>
                  </a:ext>
                </a:extLst>
              </p:cNvPr>
              <p:cNvSpPr/>
              <p:nvPr/>
            </p:nvSpPr>
            <p:spPr>
              <a:xfrm>
                <a:off x="323528" y="2889937"/>
                <a:ext cx="4630188" cy="369333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lvl="0"/>
                <a:r>
                  <a:rPr lang="en-GB" dirty="0"/>
                  <a:t>1. Total discounted reward,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0&lt;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A3F0DA71-2C39-BF1E-BA6D-7261AAB9E8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2889937"/>
                <a:ext cx="4630188" cy="36933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D3F92714-8B37-592B-77B5-53D48039405D}"/>
              </a:ext>
            </a:extLst>
          </p:cNvPr>
          <p:cNvSpPr txBox="1"/>
          <p:nvPr/>
        </p:nvSpPr>
        <p:spPr>
          <a:xfrm>
            <a:off x="323528" y="3926650"/>
            <a:ext cx="4630188" cy="369332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lvl="0"/>
            <a:r>
              <a:rPr lang="en-GB" dirty="0"/>
              <a:t>2. Long run average reward</a:t>
            </a:r>
          </a:p>
        </p:txBody>
      </p:sp>
    </p:spTree>
    <p:extLst>
      <p:ext uri="{BB962C8B-B14F-4D97-AF65-F5344CB8AC3E}">
        <p14:creationId xmlns:p14="http://schemas.microsoft.com/office/powerpoint/2010/main" val="5934029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7CC29-8E89-C854-EF43-C6912DF93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Bellman Equation for Discounted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1DCAE4-EDFB-74E9-0E37-BC7E4E36C3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481" y="931057"/>
            <a:ext cx="8226720" cy="1064629"/>
          </a:xfrm>
        </p:spPr>
        <p:txBody>
          <a:bodyPr/>
          <a:lstStyle/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pPr marL="414726" lvl="1" indent="0">
              <a:buNone/>
            </a:pPr>
            <a:r>
              <a:rPr lang="en-GB" dirty="0"/>
              <a:t>There is no more a boundary condition. How to solve it?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C815B75-C053-35B4-4FAD-4E345089F981}"/>
                  </a:ext>
                </a:extLst>
              </p:cNvPr>
              <p:cNvSpPr txBox="1"/>
              <p:nvPr/>
            </p:nvSpPr>
            <p:spPr>
              <a:xfrm>
                <a:off x="1403648" y="1071102"/>
                <a:ext cx="5760640" cy="5244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800" b="0" i="1" kern="0" smtClean="0"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GB" sz="1800" b="0" i="1" kern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800" b="1" i="1" kern="0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GB" sz="1800" b="0" i="1" kern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800" b="0" i="1" kern="0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1800" b="0" i="1" kern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GB" sz="1800" i="1" ker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GB" sz="1800" i="1" ker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1800" kern="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GB" sz="1800" b="0" i="1" kern="0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GB" sz="1800" i="1" kern="0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en-GB" sz="1800" i="1" ker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en-GB" sz="1800" i="1" ker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lim>
                              </m:limLow>
                            </m:fName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GB" sz="1800" i="1" kern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1800" b="0" i="1" kern="0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d>
                                    <m:dPr>
                                      <m:ctrlPr>
                                        <a:rPr lang="en-GB" sz="1800" i="1" ker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GB" sz="1800" b="1" i="1" kern="0" smtClean="0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  <m:r>
                                        <a:rPr lang="en-GB" sz="1800" i="1" kern="0"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en-GB" sz="1800" b="0" i="1" kern="0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r>
                                        <a:rPr lang="en-GB" sz="1800" i="1" ker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GB" sz="1800" b="0" i="1" kern="0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</m:d>
                                  <m:r>
                                    <a:rPr lang="en-GB" sz="1800" i="1" ker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GB" sz="1800" b="0" i="1" kern="0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  <m:r>
                                    <a:rPr lang="en-GB" sz="1800" b="0" i="1" kern="0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  <m:r>
                                    <a:rPr lang="en-GB" sz="1800" i="1" ker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GB" sz="1800" b="0" i="1" kern="0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GB" i="1" ker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GB" b="1" i="1" kern="0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  <m:r>
                                        <a:rPr lang="en-GB" i="1" kern="0"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en-GB" i="1" ker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r>
                                        <a:rPr lang="en-GB" i="1" ker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GB" i="1" ker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</m:d>
                                  <m:r>
                                    <a:rPr lang="en-GB" sz="1800" i="1" ker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</m:e>
                          </m:func>
                        </m:e>
                      </m:d>
                      <m:r>
                        <a:rPr lang="en-GB" sz="1800" b="0" i="1" kern="0" smtClean="0">
                          <a:latin typeface="Cambria Math" panose="02040503050406030204" pitchFamily="18" charset="0"/>
                        </a:rPr>
                        <m:t>,∀</m:t>
                      </m:r>
                      <m:r>
                        <a:rPr lang="en-GB" sz="1800" b="1" i="1" kern="0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GB" sz="1800" b="0" i="1" kern="0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n-GB" sz="1800" b="0" i="0" kern="0" smtClean="0">
                          <a:latin typeface="Cambria Math" panose="02040503050406030204" pitchFamily="18" charset="0"/>
                        </a:rPr>
                        <m:t>Ω</m:t>
                      </m:r>
                      <m:r>
                        <a:rPr lang="en-GB" sz="1800" b="0" i="1" kern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C815B75-C053-35B4-4FAD-4E345089F9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648" y="1071102"/>
                <a:ext cx="5760640" cy="524439"/>
              </a:xfrm>
              <a:prstGeom prst="rect">
                <a:avLst/>
              </a:prstGeom>
              <a:blipFill>
                <a:blip r:embed="rId2"/>
                <a:stretch>
                  <a:fillRect b="-116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64FEDD04-0F8D-05E4-7E78-7E22E4064ACC}"/>
              </a:ext>
            </a:extLst>
          </p:cNvPr>
          <p:cNvSpPr txBox="1"/>
          <p:nvPr/>
        </p:nvSpPr>
        <p:spPr>
          <a:xfrm>
            <a:off x="-540568" y="4669089"/>
            <a:ext cx="835292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200" i="1" dirty="0"/>
              <a:t>The Bellman equation for long run average reward is more involved. Refer to the seminal book by </a:t>
            </a:r>
            <a:r>
              <a:rPr lang="en-GB" sz="1200" i="1" dirty="0" err="1"/>
              <a:t>Puterman</a:t>
            </a:r>
            <a:r>
              <a:rPr lang="en-GB" sz="1200" i="1" dirty="0"/>
              <a:t> (2014) </a:t>
            </a:r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722CFA2D-47AB-B5B5-F485-A56ECAA5EC0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0485334"/>
              </p:ext>
            </p:extLst>
          </p:nvPr>
        </p:nvGraphicFramePr>
        <p:xfrm>
          <a:off x="844747" y="2260025"/>
          <a:ext cx="7560840" cy="22143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70554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6B7504B8-8964-464F-881D-4C59E942570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graphicEl>
                                              <a:dgm id="{6B7504B8-8964-464F-881D-4C59E942570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E4A8BAF1-841B-467B-905E-D3AD3AF27E2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graphicEl>
                                              <a:dgm id="{E4A8BAF1-841B-467B-905E-D3AD3AF27E2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213ABA2B-A093-4B63-AB4E-483053E65D1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graphicEl>
                                              <a:dgm id="{213ABA2B-A093-4B63-AB4E-483053E65D1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EBD8B21B-F140-4593-82A2-2F6CC504CA5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graphicEl>
                                              <a:dgm id="{EBD8B21B-F140-4593-82A2-2F6CC504CA5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C12DEB33-4767-449F-9704-89C19FACA31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graphicEl>
                                              <a:dgm id="{C12DEB33-4767-449F-9704-89C19FACA31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Sub>
          <a:bldDgm bld="one"/>
        </p:bldSub>
      </p:bldGraphic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E2C81F4-089E-9788-E8FE-04FAE07AA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Approximate dynamic programming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670FA61F-7C21-F01B-36FD-A29114A49236}"/>
              </a:ext>
            </a:extLst>
          </p:cNvPr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904644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095C0EC-C211-737A-3524-667F65247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Key Ideas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Content Placeholder 1">
                <a:extLst>
                  <a:ext uri="{FF2B5EF4-FFF2-40B4-BE49-F238E27FC236}">
                    <a16:creationId xmlns:a16="http://schemas.microsoft.com/office/drawing/2014/main" id="{ECE81660-1CEA-BC7D-1DB3-AB34E6080147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619643144"/>
                  </p:ext>
                </p:extLst>
              </p:nvPr>
            </p:nvGraphicFramePr>
            <p:xfrm>
              <a:off x="456481" y="931057"/>
              <a:ext cx="8226720" cy="3943376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3" r:lo="rId4" r:qs="rId5" r:cs="rId6"/>
              </a:graphicData>
            </a:graphic>
          </p:graphicFrame>
        </mc:Choice>
        <mc:Fallback xmlns="">
          <p:graphicFrame>
            <p:nvGraphicFramePr>
              <p:cNvPr id="2" name="Content Placeholder 1">
                <a:extLst>
                  <a:ext uri="{FF2B5EF4-FFF2-40B4-BE49-F238E27FC236}">
                    <a16:creationId xmlns:a16="http://schemas.microsoft.com/office/drawing/2014/main" id="{ECE81660-1CEA-BC7D-1DB3-AB34E6080147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619643144"/>
                  </p:ext>
                </p:extLst>
              </p:nvPr>
            </p:nvGraphicFramePr>
            <p:xfrm>
              <a:off x="456481" y="931057"/>
              <a:ext cx="8226720" cy="3943376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8" r:lo="rId9" r:qs="rId10" r:cs="rId11"/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169677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C98205B5-305E-4A64-AB7B-C0CE792779D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>
                                            <p:graphicEl>
                                              <a:dgm id="{C98205B5-305E-4A64-AB7B-C0CE792779D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CA94DEB5-1B9D-4C0C-8C5F-3BC8DC3CF9F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>
                                            <p:graphicEl>
                                              <a:dgm id="{CA94DEB5-1B9D-4C0C-8C5F-3BC8DC3CF9F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FFA7FD75-5BED-402B-B844-4FC3CA446E0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">
                                            <p:graphicEl>
                                              <a:dgm id="{FFA7FD75-5BED-402B-B844-4FC3CA446E0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BD3577A6-8D31-42B6-9772-41AAA5E21C4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">
                                            <p:graphicEl>
                                              <a:dgm id="{BD3577A6-8D31-42B6-9772-41AAA5E21C4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0424A03B-B8AE-4F56-9CAA-6CB504FFA63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">
                                            <p:graphicEl>
                                              <a:dgm id="{0424A03B-B8AE-4F56-9CAA-6CB504FFA63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Sub>
          <a:bldDgm bld="one"/>
        </p:bldSub>
      </p:bldGraphic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05CB5-7E9C-1114-9F0D-93753D509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Wide Range of ADP Methods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4">
                <a:extLst>
                  <a:ext uri="{FF2B5EF4-FFF2-40B4-BE49-F238E27FC236}">
                    <a16:creationId xmlns:a16="http://schemas.microsoft.com/office/drawing/2014/main" id="{C5FC9131-8C02-17EA-CBAA-0855E9FAA7CC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980094174"/>
                  </p:ext>
                </p:extLst>
              </p:nvPr>
            </p:nvGraphicFramePr>
            <p:xfrm>
              <a:off x="456481" y="931057"/>
              <a:ext cx="8226720" cy="3872941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3" r:lo="rId4" r:qs="rId5" r:cs="rId6"/>
              </a:graphicData>
            </a:graphic>
          </p:graphicFrame>
        </mc:Choice>
        <mc:Fallback xmlns="">
          <p:graphicFrame>
            <p:nvGraphicFramePr>
              <p:cNvPr id="5" name="Content Placeholder 4">
                <a:extLst>
                  <a:ext uri="{FF2B5EF4-FFF2-40B4-BE49-F238E27FC236}">
                    <a16:creationId xmlns:a16="http://schemas.microsoft.com/office/drawing/2014/main" id="{C5FC9131-8C02-17EA-CBAA-0855E9FAA7CC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980094174"/>
                  </p:ext>
                </p:extLst>
              </p:nvPr>
            </p:nvGraphicFramePr>
            <p:xfrm>
              <a:off x="456481" y="931057"/>
              <a:ext cx="8226720" cy="3872941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8" r:lo="rId9" r:qs="rId10" r:cs="rId11"/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237461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BEE279C-1B49-4A74-A286-8725BCD0880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graphicEl>
                                              <a:dgm id="{0BEE279C-1B49-4A74-A286-8725BCD0880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graphicEl>
                                              <a:dgm id="{0BEE279C-1B49-4A74-A286-8725BCD0880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BD0F183-EFCE-4F9F-97C5-56D16E8DFE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graphicEl>
                                              <a:dgm id="{0BD0F183-EFCE-4F9F-97C5-56D16E8DFE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graphicEl>
                                              <a:dgm id="{0BD0F183-EFCE-4F9F-97C5-56D16E8DFE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A0CCF0D-C418-41C3-A50D-BD8F35DC251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graphicEl>
                                              <a:dgm id="{DA0CCF0D-C418-41C3-A50D-BD8F35DC251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graphicEl>
                                              <a:dgm id="{DA0CCF0D-C418-41C3-A50D-BD8F35DC251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7E102F7-A0AA-4C58-BBE0-30D167DC0E9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graphicEl>
                                              <a:dgm id="{87E102F7-A0AA-4C58-BBE0-30D167DC0E9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graphicEl>
                                              <a:dgm id="{87E102F7-A0AA-4C58-BBE0-30D167DC0E9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A7DE9D4-ADB5-41E7-BE7A-BAA550E816E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graphicEl>
                                              <a:dgm id="{5A7DE9D4-ADB5-41E7-BE7A-BAA550E816E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graphicEl>
                                              <a:dgm id="{5A7DE9D4-ADB5-41E7-BE7A-BAA550E816E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4AC9433-8C40-4F35-B221-2B0AFB46A42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graphicEl>
                                              <a:dgm id="{F4AC9433-8C40-4F35-B221-2B0AFB46A42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graphicEl>
                                              <a:dgm id="{F4AC9433-8C40-4F35-B221-2B0AFB46A42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89C9937-B7C3-4E11-96D8-FCBFAB1431F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graphicEl>
                                              <a:dgm id="{789C9937-B7C3-4E11-96D8-FCBFAB1431F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graphicEl>
                                              <a:dgm id="{789C9937-B7C3-4E11-96D8-FCBFAB1431F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BE3BA57-81B0-4EFF-8A11-87D0B1C5142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">
                                            <p:graphicEl>
                                              <a:dgm id="{7BE3BA57-81B0-4EFF-8A11-87D0B1C5142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">
                                            <p:graphicEl>
                                              <a:dgm id="{7BE3BA57-81B0-4EFF-8A11-87D0B1C5142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58B6DD-BB22-38B4-0227-A5DB4D7F3E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9F352-AB2B-8837-73BF-8984532B8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Model Free Approach: </a:t>
            </a:r>
            <a:r>
              <a:rPr lang="en-GB" i="1" dirty="0"/>
              <a:t>Q</a:t>
            </a:r>
            <a:r>
              <a:rPr lang="en-GB" dirty="0"/>
              <a:t>-learning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4A34406-1BDB-9CDB-E789-11E6F984452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6481" y="931057"/>
                <a:ext cx="8226720" cy="704589"/>
              </a:xfrm>
            </p:spPr>
            <p:txBody>
              <a:bodyPr/>
              <a:lstStyle/>
              <a:p>
                <a:pPr marL="414726" lvl="1" indent="0">
                  <a:buNone/>
                </a:pPr>
                <a:r>
                  <a:rPr lang="en-GB" sz="1800" dirty="0"/>
                  <a:t>Define the </a:t>
                </a:r>
                <a:r>
                  <a:rPr lang="en-GB" sz="1800" i="1" dirty="0"/>
                  <a:t>Q</a:t>
                </a:r>
                <a:r>
                  <a:rPr lang="en-GB" sz="1800" dirty="0"/>
                  <a:t>-factor </a:t>
                </a:r>
                <a14:m>
                  <m:oMath xmlns:m="http://schemas.openxmlformats.org/officeDocument/2006/math"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GB" sz="18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800" b="1" i="1" dirty="0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GB" sz="18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sz="1800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GB" sz="2000" dirty="0"/>
                  <a:t> as below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4A34406-1BDB-9CDB-E789-11E6F98445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6481" y="931057"/>
                <a:ext cx="8226720" cy="704589"/>
              </a:xfrm>
              <a:blipFill>
                <a:blip r:embed="rId3"/>
                <a:stretch>
                  <a:fillRect t="-1130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3">
                <a:extLst>
                  <a:ext uri="{FF2B5EF4-FFF2-40B4-BE49-F238E27FC236}">
                    <a16:creationId xmlns:a16="http://schemas.microsoft.com/office/drawing/2014/main" id="{FB9AAA59-6896-9801-0F67-DEA0D58F1FE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1520" y="1259652"/>
                <a:ext cx="6984776" cy="1663186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>
                <a:lvl1pPr marL="414726" indent="-414726" algn="l" defTabSz="407526" rtl="0" eaLnBrk="1" fontAlgn="base" hangingPunct="1">
                  <a:spcBef>
                    <a:spcPts val="1293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24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1pPr>
                <a:lvl2pPr marL="829452" indent="-414726" algn="l" defTabSz="407526" rtl="0" eaLnBrk="1" fontAlgn="base" hangingPunct="1">
                  <a:spcBef>
                    <a:spcPts val="1032"/>
                  </a:spcBef>
                  <a:spcAft>
                    <a:spcPct val="0"/>
                  </a:spcAft>
                  <a:buClr>
                    <a:srgbClr val="B5121B"/>
                  </a:buClr>
                  <a:buSzPct val="100000"/>
                  <a:buFont typeface="Arial" panose="020B0604020202020204" pitchFamily="34" charset="0"/>
                  <a:buChar char="•"/>
                  <a:defRPr sz="20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2pPr>
                <a:lvl3pPr marL="1140497" indent="-311045" algn="l" defTabSz="407526" rtl="0" eaLnBrk="1" fontAlgn="base" hangingPunct="1">
                  <a:spcBef>
                    <a:spcPts val="771"/>
                  </a:spcBef>
                  <a:spcAft>
                    <a:spcPct val="0"/>
                  </a:spcAft>
                  <a:buClr>
                    <a:srgbClr val="B5121B"/>
                  </a:buClr>
                  <a:buSzPct val="100000"/>
                  <a:buFont typeface="Arial" panose="020B0604020202020204" pitchFamily="34" charset="0"/>
                  <a:buChar char="•"/>
                  <a:defRPr sz="18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3pPr>
                <a:lvl4pPr marL="1555223" indent="-311045" algn="l" defTabSz="407526" rtl="0" eaLnBrk="1" fontAlgn="base" hangingPunct="1">
                  <a:spcBef>
                    <a:spcPts val="522"/>
                  </a:spcBef>
                  <a:spcAft>
                    <a:spcPct val="0"/>
                  </a:spcAft>
                  <a:buClr>
                    <a:srgbClr val="B5121B"/>
                  </a:buClr>
                  <a:buSzPct val="100000"/>
                  <a:buFont typeface="Arial" panose="020B0604020202020204" pitchFamily="34" charset="0"/>
                  <a:buChar char="•"/>
                  <a:defRPr sz="16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4pPr>
                <a:lvl5pPr marL="1969949" indent="-311045" algn="l" defTabSz="407526" rtl="0" eaLnBrk="1" fontAlgn="base" hangingPunct="1">
                  <a:spcBef>
                    <a:spcPts val="261"/>
                  </a:spcBef>
                  <a:spcAft>
                    <a:spcPct val="0"/>
                  </a:spcAft>
                  <a:buClr>
                    <a:srgbClr val="B5121B"/>
                  </a:buClr>
                  <a:buSzPct val="100000"/>
                  <a:buFont typeface="Arial" panose="020B0604020202020204" pitchFamily="34" charset="0"/>
                  <a:buChar char="•"/>
                  <a:defRPr sz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5pPr>
                <a:lvl6pPr marL="2280994" indent="-207363" algn="l" defTabSz="407526" rtl="0" eaLnBrk="1" fontAlgn="base" hangingPunct="1">
                  <a:spcBef>
                    <a:spcPts val="261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defRPr sz="18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6pPr>
                <a:lvl7pPr marL="2695720" indent="-207363" algn="l" defTabSz="407526" rtl="0" eaLnBrk="1" fontAlgn="base" hangingPunct="1">
                  <a:spcBef>
                    <a:spcPts val="261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defRPr sz="18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7pPr>
                <a:lvl8pPr marL="3110446" indent="-207363" algn="l" defTabSz="407526" rtl="0" eaLnBrk="1" fontAlgn="base" hangingPunct="1">
                  <a:spcBef>
                    <a:spcPts val="261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defRPr sz="18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8pPr>
                <a:lvl9pPr marL="3525172" indent="-207363" algn="l" defTabSz="407526" rtl="0" eaLnBrk="1" fontAlgn="base" hangingPunct="1">
                  <a:spcBef>
                    <a:spcPts val="261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defRPr sz="18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Font typeface="ZapfEssentials LT Markers" pitchFamily="-106" charset="0"/>
                  <a:buNone/>
                </a:pPr>
                <a:endParaRPr lang="en-US" sz="1600" kern="0" dirty="0"/>
              </a:p>
              <a:p>
                <a:pPr algn="ctr">
                  <a:buFont typeface="ZapfEssentials LT Markers" pitchFamily="-106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0" i="1" kern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kern="0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GB" sz="1600" b="0" i="1" kern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GB" sz="1600" b="0" i="1" kern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1600" b="0" i="1" kern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b="1" i="1" kern="0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GB" sz="1600" b="0" i="1" kern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GB" sz="1600" b="0" i="1" kern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sz="1600" b="0" i="1" kern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b="0" i="1" kern="0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GB" sz="1600" b="0" i="1" kern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GB" sz="1600" b="0" i="1" kern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600" b="0" i="1" kern="0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1600" b="0" i="1" kern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1600" i="1" ker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i="1" ker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GB" sz="1600" i="1" ker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d>
                            <m:dPr>
                              <m:ctrlPr>
                                <a:rPr lang="en-GB" sz="1600" i="1" ker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1600" i="1" ker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600" b="1" i="1" ker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GB" sz="1600" i="1" ker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GB" sz="1600" i="1" ker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GB" sz="1600" i="1" ker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600" i="1" ker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GB" sz="1600" i="1" ker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GB" sz="1600" i="1" ker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GB" sz="1600" i="1" ker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600" i="1" ker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GB" sz="1600" i="1" ker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  <m:r>
                            <a:rPr lang="en-GB" sz="1600" b="0" i="1" kern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GB" sz="1600" i="1" ker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i="1" ker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GB" sz="1600" i="1" ker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GB" sz="1600" i="1" ker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GB" sz="1600" i="1" ker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GB" sz="1600" i="1" ker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b="1" i="1" ker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GB" sz="1600" i="1" ker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GB" sz="1600" i="1" ker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GB" sz="1600" b="0" i="1" kern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GB" sz="1600" b="0" kern="0" dirty="0"/>
              </a:p>
              <a:p>
                <a:pPr algn="ctr">
                  <a:buFont typeface="ZapfEssentials LT Markers" pitchFamily="-106" charset="0"/>
                  <a:buNone/>
                </a:pPr>
                <a:endParaRPr lang="en-GB" sz="1600" b="0" kern="0" dirty="0"/>
              </a:p>
              <a:p>
                <a:pPr algn="ctr">
                  <a:buFont typeface="ZapfEssentials LT Markers" pitchFamily="-106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b="0" i="1" kern="0" smtClean="0">
                          <a:latin typeface="Cambria Math" panose="02040503050406030204" pitchFamily="18" charset="0"/>
                        </a:rPr>
                        <m:t>                                                 =</m:t>
                      </m:r>
                      <m:r>
                        <a:rPr lang="en-GB" sz="1600" b="0" i="1" kern="0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1600" b="0" i="1" kern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1600" i="1" ker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i="1" ker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GB" sz="1600" i="1" ker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d>
                            <m:dPr>
                              <m:ctrlPr>
                                <a:rPr lang="en-GB" sz="1600" i="1" ker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1600" i="1" ker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600" b="1" i="1" ker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GB" sz="1600" i="1" ker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GB" sz="1600" i="1" ker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GB" sz="1600" i="1" ker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600" i="1" ker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GB" sz="1600" i="1" ker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GB" sz="1600" i="1" ker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GB" sz="1600" i="1" ker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600" i="1" ker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GB" sz="1600" i="1" ker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  <m:r>
                            <a:rPr lang="en-GB" sz="1600" b="0" i="1" kern="0" smtClean="0">
                              <a:latin typeface="Cambria Math" panose="02040503050406030204" pitchFamily="18" charset="0"/>
                            </a:rPr>
                            <m:t>+ </m:t>
                          </m:r>
                          <m:func>
                            <m:funcPr>
                              <m:ctrlPr>
                                <a:rPr lang="en-GB" sz="1600" b="0" i="1" kern="0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GB" sz="1600" b="0" i="1" kern="0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1600" b="0" i="0" kern="0" smtClean="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sSub>
                                    <m:sSubPr>
                                      <m:ctrlPr>
                                        <a:rPr lang="en-GB" sz="1600" b="0" i="1" kern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600" b="0" i="1" kern="0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GB" sz="1600" b="0" i="1" kern="0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GB" sz="1600" b="0" i="1" kern="0" smtClean="0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  <m:r>
                                    <a:rPr lang="en-GB" sz="1600" i="1" kern="0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en-GB" sz="1600" b="0" i="1" kern="0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lim>
                              </m:limLow>
                            </m:fName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GB" sz="1600" b="0" i="1" kern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1600" b="0" i="1" kern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600" b="0" i="1" kern="0" smtClean="0">
                                          <a:latin typeface="Cambria Math" panose="02040503050406030204" pitchFamily="18" charset="0"/>
                                        </a:rPr>
                                        <m:t>𝑄</m:t>
                                      </m:r>
                                    </m:e>
                                    <m:sub>
                                      <m:r>
                                        <a:rPr lang="en-GB" sz="1600" b="0" i="1" kern="0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GB" sz="1600" b="0" i="1" kern="0" smtClean="0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  <m:r>
                                    <a:rPr lang="en-GB" sz="1600" b="0" i="1" kern="0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GB" sz="1600" b="0" i="1" kern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600" b="1" i="1" kern="0" smtClean="0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GB" sz="1600" b="0" i="1" kern="0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GB" sz="1600" b="0" i="1" kern="0" smtClean="0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  <m:r>
                                    <a:rPr lang="en-GB" sz="1600" b="0" i="1" kern="0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GB" sz="1600" b="0" i="1" kern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600" b="0" i="1" kern="0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GB" sz="1600" b="0" i="1" kern="0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GB" sz="1600" b="0" i="1" kern="0" smtClean="0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  <m:r>
                                    <a:rPr lang="en-GB" sz="1600" b="0" i="1" kern="0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lang="en-GB" sz="1600" b="0" kern="0" dirty="0"/>
              </a:p>
            </p:txBody>
          </p:sp>
        </mc:Choice>
        <mc:Fallback xmlns="">
          <p:sp>
            <p:nvSpPr>
              <p:cNvPr id="5" name="Rectangle 3">
                <a:extLst>
                  <a:ext uri="{FF2B5EF4-FFF2-40B4-BE49-F238E27FC236}">
                    <a16:creationId xmlns:a16="http://schemas.microsoft.com/office/drawing/2014/main" id="{FB9AAA59-6896-9801-0F67-DEA0D58F1F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1520" y="1259652"/>
                <a:ext cx="6984776" cy="16631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25400" cap="flat" cmpd="sng" algn="ctr">
                <a:noFill/>
                <a:prstDash val="solid"/>
              </a:ln>
              <a:effectLst/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9D20C157-EBC7-CC09-1B51-0B179C5EE775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440390" y="3096164"/>
                <a:ext cx="8226720" cy="704589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>
                <a:lvl1pPr marL="414726" indent="-414726" algn="l" defTabSz="407526" rtl="0" eaLnBrk="1" fontAlgn="base" hangingPunct="1">
                  <a:spcBef>
                    <a:spcPts val="1293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24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1pPr>
                <a:lvl2pPr marL="829452" indent="-414726" algn="l" defTabSz="407526" rtl="0" eaLnBrk="1" fontAlgn="base" hangingPunct="1">
                  <a:spcBef>
                    <a:spcPts val="1032"/>
                  </a:spcBef>
                  <a:spcAft>
                    <a:spcPct val="0"/>
                  </a:spcAft>
                  <a:buClr>
                    <a:srgbClr val="B5121B"/>
                  </a:buClr>
                  <a:buSzPct val="100000"/>
                  <a:buFont typeface="Arial" panose="020B0604020202020204" pitchFamily="34" charset="0"/>
                  <a:buChar char="•"/>
                  <a:defRPr sz="20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2pPr>
                <a:lvl3pPr marL="1140497" indent="-311045" algn="l" defTabSz="407526" rtl="0" eaLnBrk="1" fontAlgn="base" hangingPunct="1">
                  <a:spcBef>
                    <a:spcPts val="771"/>
                  </a:spcBef>
                  <a:spcAft>
                    <a:spcPct val="0"/>
                  </a:spcAft>
                  <a:buClr>
                    <a:srgbClr val="B5121B"/>
                  </a:buClr>
                  <a:buSzPct val="100000"/>
                  <a:buFont typeface="Arial" panose="020B0604020202020204" pitchFamily="34" charset="0"/>
                  <a:buChar char="•"/>
                  <a:defRPr sz="18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3pPr>
                <a:lvl4pPr marL="1555223" indent="-311045" algn="l" defTabSz="407526" rtl="0" eaLnBrk="1" fontAlgn="base" hangingPunct="1">
                  <a:spcBef>
                    <a:spcPts val="522"/>
                  </a:spcBef>
                  <a:spcAft>
                    <a:spcPct val="0"/>
                  </a:spcAft>
                  <a:buClr>
                    <a:srgbClr val="B5121B"/>
                  </a:buClr>
                  <a:buSzPct val="100000"/>
                  <a:buFont typeface="Arial" panose="020B0604020202020204" pitchFamily="34" charset="0"/>
                  <a:buChar char="•"/>
                  <a:defRPr sz="16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4pPr>
                <a:lvl5pPr marL="1969949" indent="-311045" algn="l" defTabSz="407526" rtl="0" eaLnBrk="1" fontAlgn="base" hangingPunct="1">
                  <a:spcBef>
                    <a:spcPts val="261"/>
                  </a:spcBef>
                  <a:spcAft>
                    <a:spcPct val="0"/>
                  </a:spcAft>
                  <a:buClr>
                    <a:srgbClr val="B5121B"/>
                  </a:buClr>
                  <a:buSzPct val="100000"/>
                  <a:buFont typeface="Arial" panose="020B0604020202020204" pitchFamily="34" charset="0"/>
                  <a:buChar char="•"/>
                  <a:defRPr sz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5pPr>
                <a:lvl6pPr marL="2280994" indent="-207363" algn="l" defTabSz="407526" rtl="0" eaLnBrk="1" fontAlgn="base" hangingPunct="1">
                  <a:spcBef>
                    <a:spcPts val="261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defRPr sz="18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6pPr>
                <a:lvl7pPr marL="2695720" indent="-207363" algn="l" defTabSz="407526" rtl="0" eaLnBrk="1" fontAlgn="base" hangingPunct="1">
                  <a:spcBef>
                    <a:spcPts val="261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defRPr sz="18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7pPr>
                <a:lvl8pPr marL="3110446" indent="-207363" algn="l" defTabSz="407526" rtl="0" eaLnBrk="1" fontAlgn="base" hangingPunct="1">
                  <a:spcBef>
                    <a:spcPts val="261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defRPr sz="18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8pPr>
                <a:lvl9pPr marL="3525172" indent="-207363" algn="l" defTabSz="407526" rtl="0" eaLnBrk="1" fontAlgn="base" hangingPunct="1">
                  <a:spcBef>
                    <a:spcPts val="261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defRPr sz="18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14726" lvl="1" indent="0">
                  <a:buFont typeface="Arial" panose="020B0604020202020204" pitchFamily="34" charset="0"/>
                  <a:buNone/>
                </a:pPr>
                <a:r>
                  <a:rPr lang="en-GB" sz="1600" kern="0" dirty="0"/>
                  <a:t>The </a:t>
                </a:r>
                <a:r>
                  <a:rPr lang="en-GB" sz="1600" i="1" kern="0" dirty="0"/>
                  <a:t>Q</a:t>
                </a:r>
                <a:r>
                  <a:rPr lang="en-GB" sz="1600" kern="0" dirty="0"/>
                  <a:t>-factor </a:t>
                </a:r>
                <a14:m>
                  <m:oMath xmlns:m="http://schemas.openxmlformats.org/officeDocument/2006/math">
                    <m:r>
                      <a:rPr lang="en-GB" sz="1600" i="1" kern="0" smtClean="0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GB" sz="1600" i="1" kern="0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600" b="1" i="1" kern="0" dirty="0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GB" sz="1600" i="1" kern="0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sz="1600" i="1" kern="0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GB" sz="1800" kern="0" dirty="0"/>
                  <a:t> can be approximated iteratively using Monte Carlo simulation. </a:t>
                </a: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9D20C157-EBC7-CC09-1B51-0B179C5EE7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40390" y="3096164"/>
                <a:ext cx="8226720" cy="704589"/>
              </a:xfrm>
              <a:prstGeom prst="rect">
                <a:avLst/>
              </a:prstGeom>
              <a:blipFill>
                <a:blip r:embed="rId5"/>
                <a:stretch>
                  <a:fillRect t="-11304"/>
                </a:stretch>
              </a:blipFill>
              <a:ln w="25400" cap="flat" cmpd="sng" algn="ctr">
                <a:noFill/>
                <a:prstDash val="solid"/>
              </a:ln>
              <a:effectLst/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91F598E-7814-4A12-4F32-6E328C786C3D}"/>
                  </a:ext>
                </a:extLst>
              </p:cNvPr>
              <p:cNvSpPr txBox="1"/>
              <p:nvPr/>
            </p:nvSpPr>
            <p:spPr>
              <a:xfrm>
                <a:off x="1187624" y="3555718"/>
                <a:ext cx="7128792" cy="49007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800" b="0" i="1" kern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800" b="0" i="1" kern="0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GB" sz="1800" b="0" i="1" kern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GB" sz="1800" b="0" i="1" kern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1800" b="0" i="1" kern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800" b="1" i="1" kern="0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GB" sz="1800" b="0" i="1" kern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GB" sz="1800" b="0" i="1" kern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sz="1800" b="0" i="1" kern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800" b="0" i="1" kern="0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GB" sz="1800" b="0" i="1" kern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GB" sz="1800" b="0" i="1" kern="0" smtClean="0">
                          <a:latin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en-GB" i="1" ker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 ker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GB" i="1" ker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GB" i="1" ker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i="1" ker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1" i="1" ker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GB" i="1" ker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GB" i="1" ker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i="1" ker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 ker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GB" i="1" ker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GB" b="0" i="1" kern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1" kern="0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GB" b="0" i="1" kern="0" smtClean="0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GB" b="0" i="1" kern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kern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GB" b="0" i="1" kern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b="0" i="1" kern="0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GB" b="0" i="1" kern="0" smtClean="0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GB" i="1" ker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GB" i="1" ker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GB" ker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GB" i="1" ker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 ker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GB" i="1" ker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GB" i="1" ker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GB" i="1" ker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GB" i="1" ker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GB" i="1" ker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 ker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GB" i="1" ker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GB" b="0" i="1" kern="0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d>
                            <m:dPr>
                              <m:ctrlPr>
                                <a:rPr lang="en-GB" i="1" ker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i="1" ker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1" i="1" ker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GB" i="1" ker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GB" b="0" i="1" kern="0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GB" i="1" ker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GB" i="1" ker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 ker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GB" i="1" ker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GB" b="0" i="1" kern="0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  <m:r>
                            <a:rPr lang="en-GB" b="0" i="1" kern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GB" i="1" ker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 ker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GB" i="1" ker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d>
                            <m:dPr>
                              <m:ctrlPr>
                                <a:rPr lang="en-GB" i="1" ker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i="1" ker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1" i="1" ker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GB" i="1" ker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GB" i="1" ker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GB" i="1" ker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 ker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GB" i="1" ker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  <m:r>
                            <a:rPr lang="en-GB" b="0" i="1" kern="0" smtClean="0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func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91F598E-7814-4A12-4F32-6E328C786C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624" y="3555718"/>
                <a:ext cx="7128792" cy="49007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342D26F0-269E-E45F-0A07-C0C62F837EDC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487231" y="4048084"/>
                <a:ext cx="8226720" cy="704589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>
                <a:lvl1pPr marL="414726" indent="-414726" algn="l" defTabSz="407526" rtl="0" eaLnBrk="1" fontAlgn="base" hangingPunct="1">
                  <a:spcBef>
                    <a:spcPts val="1293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24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1pPr>
                <a:lvl2pPr marL="829452" indent="-414726" algn="l" defTabSz="407526" rtl="0" eaLnBrk="1" fontAlgn="base" hangingPunct="1">
                  <a:spcBef>
                    <a:spcPts val="1032"/>
                  </a:spcBef>
                  <a:spcAft>
                    <a:spcPct val="0"/>
                  </a:spcAft>
                  <a:buClr>
                    <a:srgbClr val="B5121B"/>
                  </a:buClr>
                  <a:buSzPct val="100000"/>
                  <a:buFont typeface="Arial" panose="020B0604020202020204" pitchFamily="34" charset="0"/>
                  <a:buChar char="•"/>
                  <a:defRPr sz="20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2pPr>
                <a:lvl3pPr marL="1140497" indent="-311045" algn="l" defTabSz="407526" rtl="0" eaLnBrk="1" fontAlgn="base" hangingPunct="1">
                  <a:spcBef>
                    <a:spcPts val="771"/>
                  </a:spcBef>
                  <a:spcAft>
                    <a:spcPct val="0"/>
                  </a:spcAft>
                  <a:buClr>
                    <a:srgbClr val="B5121B"/>
                  </a:buClr>
                  <a:buSzPct val="100000"/>
                  <a:buFont typeface="Arial" panose="020B0604020202020204" pitchFamily="34" charset="0"/>
                  <a:buChar char="•"/>
                  <a:defRPr sz="18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3pPr>
                <a:lvl4pPr marL="1555223" indent="-311045" algn="l" defTabSz="407526" rtl="0" eaLnBrk="1" fontAlgn="base" hangingPunct="1">
                  <a:spcBef>
                    <a:spcPts val="522"/>
                  </a:spcBef>
                  <a:spcAft>
                    <a:spcPct val="0"/>
                  </a:spcAft>
                  <a:buClr>
                    <a:srgbClr val="B5121B"/>
                  </a:buClr>
                  <a:buSzPct val="100000"/>
                  <a:buFont typeface="Arial" panose="020B0604020202020204" pitchFamily="34" charset="0"/>
                  <a:buChar char="•"/>
                  <a:defRPr sz="16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4pPr>
                <a:lvl5pPr marL="1969949" indent="-311045" algn="l" defTabSz="407526" rtl="0" eaLnBrk="1" fontAlgn="base" hangingPunct="1">
                  <a:spcBef>
                    <a:spcPts val="261"/>
                  </a:spcBef>
                  <a:spcAft>
                    <a:spcPct val="0"/>
                  </a:spcAft>
                  <a:buClr>
                    <a:srgbClr val="B5121B"/>
                  </a:buClr>
                  <a:buSzPct val="100000"/>
                  <a:buFont typeface="Arial" panose="020B0604020202020204" pitchFamily="34" charset="0"/>
                  <a:buChar char="•"/>
                  <a:defRPr sz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5pPr>
                <a:lvl6pPr marL="2280994" indent="-207363" algn="l" defTabSz="407526" rtl="0" eaLnBrk="1" fontAlgn="base" hangingPunct="1">
                  <a:spcBef>
                    <a:spcPts val="261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defRPr sz="18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6pPr>
                <a:lvl7pPr marL="2695720" indent="-207363" algn="l" defTabSz="407526" rtl="0" eaLnBrk="1" fontAlgn="base" hangingPunct="1">
                  <a:spcBef>
                    <a:spcPts val="261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defRPr sz="18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7pPr>
                <a:lvl8pPr marL="3110446" indent="-207363" algn="l" defTabSz="407526" rtl="0" eaLnBrk="1" fontAlgn="base" hangingPunct="1">
                  <a:spcBef>
                    <a:spcPts val="261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defRPr sz="18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8pPr>
                <a:lvl9pPr marL="3525172" indent="-207363" algn="l" defTabSz="407526" rtl="0" eaLnBrk="1" fontAlgn="base" hangingPunct="1">
                  <a:spcBef>
                    <a:spcPts val="261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defRPr sz="18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14726" lvl="1" indent="0">
                  <a:buFont typeface="Arial" panose="020B0604020202020204" pitchFamily="34" charset="0"/>
                  <a:buNone/>
                </a:pPr>
                <a:r>
                  <a:rPr lang="en-GB" sz="1600" kern="0" dirty="0"/>
                  <a:t>where </a:t>
                </a:r>
                <a14:m>
                  <m:oMath xmlns:m="http://schemas.openxmlformats.org/officeDocument/2006/math">
                    <m:r>
                      <a:rPr lang="en-GB" sz="1600" b="0" i="1" kern="0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GB" sz="1600" b="0" i="1" kern="0" smtClean="0">
                        <a:latin typeface="Cambria Math" panose="02040503050406030204" pitchFamily="18" charset="0"/>
                      </a:rPr>
                      <m:t>∈(0,1)</m:t>
                    </m:r>
                  </m:oMath>
                </a14:m>
                <a:r>
                  <a:rPr lang="en-GB" sz="1600" kern="0" dirty="0"/>
                  <a:t> is the step size. </a:t>
                </a:r>
                <a:endParaRPr lang="en-GB" sz="1800" kern="0" dirty="0"/>
              </a:p>
            </p:txBody>
          </p:sp>
        </mc:Choice>
        <mc:Fallback xmlns="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342D26F0-269E-E45F-0A07-C0C62F837E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87231" y="4048084"/>
                <a:ext cx="8226720" cy="704589"/>
              </a:xfrm>
              <a:prstGeom prst="rect">
                <a:avLst/>
              </a:prstGeom>
              <a:blipFill>
                <a:blip r:embed="rId7"/>
                <a:stretch>
                  <a:fillRect t="-8621"/>
                </a:stretch>
              </a:blipFill>
              <a:ln w="25400" cap="flat" cmpd="sng" algn="ctr">
                <a:noFill/>
                <a:prstDash val="solid"/>
              </a:ln>
              <a:effectLst/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8990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00ADFC-8C55-C2F3-93CA-6BCF4A1708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4C2A79A-A5EC-1D73-C0F0-EB4390000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/>
              <a:t>The assignment</a:t>
            </a:r>
            <a:br>
              <a:rPr lang="en-GB" sz="3200" dirty="0"/>
            </a:b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982C5CB-5635-0500-D785-B0C6391C7D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3BBDCD82-E657-8786-5A9A-A761B18E6D28}"/>
              </a:ext>
            </a:extLst>
          </p:cNvPr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039985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01DAD-946D-CF86-DBDE-0609617C1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Airline Booking Control Problem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8885463-75BB-C1A3-46FF-3FFBFE904E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2011732"/>
              </p:ext>
            </p:extLst>
          </p:nvPr>
        </p:nvGraphicFramePr>
        <p:xfrm>
          <a:off x="430820" y="962817"/>
          <a:ext cx="8280920" cy="39433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228267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844BD-9F33-6875-75B3-B0D8140E8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Drop in Sessions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F57AD9-8564-CD7B-C1BD-2F72DFC677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Nov 18: 2-3:30pm</a:t>
            </a:r>
          </a:p>
          <a:p>
            <a:r>
              <a:rPr lang="en-GB" dirty="0"/>
              <a:t>Nov 19: 2-3:30pm</a:t>
            </a:r>
          </a:p>
          <a:p>
            <a:r>
              <a:rPr lang="en-GB" dirty="0"/>
              <a:t>Nov 20: 3-4:30pm</a:t>
            </a:r>
          </a:p>
          <a:p>
            <a:r>
              <a:rPr lang="en-GB" dirty="0"/>
              <a:t>Nov 21: 9:30-10am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My office: Charles Carter D35</a:t>
            </a:r>
          </a:p>
        </p:txBody>
      </p:sp>
    </p:spTree>
    <p:extLst>
      <p:ext uri="{BB962C8B-B14F-4D97-AF65-F5344CB8AC3E}">
        <p14:creationId xmlns:p14="http://schemas.microsoft.com/office/powerpoint/2010/main" val="2457347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51D40B-4CAE-1510-522C-2F72110FB1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E36B9-8244-D2C7-821D-F20B60229A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314935"/>
            <a:ext cx="9144000" cy="415498"/>
          </a:xfrm>
        </p:spPr>
        <p:txBody>
          <a:bodyPr/>
          <a:lstStyle/>
          <a:p>
            <a:r>
              <a:rPr lang="en-GB" sz="2700" spc="-38" dirty="0">
                <a:solidFill>
                  <a:srgbClr val="B5111A"/>
                </a:solidFill>
              </a:rPr>
              <a:t>About yourself </a:t>
            </a:r>
            <a:endParaRPr lang="en-GB" sz="27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A3DDEE-3FA5-B4EE-9572-84A2C9BD3B5E}"/>
              </a:ext>
            </a:extLst>
          </p:cNvPr>
          <p:cNvSpPr txBox="1"/>
          <p:nvPr/>
        </p:nvSpPr>
        <p:spPr>
          <a:xfrm>
            <a:off x="467544" y="987574"/>
            <a:ext cx="7848872" cy="21852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Name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Where from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Previous degrees (Undergraduate, postgraduate)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dirty="0"/>
          </a:p>
          <a:p>
            <a:pPr marL="757626" lvl="1" indent="-342900">
              <a:buFont typeface="Arial" panose="020B0604020202020204" pitchFamily="34" charset="0"/>
              <a:buChar char="•"/>
            </a:pP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5839186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F862D-9ECC-3F4B-1B69-11A2EF3BF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F7DC35-70E4-F532-7526-390A997DDC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1600" dirty="0"/>
              <a:t>Talluri, K.T. and Van </a:t>
            </a:r>
            <a:r>
              <a:rPr lang="en-GB" sz="1600" dirty="0" err="1"/>
              <a:t>Ryzin</a:t>
            </a:r>
            <a:r>
              <a:rPr lang="en-GB" sz="1600" dirty="0"/>
              <a:t>, G.J., 2006. The theory and practice of revenue management (Vol. 68). Springer Science &amp; Business Media.</a:t>
            </a:r>
          </a:p>
          <a:p>
            <a:r>
              <a:rPr lang="en-GB" sz="1600" dirty="0"/>
              <a:t>Klein, R., Koch, S., Steinhardt, C. and Strauss, A.K., 2020. A review of revenue management: Recent generalizations and advances in industry applications. European journal of operational research, 284(2), pp.397-412.</a:t>
            </a:r>
          </a:p>
          <a:p>
            <a:r>
              <a:rPr lang="en-GB" sz="1600" dirty="0" err="1"/>
              <a:t>Bondoux</a:t>
            </a:r>
            <a:r>
              <a:rPr lang="en-GB" sz="1600" dirty="0"/>
              <a:t>, N., Nguyen, A.Q., </a:t>
            </a:r>
            <a:r>
              <a:rPr lang="en-GB" sz="1600" dirty="0" err="1"/>
              <a:t>Fiig</a:t>
            </a:r>
            <a:r>
              <a:rPr lang="en-GB" sz="1600" dirty="0"/>
              <a:t>, T. and Acuna-</a:t>
            </a:r>
            <a:r>
              <a:rPr lang="en-GB" sz="1600" dirty="0" err="1"/>
              <a:t>Agost</a:t>
            </a:r>
            <a:r>
              <a:rPr lang="en-GB" sz="1600" dirty="0"/>
              <a:t>, R., 2020. Reinforcement learning applied to airline revenue management. Journal of Revenue and Pricing Management, 19(5), pp.332-348.</a:t>
            </a:r>
          </a:p>
          <a:p>
            <a:r>
              <a:rPr lang="en-GB" sz="1600" dirty="0"/>
              <a:t>Li, D. and Pang, Z., 2017. Dynamic booking control for car rental revenue management: A decomposition approach. European Journal of Operational Research, 256(3), pp.850-867.</a:t>
            </a:r>
          </a:p>
          <a:p>
            <a:r>
              <a:rPr lang="en-GB" sz="1600" dirty="0" err="1"/>
              <a:t>Puterman</a:t>
            </a:r>
            <a:r>
              <a:rPr lang="en-GB" sz="1600" dirty="0"/>
              <a:t>, M.L., 2014. Markov decision processes: discrete stochastic dynamic programming. John Wiley &amp; Sons.</a:t>
            </a:r>
          </a:p>
          <a:p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33172758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Thank you for your attention!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GB" dirty="0"/>
              <a:t>Dong Li</a:t>
            </a:r>
          </a:p>
          <a:p>
            <a:r>
              <a:rPr lang="en-GB" dirty="0">
                <a:hlinkClick r:id="rId3"/>
              </a:rPr>
              <a:t>d.li21@lancaster.ac.uk</a:t>
            </a:r>
            <a:endParaRPr lang="en-GB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Agenda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15616" y="915566"/>
            <a:ext cx="6727701" cy="3950704"/>
          </a:xfrm>
        </p:spPr>
        <p:txBody>
          <a:bodyPr/>
          <a:lstStyle/>
          <a:p>
            <a:pPr marL="383717" indent="-285750">
              <a:buFont typeface="Wingdings" panose="05000000000000000000" pitchFamily="2" charset="2"/>
              <a:buChar char="q"/>
            </a:pPr>
            <a:r>
              <a:rPr lang="en-GB" sz="1600" dirty="0"/>
              <a:t>A Working Example – Car Rental Booking Control</a:t>
            </a:r>
          </a:p>
          <a:p>
            <a:pPr marL="383717" indent="-285750">
              <a:buFont typeface="Wingdings" panose="05000000000000000000" pitchFamily="2" charset="2"/>
              <a:buChar char="q"/>
            </a:pPr>
            <a:r>
              <a:rPr lang="en-GB" sz="1600" dirty="0"/>
              <a:t>Markov Decision Process</a:t>
            </a:r>
          </a:p>
          <a:p>
            <a:pPr marL="383717" indent="-285750">
              <a:buFont typeface="Wingdings" panose="05000000000000000000" pitchFamily="2" charset="2"/>
              <a:buChar char="q"/>
            </a:pPr>
            <a:r>
              <a:rPr lang="en-GB" sz="1600" dirty="0"/>
              <a:t>Dynamic programming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1600" dirty="0"/>
              <a:t>Bellman Equation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1600" dirty="0"/>
              <a:t>Principle of Optimality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1600" dirty="0"/>
              <a:t>Curse of Dimensionality</a:t>
            </a:r>
          </a:p>
          <a:p>
            <a:pPr marL="383717" indent="-285750">
              <a:buFont typeface="Wingdings" panose="05000000000000000000" pitchFamily="2" charset="2"/>
              <a:buChar char="q"/>
            </a:pPr>
            <a:r>
              <a:rPr lang="en-GB" sz="1600" dirty="0"/>
              <a:t>Infinite Horizon Problems</a:t>
            </a:r>
          </a:p>
          <a:p>
            <a:pPr marL="383717" indent="-285750">
              <a:buFont typeface="Wingdings" panose="05000000000000000000" pitchFamily="2" charset="2"/>
              <a:buChar char="q"/>
            </a:pPr>
            <a:r>
              <a:rPr lang="en-GB" sz="1600" dirty="0"/>
              <a:t>Approximate Dynamic Programming</a:t>
            </a:r>
          </a:p>
          <a:p>
            <a:pPr marL="383717" indent="-285750">
              <a:buFont typeface="Wingdings" panose="05000000000000000000" pitchFamily="2" charset="2"/>
              <a:buChar char="q"/>
            </a:pPr>
            <a:r>
              <a:rPr lang="en-GB" sz="1600" dirty="0"/>
              <a:t>The Assignment</a:t>
            </a:r>
            <a:r>
              <a:rPr lang="en-GB" sz="1800" dirty="0"/>
              <a:t>	</a:t>
            </a:r>
          </a:p>
          <a:p>
            <a:pPr marL="383717" indent="-285750">
              <a:buFont typeface="Wingdings" panose="05000000000000000000" pitchFamily="2" charset="2"/>
              <a:buChar char="q"/>
            </a:pPr>
            <a:r>
              <a:rPr lang="en-GB" sz="1600" dirty="0"/>
              <a:t>Reference</a:t>
            </a:r>
          </a:p>
          <a:p>
            <a:pPr marL="414726" lvl="1" indent="0">
              <a:buNone/>
            </a:pP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2861065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67A6CDD-ABF5-C0F7-D907-DAF18369B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/>
              <a:t>A Working Example – Car Rental Booking Control</a:t>
            </a:r>
            <a:br>
              <a:rPr lang="en-GB" sz="3200" dirty="0"/>
            </a:b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EF0770D-2D68-0EF8-6286-47335B4613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28D2239C-F2BE-CE58-B82A-755E76A49234}"/>
              </a:ext>
            </a:extLst>
          </p:cNvPr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97510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D32CE6-B430-1CDF-AF81-360EB2FCBD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78" name="Rectangle 2">
            <a:extLst>
              <a:ext uri="{FF2B5EF4-FFF2-40B4-BE49-F238E27FC236}">
                <a16:creationId xmlns:a16="http://schemas.microsoft.com/office/drawing/2014/main" id="{782BCC8E-8F4B-7672-D3F6-EB2DEBCA30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A Working Example</a:t>
            </a:r>
            <a:r>
              <a:rPr lang="en-US" dirty="0"/>
              <a:t>: Car Rental Booking Control</a:t>
            </a:r>
          </a:p>
        </p:txBody>
      </p:sp>
      <p:sp>
        <p:nvSpPr>
          <p:cNvPr id="331779" name="Rectangle 3">
            <a:extLst>
              <a:ext uri="{FF2B5EF4-FFF2-40B4-BE49-F238E27FC236}">
                <a16:creationId xmlns:a16="http://schemas.microsoft.com/office/drawing/2014/main" id="{7D7EEFFC-EA39-DD7C-8607-6DC6CF2EF1C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63767" y="928710"/>
            <a:ext cx="5229108" cy="311845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1800" b="1" dirty="0"/>
              <a:t>A car rental company has two cars: </a:t>
            </a:r>
          </a:p>
          <a:p>
            <a:endParaRPr lang="en-GB" sz="1200" dirty="0"/>
          </a:p>
          <a:p>
            <a:endParaRPr lang="en-GB" sz="1200" dirty="0"/>
          </a:p>
          <a:p>
            <a:pPr marL="0" indent="0">
              <a:buNone/>
            </a:pPr>
            <a:r>
              <a:rPr lang="en-GB" sz="1200" dirty="0"/>
              <a:t>1 large car, rental rate £40/day,  		1 </a:t>
            </a:r>
            <a:r>
              <a:rPr lang="en-US" altLang="zh-CN" sz="1200" dirty="0"/>
              <a:t>small</a:t>
            </a:r>
            <a:r>
              <a:rPr lang="en-GB" sz="1200" dirty="0"/>
              <a:t> car, rental rate £30/day</a:t>
            </a:r>
          </a:p>
          <a:p>
            <a:endParaRPr lang="en-GB" sz="1200" dirty="0"/>
          </a:p>
          <a:p>
            <a:pPr marL="0" indent="0">
              <a:buNone/>
            </a:pPr>
            <a:r>
              <a:rPr lang="en-US" sz="1800" b="1" dirty="0"/>
              <a:t>Booking Process:</a:t>
            </a:r>
          </a:p>
          <a:p>
            <a:r>
              <a:rPr lang="en-US" sz="1200" dirty="0"/>
              <a:t>Exclusively 1-day rentals, must booked the day before. </a:t>
            </a:r>
          </a:p>
          <a:p>
            <a:r>
              <a:rPr lang="en-US" sz="1200" dirty="0"/>
              <a:t>Bookings arrive randomly in two batches (Morning, Afternoon) of previous day</a:t>
            </a:r>
          </a:p>
          <a:p>
            <a:r>
              <a:rPr lang="en-US" sz="1200" dirty="0"/>
              <a:t>Each batch has one of the four possible demand (</a:t>
            </a:r>
            <a:r>
              <a:rPr lang="en-GB" sz="1200" dirty="0"/>
              <a:t># Large requests, # Small requests)</a:t>
            </a:r>
          </a:p>
          <a:p>
            <a:endParaRPr lang="en-US" sz="12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E572D73-5169-1B5A-14CE-CC5B8E3DE296}"/>
              </a:ext>
            </a:extLst>
          </p:cNvPr>
          <p:cNvSpPr txBox="1"/>
          <p:nvPr/>
        </p:nvSpPr>
        <p:spPr>
          <a:xfrm>
            <a:off x="1509375" y="4299942"/>
            <a:ext cx="2041750" cy="323165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GB" sz="1500" dirty="0">
                <a:latin typeface="Calibri" panose="020F0502020204030204" pitchFamily="34" charset="0"/>
              </a:rPr>
              <a:t>Morning Batch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94E3B7C-180B-32FE-1199-D12815C0F71B}"/>
              </a:ext>
            </a:extLst>
          </p:cNvPr>
          <p:cNvSpPr txBox="1"/>
          <p:nvPr/>
        </p:nvSpPr>
        <p:spPr>
          <a:xfrm>
            <a:off x="3551125" y="4299942"/>
            <a:ext cx="2041750" cy="323165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GB" sz="1500" dirty="0">
                <a:latin typeface="Calibri" panose="020F0502020204030204" pitchFamily="34" charset="0"/>
              </a:rPr>
              <a:t>Afternoon Batch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23E77CE-75D7-80B8-2BDE-0A9E22AFEE16}"/>
              </a:ext>
            </a:extLst>
          </p:cNvPr>
          <p:cNvSpPr txBox="1"/>
          <p:nvPr/>
        </p:nvSpPr>
        <p:spPr>
          <a:xfrm>
            <a:off x="5600410" y="4299942"/>
            <a:ext cx="3292070" cy="323165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GB" sz="1500" dirty="0">
                <a:latin typeface="Calibri" panose="020F0502020204030204" pitchFamily="34" charset="0"/>
              </a:rPr>
              <a:t>Rental Day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594239D-29B1-82EC-DCB9-0C64F06806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8321" y="1274434"/>
            <a:ext cx="1342745" cy="654741"/>
          </a:xfrm>
          <a:prstGeom prst="rect">
            <a:avLst/>
          </a:prstGeom>
        </p:spPr>
      </p:pic>
      <p:pic>
        <p:nvPicPr>
          <p:cNvPr id="1030" name="Picture 6" descr="Hire a Nissan Qashqai from Avis">
            <a:extLst>
              <a:ext uri="{FF2B5EF4-FFF2-40B4-BE49-F238E27FC236}">
                <a16:creationId xmlns:a16="http://schemas.microsoft.com/office/drawing/2014/main" id="{707E3F3B-7D59-EFB3-2057-DFF97012BE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274434"/>
            <a:ext cx="1342742" cy="654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16791B4-C37E-6F8C-9939-6F26154A77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9358159"/>
              </p:ext>
            </p:extLst>
          </p:nvPr>
        </p:nvGraphicFramePr>
        <p:xfrm>
          <a:off x="5004048" y="2099310"/>
          <a:ext cx="3944464" cy="944880"/>
        </p:xfrm>
        <a:graphic>
          <a:graphicData uri="http://schemas.openxmlformats.org/drawingml/2006/table">
            <a:tbl>
              <a:tblPr bandRow="1">
                <a:tableStyleId>{08FB837D-C827-4EFA-A057-4D05807E0F7C}</a:tableStyleId>
              </a:tblPr>
              <a:tblGrid>
                <a:gridCol w="18309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83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83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83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83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36473">
                <a:tc gridSpan="5">
                  <a:txBody>
                    <a:bodyPr/>
                    <a:lstStyle/>
                    <a:p>
                      <a:pPr algn="ctr"/>
                      <a:r>
                        <a:rPr lang="en-GB" sz="1100" b="1" dirty="0"/>
                        <a:t>Demand</a:t>
                      </a:r>
                      <a:r>
                        <a:rPr lang="en-GB" sz="1100" b="1" baseline="0" dirty="0"/>
                        <a:t> Forecast</a:t>
                      </a:r>
                      <a:endParaRPr lang="en-GB" sz="1100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9485">
                <a:tc>
                  <a:txBody>
                    <a:bodyPr/>
                    <a:lstStyle/>
                    <a:p>
                      <a:r>
                        <a:rPr lang="en-GB" sz="1100" dirty="0"/>
                        <a:t>(# Large requests, # Small Requests)</a:t>
                      </a:r>
                      <a:endParaRPr lang="en-GB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/>
                        <a:t>(0,0)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/>
                        <a:t>(0,1)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/>
                        <a:t>(1,0)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/>
                        <a:t>(1,1)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6473">
                <a:tc>
                  <a:txBody>
                    <a:bodyPr/>
                    <a:lstStyle/>
                    <a:p>
                      <a:r>
                        <a:rPr lang="en-GB" sz="1100" dirty="0"/>
                        <a:t>Arrival Probability</a:t>
                      </a:r>
                      <a:endParaRPr lang="en-GB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/>
                        <a:t>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/>
                        <a:t>10%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/>
                        <a:t>20%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/>
                        <a:t>67%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6" name="Graphic 5" descr="Walk with solid fill">
            <a:extLst>
              <a:ext uri="{FF2B5EF4-FFF2-40B4-BE49-F238E27FC236}">
                <a16:creationId xmlns:a16="http://schemas.microsoft.com/office/drawing/2014/main" id="{90CF3BB6-BA5B-85BA-DCC4-2BAEA21B17E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2500" y="4256854"/>
            <a:ext cx="409340" cy="409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7199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A Working Example</a:t>
            </a:r>
            <a:r>
              <a:rPr lang="en-US" dirty="0"/>
              <a:t>: Car Rental Booking Control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849575" y="1233955"/>
            <a:ext cx="2041750" cy="323165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GB" sz="1500" dirty="0">
                <a:latin typeface="Calibri" panose="020F0502020204030204" pitchFamily="34" charset="0"/>
              </a:rPr>
              <a:t>Morning Batch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2891325" y="1233955"/>
            <a:ext cx="2041750" cy="323165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GB" sz="1500" dirty="0">
                <a:latin typeface="Calibri" panose="020F0502020204030204" pitchFamily="34" charset="0"/>
              </a:rPr>
              <a:t>Afternoon Batch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4940610" y="1233955"/>
            <a:ext cx="3456384" cy="323165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GB" sz="1500" dirty="0">
                <a:latin typeface="Calibri" panose="020F0502020204030204" pitchFamily="34" charset="0"/>
              </a:rPr>
              <a:t>Rental Day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B519CEA6-57BE-0DED-C757-A572F6E224E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34064796"/>
              </p:ext>
            </p:extLst>
          </p:nvPr>
        </p:nvGraphicFramePr>
        <p:xfrm>
          <a:off x="555517" y="1959388"/>
          <a:ext cx="7272290" cy="16780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A8C3348-BFAF-7879-6C67-4BF7DA360343}"/>
              </a:ext>
            </a:extLst>
          </p:cNvPr>
          <p:cNvSpPr txBox="1"/>
          <p:nvPr/>
        </p:nvSpPr>
        <p:spPr>
          <a:xfrm>
            <a:off x="838456" y="4155926"/>
            <a:ext cx="7465648" cy="338554"/>
          </a:xfrm>
          <a:prstGeom prst="rect">
            <a:avLst/>
          </a:prstGeom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414726" lvl="1" indent="0"/>
            <a:r>
              <a:rPr lang="en-US" sz="1600" b="1" dirty="0"/>
              <a:t>Goal</a:t>
            </a:r>
            <a:r>
              <a:rPr lang="en-US" sz="1600" dirty="0"/>
              <a:t>: Find a booking control policy that </a:t>
            </a:r>
            <a:r>
              <a:rPr lang="en-US" sz="1600" dirty="0" err="1"/>
              <a:t>maximises</a:t>
            </a:r>
            <a:r>
              <a:rPr lang="en-US" sz="1600" dirty="0"/>
              <a:t> the firm’s expected revenues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Features of this Problem</a:t>
            </a:r>
            <a:endParaRPr lang="en-US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F8991373-2C8B-96C4-7286-B9D6B50ECC9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24894664"/>
              </p:ext>
            </p:extLst>
          </p:nvPr>
        </p:nvGraphicFramePr>
        <p:xfrm>
          <a:off x="467544" y="1275606"/>
          <a:ext cx="4597700" cy="33715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AF30CBC1-C14B-5C50-441D-03BAA0B352F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82614824"/>
              </p:ext>
            </p:extLst>
          </p:nvPr>
        </p:nvGraphicFramePr>
        <p:xfrm>
          <a:off x="5508104" y="1485235"/>
          <a:ext cx="3320717" cy="29523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856663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8BC2DFA-3D8D-42E7-B6C9-79336200D08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08BC2DFA-3D8D-42E7-B6C9-79336200D08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3840D47-C485-4E7B-8570-930F5B58737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graphicEl>
                                              <a:dgm id="{33840D47-C485-4E7B-8570-930F5B58737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ED49A07-C96C-4CE4-8454-E66F294ECC5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graphicEl>
                                              <a:dgm id="{CED49A07-C96C-4CE4-8454-E66F294ECC5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6C48C4E-CF15-462A-93DE-A2C0E8F7B27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graphicEl>
                                              <a:dgm id="{46C48C4E-CF15-462A-93DE-A2C0E8F7B27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C9A3166-66D3-41D3-A076-B846F116EA1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graphicEl>
                                              <a:dgm id="{3C9A3166-66D3-41D3-A076-B846F116EA1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76A5200-4829-4616-BEF5-A68446A23A6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graphicEl>
                                              <a:dgm id="{476A5200-4829-4616-BEF5-A68446A23A6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  <p:bldGraphic spid="7" grpId="0">
        <p:bldAsOne/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4A6C34-120D-AABE-E740-9AEEF8E37D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0FCA0D3-AE99-95D5-27AF-092CF2BDF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/>
              <a:t>Markov decision process</a:t>
            </a:r>
            <a:br>
              <a:rPr lang="en-GB" sz="3200" dirty="0"/>
            </a:b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A91E515-6B9B-593A-8609-32446886E4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DDEB1DA7-8916-DA09-DABA-163920683DBC}"/>
              </a:ext>
            </a:extLst>
          </p:cNvPr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81754818"/>
      </p:ext>
    </p:extLst>
  </p:cSld>
  <p:clrMapOvr>
    <a:masterClrMapping/>
  </p:clrMapOvr>
</p:sld>
</file>

<file path=ppt/theme/theme1.xml><?xml version="1.0" encoding="utf-8"?>
<a:theme xmlns:a="http://schemas.openxmlformats.org/drawingml/2006/main" name="ManSci red - no logo">
  <a:themeElements>
    <a:clrScheme name="LU ManSci - Colour scheme">
      <a:dk1>
        <a:srgbClr val="000000"/>
      </a:dk1>
      <a:lt1>
        <a:srgbClr val="FFFFFF"/>
      </a:lt1>
      <a:dk2>
        <a:srgbClr val="324147"/>
      </a:dk2>
      <a:lt2>
        <a:srgbClr val="BEC0C2"/>
      </a:lt2>
      <a:accent1>
        <a:srgbClr val="B5121B"/>
      </a:accent1>
      <a:accent2>
        <a:srgbClr val="A5ACB0"/>
      </a:accent2>
      <a:accent3>
        <a:srgbClr val="E1AB6C"/>
      </a:accent3>
      <a:accent4>
        <a:srgbClr val="324147"/>
      </a:accent4>
      <a:accent5>
        <a:srgbClr val="C26763"/>
      </a:accent5>
      <a:accent6>
        <a:srgbClr val="7FAABE"/>
      </a:accent6>
      <a:hlink>
        <a:srgbClr val="B5121B"/>
      </a:hlink>
      <a:folHlink>
        <a:srgbClr val="55565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sz="1800" b="0" i="0" u="none" strike="noStrike" cap="none" normalizeH="0" baseline="0" smtClean="0">
            <a:ln>
              <a:noFill/>
            </a:ln>
            <a:effectLst/>
            <a:latin typeface="Lexia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effectLst/>
            <a:latin typeface="Lexia Light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dirty="0" smtClean="0">
            <a:latin typeface="+mj-lt"/>
          </a:defRPr>
        </a:defPPr>
      </a:lstStyle>
    </a:tx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anSci grey - no logo">
  <a:themeElements>
    <a:clrScheme name="LU ManSci - Colour scheme">
      <a:dk1>
        <a:srgbClr val="000000"/>
      </a:dk1>
      <a:lt1>
        <a:srgbClr val="FFFFFF"/>
      </a:lt1>
      <a:dk2>
        <a:srgbClr val="324147"/>
      </a:dk2>
      <a:lt2>
        <a:srgbClr val="BEC0C2"/>
      </a:lt2>
      <a:accent1>
        <a:srgbClr val="B5121B"/>
      </a:accent1>
      <a:accent2>
        <a:srgbClr val="A5ACB0"/>
      </a:accent2>
      <a:accent3>
        <a:srgbClr val="E1AB6C"/>
      </a:accent3>
      <a:accent4>
        <a:srgbClr val="324147"/>
      </a:accent4>
      <a:accent5>
        <a:srgbClr val="C26763"/>
      </a:accent5>
      <a:accent6>
        <a:srgbClr val="7FAABE"/>
      </a:accent6>
      <a:hlink>
        <a:srgbClr val="B5121B"/>
      </a:hlink>
      <a:folHlink>
        <a:srgbClr val="55565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sz="1800" b="0" i="0" u="none" strike="noStrike" cap="none" normalizeH="0" baseline="0" smtClean="0">
            <a:ln>
              <a:noFill/>
            </a:ln>
            <a:effectLst/>
            <a:latin typeface="Lexia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effectLst/>
            <a:latin typeface="Lexia Light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+mj-lt"/>
          </a:defRPr>
        </a:defPPr>
      </a:lstStyle>
    </a:tx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ManSci red - with logo">
  <a:themeElements>
    <a:clrScheme name="LU ManSci - Colour scheme">
      <a:dk1>
        <a:srgbClr val="000000"/>
      </a:dk1>
      <a:lt1>
        <a:srgbClr val="FFFFFF"/>
      </a:lt1>
      <a:dk2>
        <a:srgbClr val="324147"/>
      </a:dk2>
      <a:lt2>
        <a:srgbClr val="BEC0C2"/>
      </a:lt2>
      <a:accent1>
        <a:srgbClr val="B5121B"/>
      </a:accent1>
      <a:accent2>
        <a:srgbClr val="A5ACB0"/>
      </a:accent2>
      <a:accent3>
        <a:srgbClr val="E1AB6C"/>
      </a:accent3>
      <a:accent4>
        <a:srgbClr val="324147"/>
      </a:accent4>
      <a:accent5>
        <a:srgbClr val="C26763"/>
      </a:accent5>
      <a:accent6>
        <a:srgbClr val="7FAABE"/>
      </a:accent6>
      <a:hlink>
        <a:srgbClr val="B5121B"/>
      </a:hlink>
      <a:folHlink>
        <a:srgbClr val="55565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sz="1800" b="0" i="0" u="none" strike="noStrike" cap="none" normalizeH="0" baseline="0" smtClean="0">
            <a:ln>
              <a:noFill/>
            </a:ln>
            <a:effectLst/>
            <a:latin typeface="Lexia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effectLst/>
            <a:latin typeface="Lexia Light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+mj-lt"/>
          </a:defRPr>
        </a:defPPr>
      </a:lstStyle>
    </a:tx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ManSci grey - with logo">
  <a:themeElements>
    <a:clrScheme name="LU ManSci - Colour scheme">
      <a:dk1>
        <a:srgbClr val="000000"/>
      </a:dk1>
      <a:lt1>
        <a:srgbClr val="FFFFFF"/>
      </a:lt1>
      <a:dk2>
        <a:srgbClr val="324147"/>
      </a:dk2>
      <a:lt2>
        <a:srgbClr val="BEC0C2"/>
      </a:lt2>
      <a:accent1>
        <a:srgbClr val="B5121B"/>
      </a:accent1>
      <a:accent2>
        <a:srgbClr val="A5ACB0"/>
      </a:accent2>
      <a:accent3>
        <a:srgbClr val="E1AB6C"/>
      </a:accent3>
      <a:accent4>
        <a:srgbClr val="324147"/>
      </a:accent4>
      <a:accent5>
        <a:srgbClr val="C26763"/>
      </a:accent5>
      <a:accent6>
        <a:srgbClr val="7FAABE"/>
      </a:accent6>
      <a:hlink>
        <a:srgbClr val="B5121B"/>
      </a:hlink>
      <a:folHlink>
        <a:srgbClr val="55565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sz="1800" b="0" i="0" u="none" strike="noStrike" cap="none" normalizeH="0" baseline="0" smtClean="0">
            <a:ln>
              <a:noFill/>
            </a:ln>
            <a:effectLst/>
            <a:latin typeface="Lexia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effectLst/>
            <a:latin typeface="Lexia Light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dirty="0" err="1" smtClean="0">
            <a:latin typeface="+mj-lt"/>
          </a:defRPr>
        </a:defPPr>
      </a:lstStyle>
    </a:tx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e16717b5-0875-45a1-8177-13fc1ff9e6db">
      <Terms xmlns="http://schemas.microsoft.com/office/infopath/2007/PartnerControls"/>
    </lcf76f155ced4ddcb4097134ff3c332f>
    <TaxCatchAll xmlns="59de8467-a696-46a0-80b5-fa94fbfbd430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FA3A4A3668360419150229E57F7DFF1" ma:contentTypeVersion="17" ma:contentTypeDescription="Create a new document." ma:contentTypeScope="" ma:versionID="5d8f0c3d3ac6a0b225cb5bd9a921e5d4">
  <xsd:schema xmlns:xsd="http://www.w3.org/2001/XMLSchema" xmlns:xs="http://www.w3.org/2001/XMLSchema" xmlns:p="http://schemas.microsoft.com/office/2006/metadata/properties" xmlns:ns2="e16717b5-0875-45a1-8177-13fc1ff9e6db" xmlns:ns3="59de8467-a696-46a0-80b5-fa94fbfbd430" targetNamespace="http://schemas.microsoft.com/office/2006/metadata/properties" ma:root="true" ma:fieldsID="d878641fc281f2aab76bf5b88f91972b" ns2:_="" ns3:_="">
    <xsd:import namespace="e16717b5-0875-45a1-8177-13fc1ff9e6db"/>
    <xsd:import namespace="59de8467-a696-46a0-80b5-fa94fbfbd43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16717b5-0875-45a1-8177-13fc1ff9e6d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1bb35676-0bdf-4ed4-88f9-e2f8379240d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9de8467-a696-46a0-80b5-fa94fbfbd430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c07f973e-3503-41b9-85f8-be1b56e697e7}" ma:internalName="TaxCatchAll" ma:showField="CatchAllData" ma:web="59de8467-a696-46a0-80b5-fa94fbfbd43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646212C-F15F-4D70-A422-C0D7D9BE1E8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2311659-E947-455B-B9FE-8D08E7C2A531}">
  <ds:schemaRefs>
    <ds:schemaRef ds:uri="http://schemas.microsoft.com/office/2006/metadata/properties"/>
    <ds:schemaRef ds:uri="http://schemas.microsoft.com/office/infopath/2007/PartnerControls"/>
    <ds:schemaRef ds:uri="e16717b5-0875-45a1-8177-13fc1ff9e6db"/>
    <ds:schemaRef ds:uri="59de8467-a696-46a0-80b5-fa94fbfbd430"/>
  </ds:schemaRefs>
</ds:datastoreItem>
</file>

<file path=customXml/itemProps3.xml><?xml version="1.0" encoding="utf-8"?>
<ds:datastoreItem xmlns:ds="http://schemas.openxmlformats.org/officeDocument/2006/customXml" ds:itemID="{8C7E9314-C335-4764-B639-F00859B83F9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16717b5-0875-45a1-8177-13fc1ff9e6db"/>
    <ds:schemaRef ds:uri="59de8467-a696-46a0-80b5-fa94fbfbd43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2234</Words>
  <Application>Microsoft Office PowerPoint</Application>
  <PresentationFormat>On-screen Show (16:9)</PresentationFormat>
  <Paragraphs>301</Paragraphs>
  <Slides>31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31</vt:i4>
      </vt:variant>
    </vt:vector>
  </HeadingPairs>
  <TitlesOfParts>
    <vt:vector size="42" baseType="lpstr">
      <vt:lpstr>Lexia Light</vt:lpstr>
      <vt:lpstr>ZapfEssentials LT Markers</vt:lpstr>
      <vt:lpstr>Arial</vt:lpstr>
      <vt:lpstr>Calibri</vt:lpstr>
      <vt:lpstr>Cambria Math</vt:lpstr>
      <vt:lpstr>Times New Roman</vt:lpstr>
      <vt:lpstr>Wingdings</vt:lpstr>
      <vt:lpstr>ManSci red - no logo</vt:lpstr>
      <vt:lpstr>ManSci grey - no logo</vt:lpstr>
      <vt:lpstr>ManSci red - with logo</vt:lpstr>
      <vt:lpstr>ManSci grey - with logo</vt:lpstr>
      <vt:lpstr>Sprint 1: Dynamic Programming</vt:lpstr>
      <vt:lpstr>Prof. Dong Li</vt:lpstr>
      <vt:lpstr>About yourself </vt:lpstr>
      <vt:lpstr>Agenda</vt:lpstr>
      <vt:lpstr>A Working Example – Car Rental Booking Control </vt:lpstr>
      <vt:lpstr>A Working Example: Car Rental Booking Control</vt:lpstr>
      <vt:lpstr>A Working Example: Car Rental Booking Control</vt:lpstr>
      <vt:lpstr>Features of this Problem</vt:lpstr>
      <vt:lpstr>Markov decision process </vt:lpstr>
      <vt:lpstr>Markov Decision Process</vt:lpstr>
      <vt:lpstr>MDP for the Car Rental Example</vt:lpstr>
      <vt:lpstr>Dynamic programming </vt:lpstr>
      <vt:lpstr>Dynamic Programming</vt:lpstr>
      <vt:lpstr>Bellman Equation</vt:lpstr>
      <vt:lpstr>Principle of Optimality</vt:lpstr>
      <vt:lpstr>Value Function for a Given Policy</vt:lpstr>
      <vt:lpstr>Curse of Dimensionality</vt:lpstr>
      <vt:lpstr>Exercise: Solve the Car Rental Problem</vt:lpstr>
      <vt:lpstr>Let us Make it More Realistic</vt:lpstr>
      <vt:lpstr>Infinite horizon Dynamic program </vt:lpstr>
      <vt:lpstr>From Finite to Infinite Time Horizon</vt:lpstr>
      <vt:lpstr>Bellman Equation for Discounted Problems</vt:lpstr>
      <vt:lpstr>Approximate dynamic programming</vt:lpstr>
      <vt:lpstr>The Key Ideas</vt:lpstr>
      <vt:lpstr>A Wide Range of ADP Methods</vt:lpstr>
      <vt:lpstr>A Model Free Approach: Q-learning</vt:lpstr>
      <vt:lpstr>The assignment </vt:lpstr>
      <vt:lpstr>Airline Booking Control Problem</vt:lpstr>
      <vt:lpstr>Drop in Sessions</vt:lpstr>
      <vt:lpstr>References</vt:lpstr>
      <vt:lpstr>PowerPoint Presentation</vt:lpstr>
    </vt:vector>
  </TitlesOfParts>
  <Company>Lancaster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the slide on the front page</dc:title>
  <dc:creator>Svetunkov, Ivan</dc:creator>
  <cp:lastModifiedBy>Li, Dong</cp:lastModifiedBy>
  <cp:revision>59</cp:revision>
  <cp:lastPrinted>1601-01-01T00:00:00Z</cp:lastPrinted>
  <dcterms:created xsi:type="dcterms:W3CDTF">2016-06-08T18:22:11Z</dcterms:created>
  <dcterms:modified xsi:type="dcterms:W3CDTF">2024-11-18T10:59:07Z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0x010100BFA3A4A3668360419150229E57F7DFF1</vt:lpwstr>
  </property>
</Properties>
</file>