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E2907-F207-3EDD-156E-752CE3984962}" v="6" dt="2024-04-25T21:44:17.872"/>
    <p1510:client id="{A0FD2A8A-FD1F-61A1-36C6-BB0D70DF6A54}" v="10" dt="2024-04-25T21:18:59.266"/>
  </p1510:revLst>
</p1510:revInfo>
</file>

<file path=ppt/tableStyles.xml><?xml version="1.0" encoding="utf-8"?>
<a:tblStyleLst xmlns:a="http://schemas.openxmlformats.org/drawingml/2006/main" def="{94E69AD7-6AD1-4FB1-B794-CE9D12E54BE9}">
  <a:tblStyle styleId="{94E69AD7-6AD1-4FB1-B794-CE9D12E54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ell, Lucas Z" userId="S::lzc6@pitt.edu::dbdf7d25-36fe-43a7-9796-fd6bc2d77c06" providerId="AD" clId="Web-{A0FD2A8A-FD1F-61A1-36C6-BB0D70DF6A54}"/>
    <pc:docChg chg="modSld">
      <pc:chgData name="Connell, Lucas Z" userId="S::lzc6@pitt.edu::dbdf7d25-36fe-43a7-9796-fd6bc2d77c06" providerId="AD" clId="Web-{A0FD2A8A-FD1F-61A1-36C6-BB0D70DF6A54}" dt="2024-04-25T21:18:57.500" v="8" actId="20577"/>
      <pc:docMkLst>
        <pc:docMk/>
      </pc:docMkLst>
      <pc:sldChg chg="modSp">
        <pc:chgData name="Connell, Lucas Z" userId="S::lzc6@pitt.edu::dbdf7d25-36fe-43a7-9796-fd6bc2d77c06" providerId="AD" clId="Web-{A0FD2A8A-FD1F-61A1-36C6-BB0D70DF6A54}" dt="2024-04-25T21:18:57.500" v="8" actId="20577"/>
        <pc:sldMkLst>
          <pc:docMk/>
          <pc:sldMk cId="0" sldId="272"/>
        </pc:sldMkLst>
        <pc:spChg chg="mod">
          <ac:chgData name="Connell, Lucas Z" userId="S::lzc6@pitt.edu::dbdf7d25-36fe-43a7-9796-fd6bc2d77c06" providerId="AD" clId="Web-{A0FD2A8A-FD1F-61A1-36C6-BB0D70DF6A54}" dt="2024-04-25T21:18:57.500" v="8" actId="20577"/>
          <ac:spMkLst>
            <pc:docMk/>
            <pc:sldMk cId="0" sldId="272"/>
            <ac:spMk id="163" creationId="{00000000-0000-0000-0000-000000000000}"/>
          </ac:spMkLst>
        </pc:spChg>
      </pc:sldChg>
    </pc:docChg>
  </pc:docChgLst>
  <pc:docChgLst>
    <pc:chgData name="Belback, Jonah Earl" userId="S::jeb382@pitt.edu::baeca1dc-5013-49d6-969a-07897b5c9500" providerId="AD" clId="Web-{588E2907-F207-3EDD-156E-752CE3984962}"/>
    <pc:docChg chg="modSld">
      <pc:chgData name="Belback, Jonah Earl" userId="S::jeb382@pitt.edu::baeca1dc-5013-49d6-969a-07897b5c9500" providerId="AD" clId="Web-{588E2907-F207-3EDD-156E-752CE3984962}" dt="2024-04-25T21:44:17.872" v="6" actId="20577"/>
      <pc:docMkLst>
        <pc:docMk/>
      </pc:docMkLst>
      <pc:sldChg chg="modSp">
        <pc:chgData name="Belback, Jonah Earl" userId="S::jeb382@pitt.edu::baeca1dc-5013-49d6-969a-07897b5c9500" providerId="AD" clId="Web-{588E2907-F207-3EDD-156E-752CE3984962}" dt="2024-04-25T21:44:17.872" v="6" actId="20577"/>
        <pc:sldMkLst>
          <pc:docMk/>
          <pc:sldMk cId="0" sldId="271"/>
        </pc:sldMkLst>
        <pc:spChg chg="mod">
          <ac:chgData name="Belback, Jonah Earl" userId="S::jeb382@pitt.edu::baeca1dc-5013-49d6-969a-07897b5c9500" providerId="AD" clId="Web-{588E2907-F207-3EDD-156E-752CE3984962}" dt="2024-04-25T21:44:17.872" v="6" actId="20577"/>
          <ac:spMkLst>
            <pc:docMk/>
            <pc:sldMk cId="0" sldId="271"/>
            <ac:spMk id="1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3ba73d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f3ba73d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f3ba73dd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f3ba73dd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3ba73dd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f3ba73dd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3ba73dd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f3ba73dd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3ba73dd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3ba73dd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3ba73dd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f3ba73dd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f3ba73dd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f3ba73dd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f3ba73d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f3ba73dd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3ba73dd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f3ba73dd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- All Cost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3ba73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3ba73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3ba73dd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3ba73dd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f3ba73dd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f3ba73dd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3ba73dd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3ba73dd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3ba73dd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3ba73dd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3ba73d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3ba73d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3ba73d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3ba73d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663226"/>
            <a:ext cx="369315" cy="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65" y="4663225"/>
            <a:ext cx="443343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59" y="4703625"/>
            <a:ext cx="397842" cy="3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83" y="4532795"/>
            <a:ext cx="548700" cy="48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663225"/>
            <a:ext cx="369315" cy="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00" y="4647292"/>
            <a:ext cx="44334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311708" y="14303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Tovarish - </a:t>
            </a:r>
            <a:r>
              <a:rPr lang="en" sz="5200"/>
              <a:t>Final Presentation</a:t>
            </a:r>
            <a:endParaRPr sz="5200"/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3519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Lucas Connell, Elizabeth (Lizza) Novikova, Noah Lichstein, Devin James, Robert (Sam) Pratley, Jonah Belback, Daniel Richardson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85" y="228325"/>
            <a:ext cx="1833825" cy="16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Lucas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integration earlier / develop more sophisticated POCs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difficult due lack of system knowledge early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module keep a working version and a development version for adding features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based programming / scrum &amp; agile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Everyone have better test benches earlier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Everyone start developing earlier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descriptive scrum updates for better or for worse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test-driven development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Running against test plan and finding bugs to fix was effective, should’ve done it earlier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Hold self accountable for deadlines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 attention in group meetings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ahead more setting actual functionality goals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Daniel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 clean main-branch, this means checking your branch is stable every time you merge into main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a little bit of work each 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testbench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realistic goals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 tasks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Noah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to good development practices from the beginning including getting Github actions set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team up into subteams grouped around system areas - Track/Real world/Models to better integrate submodules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software architecture into further consideration beyond class design.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got massively blocked after design review because we didn’t take PyQt architecture into consideration.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more definitive milestones for each week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Devin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more development than just meeting work package and iteration 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more research on various types of hardware interfacing methods (ie. pyfirmata 2 vs. Raspberry Pi communication pros and cons)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requirements more thoroughly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development is significantly simpler than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 out development time to account for anything going wrong (something will usually go wrong)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over develop (ie. doing more than what your module is supposed to, will lead to less robust core functionality)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Lizza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better deadlines for myself and hold myself accountable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out clear goals for the day/work session/scrum/week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for help earlier instead of struggling through conflict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easiest tasks out of the way first and then tackle the hard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manage my time better. Putting off easy things is easy until you have a million small tasks to do and you still can’t figure out the main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integration early… as in literally right after iteration #2…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testing earlier and make better use of the test bench.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better use of time spent as a group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more with everyone, but especially with those behind directly communicating modules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Sam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should’ve started integration sooner.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not have taken ece 1895 at the same time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small scale integration should’ve been done first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a rigid understanding of what's expected of you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Test, test again, and just when you think you’ve tested enough test again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/ Would Do Differently - Jonah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Encouraged Integration sooner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</a:t>
            </a:r>
            <a:r>
              <a:rPr lang="en" dirty="0" err="1"/>
              <a:t>Pyfirmata</a:t>
            </a:r>
            <a:r>
              <a:rPr lang="en" dirty="0"/>
              <a:t> limitations sooner before Iteration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taken 4 other project courses at the same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</a:t>
            </a:r>
            <a:r>
              <a:rPr lang="en" dirty="0" err="1"/>
              <a:t>TestBenches</a:t>
            </a:r>
            <a:r>
              <a:rPr lang="en" dirty="0"/>
              <a:t> to be system fail safe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can’t enact more then one change at a time, often racing around the </a:t>
            </a:r>
            <a:r>
              <a:rPr lang="en" dirty="0" err="1"/>
              <a:t>TestBench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 had it be dependent on the assumption of testing with real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expecting to do most of Train Controller debugging at time of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Speak out 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sites like Jira more rather than keeping tasks in own notes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Requirements are god</a:t>
            </a:r>
          </a:p>
          <a:p>
            <a:pPr>
              <a:lnSpc>
                <a:spcPct val="114999"/>
              </a:lnSpc>
            </a:pPr>
            <a:r>
              <a:rPr lang="en"/>
              <a:t>Think of the Physical Problem</a:t>
            </a:r>
          </a:p>
          <a:p>
            <a:pPr marL="114300" indent="0">
              <a:lnSpc>
                <a:spcPct val="114999"/>
              </a:lnSpc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Start Development Earlier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1"/>
          </p:nvPr>
        </p:nvSpPr>
        <p:spPr>
          <a:xfrm>
            <a:off x="311700" y="840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Lesson learned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 - Our System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Summary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 trains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 waysides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PC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222 blocks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railway crossings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65,294 meters of cable.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 engineers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11 laborers at a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overhead: </a:t>
            </a:r>
            <a:r>
              <a:rPr lang="en" b="1"/>
              <a:t>$6,962,493</a:t>
            </a:r>
            <a:r>
              <a:rPr lang="en"/>
              <a:t>, which is 200% of the total costs.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Risks 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Delays in procurement of materials could extend the project timeline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Complexities in cable installation, such as difficult terrains or unexpected obstacles, could increase the installation time and costs.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Changes in regulations could necessitate modifications to the project, leading to additional costs.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Fluctuations in the prices of materials could impact the overall project costs.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995"/>
            <a:ext cx="9144000" cy="21515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1705575"/>
            <a:ext cx="9144000" cy="1178100"/>
          </a:xfrm>
          <a:prstGeom prst="rect">
            <a:avLst/>
          </a:prstGeom>
          <a:noFill/>
          <a:ln w="38100" cap="flat" cmpd="sng">
            <a:solidFill>
              <a:srgbClr val="D55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995"/>
            <a:ext cx="9144000" cy="215151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0" y="2869875"/>
            <a:ext cx="9144000" cy="572700"/>
          </a:xfrm>
          <a:prstGeom prst="rect">
            <a:avLst/>
          </a:prstGeom>
          <a:noFill/>
          <a:ln w="38100" cap="flat" cmpd="sng">
            <a:solidFill>
              <a:srgbClr val="D55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995"/>
            <a:ext cx="9144000" cy="21515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4584075" y="2689575"/>
            <a:ext cx="897300" cy="168600"/>
          </a:xfrm>
          <a:prstGeom prst="rect">
            <a:avLst/>
          </a:prstGeom>
          <a:noFill/>
          <a:ln w="38100" cap="flat" cmpd="sng">
            <a:solidFill>
              <a:srgbClr val="D55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584075" y="3267050"/>
            <a:ext cx="897300" cy="168600"/>
          </a:xfrm>
          <a:prstGeom prst="rect">
            <a:avLst/>
          </a:prstGeom>
          <a:noFill/>
          <a:ln w="38100" cap="flat" cmpd="sng">
            <a:solidFill>
              <a:srgbClr val="D55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995"/>
            <a:ext cx="9144000" cy="21515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1884000" y="3432375"/>
            <a:ext cx="897300" cy="215100"/>
          </a:xfrm>
          <a:prstGeom prst="rect">
            <a:avLst/>
          </a:prstGeom>
          <a:noFill/>
          <a:ln w="38100" cap="flat" cmpd="sng">
            <a:solidFill>
              <a:srgbClr val="D55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Spent (Estimated)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 Hours per week x 15 weeks = 150 hours per person = 1,050 total estimated hours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54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Spent (outside of scheduled class time)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38100" y="603075"/>
          <a:ext cx="9067800" cy="3915323"/>
        </p:xfrm>
        <a:graphic>
          <a:graphicData uri="http://schemas.openxmlformats.org/drawingml/2006/table">
            <a:tbl>
              <a:tblPr>
                <a:noFill/>
                <a:tableStyleId>{94E69AD7-6AD1-4FB1-B794-CE9D12E54BE9}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13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14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15</a:t>
                      </a:r>
                      <a:endParaRPr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Daniel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+22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Devin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Jonah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Lizza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+23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Lucas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+31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Noah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</a:t>
                      </a:r>
                      <a:endParaRPr sz="1200"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3.29</a:t>
                      </a:r>
                      <a:endParaRPr/>
                    </a:p>
                  </a:txBody>
                  <a:tcPr marL="28575" marR="28575" marT="19050" marB="1905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8.29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10.43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11.14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15.57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10.71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11.86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12.71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17.29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13.71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16.43</a:t>
                      </a:r>
                      <a:endParaRPr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168.43</a:t>
                      </a:r>
                      <a:endParaRPr sz="1200"/>
                    </a:p>
                  </a:txBody>
                  <a:tcPr marL="28575" marR="28575" marT="19050" marB="19050" anchor="ctr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Report (System-level bugs only)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work sessions per week x 4 weeks x 10 bugs / work session = 80 in-person bugs resolved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Reported system bugs on Github (larger issues found remotely): 20 (19 closed)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Total: 100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PowerPoint Presentation</vt:lpstr>
      <vt:lpstr>Cost Analysis - Our System</vt:lpstr>
      <vt:lpstr>Cost Analysis</vt:lpstr>
      <vt:lpstr>Cost Analysis</vt:lpstr>
      <vt:lpstr>Cost Analysis</vt:lpstr>
      <vt:lpstr>Cost Analysis</vt:lpstr>
      <vt:lpstr>Hours Spent (Estimated)</vt:lpstr>
      <vt:lpstr>Hours Spent (outside of scheduled class time)</vt:lpstr>
      <vt:lpstr>Defect Report (System-level bugs only)</vt:lpstr>
      <vt:lpstr>What We’ve Learned / Would Do Differently - Lucas</vt:lpstr>
      <vt:lpstr>What We’ve Learned / Would Do Differently - Daniel</vt:lpstr>
      <vt:lpstr>What We’ve Learned / Would Do Differently - Noah</vt:lpstr>
      <vt:lpstr>What We’ve Learned / Would Do Differently - Devin</vt:lpstr>
      <vt:lpstr>What We’ve Learned / Would Do Differently - Lizza</vt:lpstr>
      <vt:lpstr>What We’ve Learned / Would Do Differently - Sam</vt:lpstr>
      <vt:lpstr>What We’ve Learned / Would Do Differently - Jonah</vt:lpstr>
      <vt:lpstr>Start Development Earlier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modified xsi:type="dcterms:W3CDTF">2024-04-25T21:44:21Z</dcterms:modified>
</cp:coreProperties>
</file>