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- Data Mining &amp; Grundlagen Maschinelles Lernen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Roos, Reimer, Schwarz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93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Ridge</a:t>
            </a:r>
            <a:r>
              <a:rPr lang="de-DE" dirty="0" smtClean="0"/>
              <a:t> Regression</a:t>
            </a:r>
          </a:p>
          <a:p>
            <a:pPr lvl="1"/>
            <a:r>
              <a:rPr lang="de-DE" dirty="0" smtClean="0"/>
              <a:t>858100€</a:t>
            </a:r>
          </a:p>
          <a:p>
            <a:pPr lvl="1"/>
            <a:endParaRPr lang="de-DE" dirty="0"/>
          </a:p>
          <a:p>
            <a:r>
              <a:rPr lang="de-DE" dirty="0" smtClean="0"/>
              <a:t>Entscheidungsbaum</a:t>
            </a:r>
          </a:p>
          <a:p>
            <a:pPr lvl="1"/>
            <a:r>
              <a:rPr lang="de-DE" dirty="0" smtClean="0"/>
              <a:t>83900€ </a:t>
            </a:r>
          </a:p>
          <a:p>
            <a:pPr lvl="1"/>
            <a:endParaRPr lang="de-DE" dirty="0"/>
          </a:p>
          <a:p>
            <a:r>
              <a:rPr lang="de-DE" dirty="0" smtClean="0"/>
              <a:t>Gradient </a:t>
            </a:r>
            <a:r>
              <a:rPr lang="de-DE" dirty="0" err="1" smtClean="0"/>
              <a:t>Boosting</a:t>
            </a:r>
            <a:endParaRPr lang="de-DE" dirty="0"/>
          </a:p>
          <a:p>
            <a:pPr lvl="1"/>
            <a:r>
              <a:rPr lang="de-DE" dirty="0" smtClean="0"/>
              <a:t>44750€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Bei den Testdaten mit 40943 Datenpunkten. (Split = 0.2)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61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014036" cy="5245100"/>
          </a:xfrm>
        </p:spPr>
      </p:pic>
    </p:spTree>
    <p:extLst>
      <p:ext uri="{BB962C8B-B14F-4D97-AF65-F5344CB8AC3E}">
        <p14:creationId xmlns:p14="http://schemas.microsoft.com/office/powerpoint/2010/main" val="370092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88" y="1474788"/>
            <a:ext cx="7786760" cy="4942341"/>
          </a:xfrm>
        </p:spPr>
      </p:pic>
    </p:spTree>
    <p:extLst>
      <p:ext uri="{BB962C8B-B14F-4D97-AF65-F5344CB8AC3E}">
        <p14:creationId xmlns:p14="http://schemas.microsoft.com/office/powerpoint/2010/main" val="122535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83327"/>
            <a:ext cx="8596312" cy="1770245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70099"/>
            <a:ext cx="9312447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8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04686"/>
            <a:ext cx="8154441" cy="4747078"/>
          </a:xfrm>
        </p:spPr>
      </p:pic>
    </p:spTree>
    <p:extLst>
      <p:ext uri="{BB962C8B-B14F-4D97-AF65-F5344CB8AC3E}">
        <p14:creationId xmlns:p14="http://schemas.microsoft.com/office/powerpoint/2010/main" val="227111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89038"/>
            <a:ext cx="8047353" cy="4738233"/>
          </a:xfrm>
        </p:spPr>
      </p:pic>
    </p:spTree>
    <p:extLst>
      <p:ext uri="{BB962C8B-B14F-4D97-AF65-F5344CB8AC3E}">
        <p14:creationId xmlns:p14="http://schemas.microsoft.com/office/powerpoint/2010/main" val="43884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</a:t>
            </a:r>
            <a:br>
              <a:rPr lang="de-DE" dirty="0" smtClean="0"/>
            </a:br>
            <a:r>
              <a:rPr lang="de-DE" dirty="0" err="1" smtClean="0"/>
              <a:t>Ridge</a:t>
            </a:r>
            <a:r>
              <a:rPr lang="de-DE" dirty="0" smtClean="0"/>
              <a:t> Regression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5" y="2074799"/>
            <a:ext cx="7104504" cy="3778994"/>
          </a:xfrm>
        </p:spPr>
      </p:pic>
    </p:spTree>
    <p:extLst>
      <p:ext uri="{BB962C8B-B14F-4D97-AF65-F5344CB8AC3E}">
        <p14:creationId xmlns:p14="http://schemas.microsoft.com/office/powerpoint/2010/main" val="127628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</a:t>
            </a:r>
            <a:br>
              <a:rPr lang="de-DE" dirty="0" smtClean="0"/>
            </a:br>
            <a:r>
              <a:rPr lang="de-DE" dirty="0" smtClean="0"/>
              <a:t>Entscheidungsbaum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823203"/>
            <a:ext cx="6951486" cy="3777497"/>
          </a:xfrm>
        </p:spPr>
      </p:pic>
    </p:spTree>
    <p:extLst>
      <p:ext uri="{BB962C8B-B14F-4D97-AF65-F5344CB8AC3E}">
        <p14:creationId xmlns:p14="http://schemas.microsoft.com/office/powerpoint/2010/main" val="365967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</a:t>
            </a:r>
            <a:br>
              <a:rPr lang="de-DE" dirty="0" smtClean="0"/>
            </a:br>
            <a:r>
              <a:rPr lang="de-DE" dirty="0" smtClean="0"/>
              <a:t>Gradient </a:t>
            </a:r>
            <a:r>
              <a:rPr lang="de-DE" dirty="0" err="1" smtClean="0"/>
              <a:t>Boosting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9" y="2106386"/>
            <a:ext cx="7309909" cy="3363685"/>
          </a:xfrm>
        </p:spPr>
      </p:pic>
    </p:spTree>
    <p:extLst>
      <p:ext uri="{BB962C8B-B14F-4D97-AF65-F5344CB8AC3E}">
        <p14:creationId xmlns:p14="http://schemas.microsoft.com/office/powerpoint/2010/main" val="593883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</Words>
  <Application>Microsoft Office PowerPoint</Application>
  <PresentationFormat>Breitbild</PresentationFormat>
  <Paragraphs>21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Projekt - Data Mining &amp; Grundlagen Maschinelles Lernen 1</vt:lpstr>
      <vt:lpstr>Aufgabe 1</vt:lpstr>
      <vt:lpstr>Aufgabe 1</vt:lpstr>
      <vt:lpstr>Aufgabe 1</vt:lpstr>
      <vt:lpstr>Aufgabe 2</vt:lpstr>
      <vt:lpstr>Aufgabe 3</vt:lpstr>
      <vt:lpstr>Aufgabe 4 Ridge Regression</vt:lpstr>
      <vt:lpstr>Aufgabe 4 Entscheidungsbaum</vt:lpstr>
      <vt:lpstr>Aufgabe 4 Gradient Boosting</vt:lpstr>
      <vt:lpstr>Aufgabe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- Data Mining &amp; Grundlagen Maschinelles Lernen 1</dc:title>
  <dc:creator>Microsoft-Konto</dc:creator>
  <cp:lastModifiedBy>Microsoft-Konto</cp:lastModifiedBy>
  <cp:revision>9</cp:revision>
  <dcterms:created xsi:type="dcterms:W3CDTF">2023-12-12T11:11:32Z</dcterms:created>
  <dcterms:modified xsi:type="dcterms:W3CDTF">2023-12-12T14:47:51Z</dcterms:modified>
</cp:coreProperties>
</file>