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3" r:id="rId23"/>
    <p:sldId id="274" r:id="rId2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T Sans Narrow" panose="020B050602020302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8544c7fb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8544c7fb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8544c7f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8544c7f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8544c7fb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8544c7fb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8544c7fb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8544c7fb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7e0608662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7e0608662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8544c7fb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8544c7fb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7e060866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7e060866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8544c7fb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8544c7fb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8544c7fb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8544c7fb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7e0608662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7e0608662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7e0608662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7e0608662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8544c7fb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8544c7fb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8b10262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8b10262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7e0608662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7e0608662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8544c7fb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8544c7fb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7e0608662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7e0608662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7e0608662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7e0608662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8544c7fb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8544c7fb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Umweltmonitoring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Projektarbeit - Umwelt-Dashboard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Sensebox Frankfurter Allee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6900"/>
            <a:ext cx="8520600" cy="26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87050" y="162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Nachgeforscht…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436" y="1152423"/>
            <a:ext cx="2298786" cy="325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50" y="1152425"/>
            <a:ext cx="6342799" cy="36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6765725" y="4400200"/>
            <a:ext cx="2218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https://de.wikipedia.org/wiki/Abzweigdose</a:t>
            </a:r>
            <a:endParaRPr sz="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 noch mehr Probleme…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75" y="1266325"/>
            <a:ext cx="7717876" cy="35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 noch </a:t>
            </a:r>
            <a:r>
              <a:rPr lang="de" u="sng"/>
              <a:t>noch</a:t>
            </a:r>
            <a:r>
              <a:rPr lang="de"/>
              <a:t> mehr Probleme…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289"/>
            <a:ext cx="9143999" cy="272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763" y="3724563"/>
            <a:ext cx="69056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Beispiel: Behandlung der Daten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Schließen der kleinen Lücken mit linearer Interpolation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4838"/>
            <a:ext cx="9144000" cy="279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Modell Erstellung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Modellerstellung ARIMA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75" y="1076325"/>
            <a:ext cx="5890600" cy="19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75" y="3109725"/>
            <a:ext cx="5890600" cy="18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Training…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684"/>
            <a:ext cx="4740326" cy="344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188" y="1266313"/>
            <a:ext cx="25241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8BD-3CD8-EA77-A07E-B8228438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Go Big </a:t>
            </a:r>
            <a:r>
              <a:rPr lang="de-DE" dirty="0" err="1"/>
              <a:t>or</a:t>
            </a:r>
            <a:r>
              <a:rPr lang="de-DE" dirty="0"/>
              <a:t> Go Home mit 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1D5CB-6F64-0627-F870-0FA030B02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Ziel: Voll Automatisiertes Training &amp; Vorhersagen</a:t>
            </a:r>
          </a:p>
          <a:p>
            <a:r>
              <a:rPr lang="de-DE" dirty="0"/>
              <a:t>Automatisierter Daten Download</a:t>
            </a:r>
          </a:p>
          <a:p>
            <a:r>
              <a:rPr lang="de-DE" dirty="0"/>
              <a:t>Automatisiertes Model Training &amp; Invalidation</a:t>
            </a:r>
          </a:p>
          <a:p>
            <a:r>
              <a:rPr lang="de-DE" dirty="0"/>
              <a:t>Automatische </a:t>
            </a:r>
            <a:r>
              <a:rPr lang="de-DE" dirty="0" err="1"/>
              <a:t>Predictions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09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88E8-51EB-ABE7-A013-01C08779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 Download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D7795-835D-B36D-35FD-8BD370284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Abfragen alle 60 Sekunden für alle boxen &amp; Sensoren</a:t>
            </a:r>
          </a:p>
          <a:p>
            <a:r>
              <a:rPr lang="de-DE" dirty="0"/>
              <a:t>&gt; 10.000.000 Datenpunkte .-.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A162BA-A43E-1A40-57A2-280B8AF7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219" y="1939637"/>
            <a:ext cx="495725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6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Übersicht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Wahl der Senseboxen und Sensoren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Datenvorverarbeitung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Modell Erstellung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Aufbau Dashboard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2DF8-3B4E-BDB8-E23C-5CA9321F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5413-FCCA-BF50-1AA1-2C3F158D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5119282" cy="3302700"/>
          </a:xfrm>
        </p:spPr>
        <p:txBody>
          <a:bodyPr/>
          <a:lstStyle/>
          <a:p>
            <a:r>
              <a:rPr lang="de-DE" dirty="0"/>
              <a:t>41+ Sensoren =&gt; 1+ Modelle</a:t>
            </a:r>
          </a:p>
          <a:p>
            <a:r>
              <a:rPr lang="de-DE" dirty="0"/>
              <a:t>~84 Minuten / Model (auf </a:t>
            </a:r>
            <a:r>
              <a:rPr lang="de-DE" dirty="0" err="1"/>
              <a:t>cpu</a:t>
            </a:r>
            <a:r>
              <a:rPr lang="de-DE" dirty="0"/>
              <a:t>)</a:t>
            </a:r>
          </a:p>
          <a:p>
            <a:r>
              <a:rPr lang="de-DE" dirty="0"/>
              <a:t>~20 Minuten </a:t>
            </a:r>
            <a:r>
              <a:rPr lang="de-DE"/>
              <a:t>/ Model (auf GPU)</a:t>
            </a:r>
            <a:endParaRPr lang="de-DE" dirty="0"/>
          </a:p>
          <a:p>
            <a:r>
              <a:rPr lang="de-DE" dirty="0"/>
              <a:t>Filtern von Sensoren mit schlechten Daten</a:t>
            </a:r>
          </a:p>
          <a:p>
            <a:pPr marL="114300" indent="0">
              <a:buNone/>
            </a:pP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4E1D49-F9CE-EEAB-9893-20514510A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572064"/>
            <a:ext cx="4318722" cy="41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8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30FA-C17E-F079-8E59-7D8C66B8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 Vorhersagen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DF5A-1A1E-208D-979A-963B71D0D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15 Minuten neue vorhersagen für die nächsten 24h</a:t>
            </a:r>
          </a:p>
          <a:p>
            <a:r>
              <a:rPr lang="de-DE" dirty="0"/>
              <a:t>Vorhersagen werden </a:t>
            </a:r>
            <a:r>
              <a:rPr lang="de-DE" dirty="0" err="1"/>
              <a:t>upserted</a:t>
            </a:r>
            <a:r>
              <a:rPr lang="de-DE" dirty="0"/>
              <a:t> und in DB gespeichert</a:t>
            </a:r>
          </a:p>
          <a:p>
            <a:endParaRPr lang="de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61BD48-2587-1E8E-35E5-84597E77E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06" y="2105891"/>
            <a:ext cx="75247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7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Dashboard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Vorführung Dashboard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Demo: https://uwm.turulix.de/d/adpgaup8mcveoe/sensebox-dashboard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24" y="1617300"/>
            <a:ext cx="7324751" cy="34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Wahl der Senseboxen/Sensoren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Senseboxen in Berlin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75" y="1217675"/>
            <a:ext cx="6978096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Sensoren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PM10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PM2.5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Temperatur*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rel. Luftfeuchtigkeit*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Luftdruck*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Beluchtungsstärke*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*nicht alle Sensoren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Datenvorverarbeitung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405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Untersuchung der Daten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r="-8825"/>
          <a:stretch/>
        </p:blipFill>
        <p:spPr>
          <a:xfrm>
            <a:off x="94200" y="734925"/>
            <a:ext cx="5040576" cy="383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925" y="783175"/>
            <a:ext cx="4405774" cy="37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000725" y="4569025"/>
            <a:ext cx="336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Sind diese Daten in Ordnung?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Die Rel. Luftfeuchte sah sehr verdächtig aus. Genauer untersuchen mithilfe eines Histogramms: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" y="2063100"/>
            <a:ext cx="9144000" cy="27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Prüfen der Sensoren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5"/>
            <a:ext cx="4572000" cy="138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6325"/>
            <a:ext cx="4346949" cy="13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 rotWithShape="1">
          <a:blip r:embed="rId5">
            <a:alphaModFix/>
          </a:blip>
          <a:srcRect l="-1530" r="1530"/>
          <a:stretch/>
        </p:blipFill>
        <p:spPr>
          <a:xfrm>
            <a:off x="-54375" y="3006725"/>
            <a:ext cx="4556695" cy="13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993087"/>
            <a:ext cx="4572000" cy="141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(16:9)</PresentationFormat>
  <Paragraphs>52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PT Sans Narrow</vt:lpstr>
      <vt:lpstr>Open Sans</vt:lpstr>
      <vt:lpstr>Arial</vt:lpstr>
      <vt:lpstr>Tropic</vt:lpstr>
      <vt:lpstr>Umweltmonitoring</vt:lpstr>
      <vt:lpstr>Übersicht</vt:lpstr>
      <vt:lpstr>Wahl der Senseboxen/Sensoren</vt:lpstr>
      <vt:lpstr>Senseboxen in Berlin</vt:lpstr>
      <vt:lpstr>Sensoren</vt:lpstr>
      <vt:lpstr>Datenvorverarbeitung</vt:lpstr>
      <vt:lpstr>Untersuchung der Daten</vt:lpstr>
      <vt:lpstr>Probleme</vt:lpstr>
      <vt:lpstr>Prüfen der Sensoren</vt:lpstr>
      <vt:lpstr>Sensebox Frankfurter Allee</vt:lpstr>
      <vt:lpstr>Nachgeforscht…</vt:lpstr>
      <vt:lpstr>Und noch mehr Probleme…</vt:lpstr>
      <vt:lpstr>Und noch noch mehr Probleme…</vt:lpstr>
      <vt:lpstr>Beispiel: Behandlung der Daten</vt:lpstr>
      <vt:lpstr>Modell Erstellung</vt:lpstr>
      <vt:lpstr>Modellerstellung ARIMA</vt:lpstr>
      <vt:lpstr>Training…</vt:lpstr>
      <vt:lpstr>Go Big or Go Home mit LSTM</vt:lpstr>
      <vt:lpstr>Daten Download</vt:lpstr>
      <vt:lpstr>Model Training</vt:lpstr>
      <vt:lpstr>Model Vorhersagen</vt:lpstr>
      <vt:lpstr>Dashboard</vt:lpstr>
      <vt:lpstr>Vorführung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Tim</cp:lastModifiedBy>
  <cp:revision>3</cp:revision>
  <dcterms:modified xsi:type="dcterms:W3CDTF">2024-06-30T22:15:02Z</dcterms:modified>
</cp:coreProperties>
</file>