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8544c7f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8544c7f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8544c7f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8544c7f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8544c7fb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8544c7fb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8544c7f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8544c7f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7e0608662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7e0608662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8544c7fb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8544c7fb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7e0608662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7e0608662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8544c7fb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8544c7fb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8544c7fb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8544c7fb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7e0608662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7e0608662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7e0608662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7e0608662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8544c7fb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8544c7fb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8b102627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8b102627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7e0608662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7e0608662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8544c7f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8544c7f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7e0608662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7e0608662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7e0608662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7e0608662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8544c7f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8544c7f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Umweltmonitoring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Projektarbeit - Umwelt-Dashboard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Sensebox Frankfurter Allee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6900"/>
            <a:ext cx="8520600" cy="26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87050" y="162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Nachgeforscht…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436" y="1152423"/>
            <a:ext cx="2298786" cy="325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50" y="1152425"/>
            <a:ext cx="6342799" cy="36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6765725" y="4400200"/>
            <a:ext cx="2218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https://de.wikipedia.org/wiki/Abzweigdose</a:t>
            </a:r>
            <a:endParaRPr sz="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Und noch mehr Probleme…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75" y="1266325"/>
            <a:ext cx="7717876" cy="35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Und noch </a:t>
            </a:r>
            <a:r>
              <a:rPr lang="de" u="sng"/>
              <a:t>noch</a:t>
            </a:r>
            <a:r>
              <a:rPr lang="de"/>
              <a:t> mehr Probleme…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289"/>
            <a:ext cx="9143999" cy="272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763" y="3724563"/>
            <a:ext cx="69056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Beispiel: Behandlung der Daten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Schließen der kleinen Lücken mit linearer Interpolation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4838"/>
            <a:ext cx="9144000" cy="279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Modell Erstellung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Modellerstellung ARIMA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75" y="1076325"/>
            <a:ext cx="5890600" cy="19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75" y="3109725"/>
            <a:ext cx="5890600" cy="18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Training…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3684"/>
            <a:ext cx="4740326" cy="344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188" y="1266313"/>
            <a:ext cx="25241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Dashboard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Vorführung Dashboard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Demo: https://uwm.turulix.de/d/adpgaup8mcveoe/sensebox-dashboard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24" y="1617300"/>
            <a:ext cx="7324751" cy="34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Übersicht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Wahl der Senseboxen und Sensoren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Datenvorverarbeitung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Modell Erstellung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 sz="2400"/>
              <a:t>Aufbau Dashboard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Wahl der Senseboxen/Sensoren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Senseboxen in Berlin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75" y="1217675"/>
            <a:ext cx="6978096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Sensoren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PM10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PM2.5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Temperatur*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rel. Luftfeuchtigkeit*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Luftdruck*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Beluchtungsstärke*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*nicht alle Sensoren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Datenvorverarbeitung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40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Untersuchung der Daten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-8825" t="0"/>
          <a:stretch/>
        </p:blipFill>
        <p:spPr>
          <a:xfrm>
            <a:off x="94200" y="734925"/>
            <a:ext cx="5040576" cy="383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925" y="783175"/>
            <a:ext cx="4405774" cy="37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000725" y="4569025"/>
            <a:ext cx="336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Sind diese Daten in Ordnung?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25"/>
            <a:ext cx="85206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Die </a:t>
            </a:r>
            <a:r>
              <a:rPr lang="de"/>
              <a:t>Rel. Luftfeuchte sah sehr verdächtig aus. Genauer untersuchen mithilfe eines Histogramms: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" y="2063100"/>
            <a:ext cx="9144000" cy="27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Prüfen der Sensoren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25"/>
            <a:ext cx="4572000" cy="138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66325"/>
            <a:ext cx="4346949" cy="13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 rotWithShape="1">
          <a:blip r:embed="rId5">
            <a:alphaModFix/>
          </a:blip>
          <a:srcRect b="0" l="-1530" r="1530" t="0"/>
          <a:stretch/>
        </p:blipFill>
        <p:spPr>
          <a:xfrm>
            <a:off x="-54375" y="3006725"/>
            <a:ext cx="4556695" cy="13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993087"/>
            <a:ext cx="4572000" cy="141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