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0" y="0"/>
            <a:ext cx="1215360" cy="25707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7840" y="383040"/>
            <a:ext cx="7707600" cy="73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;p3"/>
          <p:cNvSpPr/>
          <p:nvPr/>
        </p:nvSpPr>
        <p:spPr>
          <a:xfrm flipH="1" rot="10800000">
            <a:off x="1441440" y="2572560"/>
            <a:ext cx="1215360" cy="159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" name="Google Shape;17;p3"/>
          <p:cNvSpPr/>
          <p:nvPr/>
        </p:nvSpPr>
        <p:spPr>
          <a:xfrm flipH="1" rot="10800000">
            <a:off x="2658240" y="720"/>
            <a:ext cx="1215360" cy="2570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;p9"/>
          <p:cNvSpPr/>
          <p:nvPr/>
        </p:nvSpPr>
        <p:spPr>
          <a:xfrm>
            <a:off x="5270400" y="979560"/>
            <a:ext cx="1215360" cy="159156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0" name="Google Shape;47;p9"/>
          <p:cNvSpPr/>
          <p:nvPr/>
        </p:nvSpPr>
        <p:spPr>
          <a:xfrm>
            <a:off x="6486480" y="2571840"/>
            <a:ext cx="1215360" cy="2570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5;p14"/>
          <p:cNvSpPr/>
          <p:nvPr/>
        </p:nvSpPr>
        <p:spPr>
          <a:xfrm>
            <a:off x="0" y="4834440"/>
            <a:ext cx="4571280" cy="308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4" name="Google Shape;76;p14"/>
          <p:cNvSpPr/>
          <p:nvPr/>
        </p:nvSpPr>
        <p:spPr>
          <a:xfrm>
            <a:off x="4572000" y="4834440"/>
            <a:ext cx="4571280" cy="308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29;p20"/>
          <p:cNvSpPr/>
          <p:nvPr/>
        </p:nvSpPr>
        <p:spPr>
          <a:xfrm flipH="1" rot="10800000">
            <a:off x="0" y="2572560"/>
            <a:ext cx="1215360" cy="25707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8" name="Google Shape;130;p20"/>
          <p:cNvSpPr/>
          <p:nvPr/>
        </p:nvSpPr>
        <p:spPr>
          <a:xfrm flipH="1" rot="10800000">
            <a:off x="1219320" y="1248120"/>
            <a:ext cx="1215360" cy="1323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0;p23"/>
          <p:cNvSpPr/>
          <p:nvPr/>
        </p:nvSpPr>
        <p:spPr>
          <a:xfrm flipH="1">
            <a:off x="-720" y="4834440"/>
            <a:ext cx="4571280" cy="308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2" name="Google Shape;141;p23"/>
          <p:cNvSpPr/>
          <p:nvPr/>
        </p:nvSpPr>
        <p:spPr>
          <a:xfrm flipH="1">
            <a:off x="4571280" y="4834440"/>
            <a:ext cx="4571280" cy="308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5;p24"/>
          <p:cNvSpPr/>
          <p:nvPr/>
        </p:nvSpPr>
        <p:spPr>
          <a:xfrm>
            <a:off x="7927920" y="2571480"/>
            <a:ext cx="1215360" cy="25707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7840" y="383040"/>
            <a:ext cx="7707600" cy="73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5;p24"/>
          <p:cNvSpPr/>
          <p:nvPr/>
        </p:nvSpPr>
        <p:spPr>
          <a:xfrm>
            <a:off x="7927920" y="2571480"/>
            <a:ext cx="1215360" cy="25707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43760" y="1172160"/>
            <a:ext cx="67701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3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Escape The Cop </a:t>
            </a:r>
            <a:r>
              <a:rPr b="1" lang="en-US" sz="44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Game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457200" y="3657600"/>
            <a:ext cx="4800240" cy="93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Name: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 Turya Biswas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Roll: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1507</a:t>
            </a:r>
            <a:br>
              <a:rPr sz="1600"/>
            </a:b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Email: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 bsse1507@iit.du.ac.bd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Supervisor: </a:t>
            </a:r>
            <a:r>
              <a:rPr b="0" lang="en-US" sz="1600" strike="noStrike" u="none">
                <a:solidFill>
                  <a:schemeClr val="accent2"/>
                </a:solidFill>
                <a:uFillTx/>
                <a:latin typeface="Montserrat"/>
                <a:ea typeface="Montserrat"/>
              </a:rPr>
              <a:t>Dr. Md. Nurul Ahad Tawhid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13520" y="2226960"/>
            <a:ext cx="446184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Challenges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713160" y="1262160"/>
            <a:ext cx="446184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04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738360" y="774360"/>
            <a:ext cx="7133040" cy="33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File Handling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Player name and score information in files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Store data separately for Easy, Medium and Hard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4a8cff"/>
              </a:buClr>
              <a:buFont typeface="Montserrat"/>
              <a:buChar char="●"/>
            </a:pP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Perfectly Move Cops to the thief [player].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84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Future Task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84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05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94080" y="457200"/>
            <a:ext cx="6163560" cy="33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Increase number of Cops in higher level and handle their movement.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Add Image and Texture for more Beauty.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Add logic to avoid collision with walls.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4a8cff"/>
              </a:buClr>
              <a:buFont typeface="Montserrat"/>
              <a:buChar char="●"/>
            </a:pP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Make any of the Cops movable by 2</a:t>
            </a:r>
            <a:r>
              <a:rPr b="1" lang="en-US" sz="2200" strike="noStrike" u="none" baseline="33000">
                <a:solidFill>
                  <a:schemeClr val="accent1"/>
                </a:solidFill>
                <a:uFillTx/>
                <a:latin typeface="Montserrat"/>
                <a:ea typeface="Montserrat"/>
              </a:rPr>
              <a:t>nd</a:t>
            </a:r>
            <a:r>
              <a:rPr b="1" lang="en-US" sz="2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 Player and make score for that player.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2230200" y="1640880"/>
            <a:ext cx="4410360" cy="115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1" lang="en-US" sz="60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Thanks!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17840" y="383040"/>
            <a:ext cx="770760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trike="noStrike" u="none">
                <a:solidFill>
                  <a:srgbClr val="ff4000"/>
                </a:solidFill>
                <a:uFillTx/>
                <a:latin typeface="Montserrat"/>
                <a:ea typeface="Montserrat"/>
              </a:rPr>
              <a:t>Table of Contents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1257120" y="1262160"/>
            <a:ext cx="3918960" cy="63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1. Introduction</a:t>
            </a:r>
            <a:br>
              <a:rPr sz="2400"/>
            </a:b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TextBox 9"/>
          <p:cNvSpPr/>
          <p:nvPr/>
        </p:nvSpPr>
        <p:spPr>
          <a:xfrm>
            <a:off x="1257120" y="1740600"/>
            <a:ext cx="285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2.</a:t>
            </a:r>
            <a:r>
              <a:rPr b="1" lang="en-US" sz="20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 </a:t>
            </a: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Purpose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TextBox 10"/>
          <p:cNvSpPr/>
          <p:nvPr/>
        </p:nvSpPr>
        <p:spPr>
          <a:xfrm>
            <a:off x="1257120" y="2202120"/>
            <a:ext cx="2144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3. Features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TextBox 11"/>
          <p:cNvSpPr/>
          <p:nvPr/>
        </p:nvSpPr>
        <p:spPr>
          <a:xfrm>
            <a:off x="1257120" y="2663640"/>
            <a:ext cx="2857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4. Challenges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TextBox 12"/>
          <p:cNvSpPr/>
          <p:nvPr/>
        </p:nvSpPr>
        <p:spPr>
          <a:xfrm>
            <a:off x="1257120" y="3119760"/>
            <a:ext cx="3684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5. Future Task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84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Introduction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84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01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231360" y="1516320"/>
            <a:ext cx="4054680" cy="72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What is it?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231360" y="2108160"/>
            <a:ext cx="5183280" cy="24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A simple game with c/c++.</a:t>
            </a:r>
            <a:br>
              <a:rPr sz="1800"/>
            </a:b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Based on Graphical interface and file handling. Some status are shown in terminal/CMD.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8280" y="2226960"/>
            <a:ext cx="446184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Purpose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3968280" y="1262160"/>
            <a:ext cx="446184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02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2621880" y="1071360"/>
            <a:ext cx="5652720" cy="301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Mind refreshment game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Multiple User data stored in to show score status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3520" y="2226960"/>
            <a:ext cx="446184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7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Features</a:t>
            </a:r>
            <a:endParaRPr b="0" lang="en-US" sz="4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713160" y="1262160"/>
            <a:ext cx="446184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200" strike="noStrike" u="none">
                <a:solidFill>
                  <a:schemeClr val="dk2"/>
                </a:solidFill>
                <a:uFillTx/>
                <a:latin typeface="Montserrat"/>
                <a:ea typeface="Montserrat"/>
              </a:rPr>
              <a:t>03</a:t>
            </a:r>
            <a:endParaRPr b="0" lang="en-US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364680"/>
            <a:ext cx="4527360" cy="77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Language Used: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25840" y="1193760"/>
            <a:ext cx="1328400" cy="11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"/>
          <p:cNvSpPr/>
          <p:nvPr/>
        </p:nvSpPr>
        <p:spPr>
          <a:xfrm>
            <a:off x="2324160" y="1370160"/>
            <a:ext cx="695880" cy="8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+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031560" y="1143000"/>
            <a:ext cx="1131480" cy="1137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914400" y="3260160"/>
            <a:ext cx="3200040" cy="108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818280" y="2696760"/>
            <a:ext cx="352476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Graphics Tool: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32520" y="794160"/>
            <a:ext cx="4397760" cy="65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Montserrat"/>
              </a:rPr>
              <a:t>The project includes: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818280" y="1765080"/>
            <a:ext cx="3524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Arrays/Vectors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818280" y="2282400"/>
            <a:ext cx="5124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Structure/Class Object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866520" y="3276000"/>
            <a:ext cx="2226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String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Box 6"/>
          <p:cNvSpPr/>
          <p:nvPr/>
        </p:nvSpPr>
        <p:spPr>
          <a:xfrm>
            <a:off x="866520" y="2799720"/>
            <a:ext cx="2790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trike="noStrike" u="none">
                <a:solidFill>
                  <a:schemeClr val="accent1"/>
                </a:solidFill>
                <a:uFillTx/>
                <a:latin typeface="Montserrat"/>
                <a:ea typeface="Arial"/>
              </a:rPr>
              <a:t>File handling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57200" y="4114800"/>
            <a:ext cx="8229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NB:-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en-US" sz="1800" strike="noStrike" u="sng">
                <a:solidFill>
                  <a:srgbClr val="ff0000"/>
                </a:solidFill>
                <a:uFillTx/>
                <a:latin typeface="Arial"/>
              </a:rPr>
              <a:t>Structure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and </a:t>
            </a:r>
            <a:r>
              <a:rPr b="0" lang="en-US" sz="1800" strike="noStrike" u="sng">
                <a:solidFill>
                  <a:srgbClr val="ff0000"/>
                </a:solidFill>
                <a:uFillTx/>
                <a:latin typeface="Arial"/>
              </a:rPr>
              <a:t>Class Object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are nothing but same concept. In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, there is only structure. In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C++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, it has both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struct</a:t>
            </a:r>
            <a:r>
              <a:rPr b="0" lang="en-US" sz="1800" strike="noStrike" u="none">
                <a:solidFill>
                  <a:srgbClr val="ff0000"/>
                </a:solidFill>
                <a:uFillTx/>
                <a:latin typeface="Arial"/>
              </a:rPr>
              <a:t> and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</a:rPr>
              <a:t>class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Application>LibreOffice/24.8.4.2$Linux_X86_64 LibreOffice_project/480$Build-2</Application>
  <AppVersion>15.0000</AppVersion>
  <Words>150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Pratick Bhowmick</dc:creator>
  <dc:description/>
  <dc:language>en-US</dc:language>
  <cp:lastModifiedBy/>
  <dcterms:modified xsi:type="dcterms:W3CDTF">2025-01-22T02:29:13Z</dcterms:modified>
  <cp:revision>50</cp:revision>
  <dc:subject/>
  <dc:title>Movie Ticket Booking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