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690" r:id="rId3"/>
  </p:sldMasterIdLst>
  <p:notesMasterIdLst>
    <p:notesMasterId r:id="rId18"/>
  </p:notesMasterIdLst>
  <p:sldIdLst>
    <p:sldId id="375" r:id="rId4"/>
    <p:sldId id="355" r:id="rId5"/>
    <p:sldId id="360" r:id="rId6"/>
    <p:sldId id="358" r:id="rId7"/>
    <p:sldId id="361" r:id="rId8"/>
    <p:sldId id="362" r:id="rId9"/>
    <p:sldId id="363" r:id="rId10"/>
    <p:sldId id="365" r:id="rId11"/>
    <p:sldId id="366" r:id="rId12"/>
    <p:sldId id="367" r:id="rId13"/>
    <p:sldId id="368" r:id="rId14"/>
    <p:sldId id="369" r:id="rId15"/>
    <p:sldId id="370" r:id="rId16"/>
    <p:sldId id="3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9D89710D-E0FA-461A-BAA4-9280CE0FB3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3340CCD-8223-4AD2-9B3B-E4A5B7B3F31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2CC0FB3B-BEB6-40AD-B8BC-B16406CB812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78A7C78-490B-4B70-939F-E0E530D713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9137FDB-ABEE-4E70-8C6C-EF63DE1104F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CA30B33-1578-4F92-965A-1B25CB2B0B7A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19BAF048-858D-467A-A2D9-55353AB374D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B79BF1D3-47E2-45EE-A6D2-51AB7F5C760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6DB35A04-7291-4929-BDBF-CF27350278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D7F7AE34-085B-4DC4-9A42-0AC2401105D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87B3583-8A4C-4CC1-97CB-1DCF41636F7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1B82E14F-7618-40E4-BBC5-B8608C0F47B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D87325FE-B771-406F-8B24-B59F85F186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BC04CA1C-6227-4101-BA76-1648919A540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CDC2A41E-91D3-45C4-8342-591264033EC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="" xmlns:a16="http://schemas.microsoft.com/office/drawing/2014/main" id="{50E4E875-9627-43F8-A726-76591FA0F8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79F8306F-8BD0-44BD-8105-37B91391D02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DEF64F5B-879E-4BA4-96E8-7E54F988F1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="" xmlns:a16="http://schemas.microsoft.com/office/drawing/2014/main" id="{90D69432-D5EA-43C4-87C5-F0A7492482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6369CACB-2EA5-48C3-9786-31FB883E08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0548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9981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3305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8120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7847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1324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978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9093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866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3627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458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46990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7618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77361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3866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6086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42169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5141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3639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>
            <a:extLst>
              <a:ext uri="{FF2B5EF4-FFF2-40B4-BE49-F238E27FC236}">
                <a16:creationId xmlns="" xmlns:a16="http://schemas.microsoft.com/office/drawing/2014/main" id="{42FD185E-8006-4B10-B605-B710D34FADAC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="" xmlns:a16="http://schemas.microsoft.com/office/drawing/2014/main" id="{5A1F3092-7FF0-415A-9303-2673362646A4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="" xmlns:a16="http://schemas.microsoft.com/office/drawing/2014/main" id="{A1BE3192-7C02-4403-A58A-969846D22DC0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93407AAC-8150-44C4-9584-B9E8B68AC0A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C58EFFB1-8BB0-4996-8941-C86418C74D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3FDEC632-DA90-4704-A118-52C12680CD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="" xmlns:a16="http://schemas.microsoft.com/office/drawing/2014/main" id="{397CF02B-3A3C-4749-8399-E7AF8DB77D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2384C7EA-159E-4B72-8DE9-C35A0FFA2516}"/>
              </a:ext>
            </a:extLst>
          </p:cNvPr>
          <p:cNvSpPr/>
          <p:nvPr userDrawn="1"/>
        </p:nvSpPr>
        <p:spPr>
          <a:xfrm>
            <a:off x="-8060" y="4379"/>
            <a:ext cx="12197818" cy="5399813"/>
          </a:xfrm>
          <a:custGeom>
            <a:avLst/>
            <a:gdLst>
              <a:gd name="connsiteX0" fmla="*/ 0 w 12197818"/>
              <a:gd name="connsiteY0" fmla="*/ 0 h 5399813"/>
              <a:gd name="connsiteX1" fmla="*/ 12197818 w 12197818"/>
              <a:gd name="connsiteY1" fmla="*/ 0 h 5399813"/>
              <a:gd name="connsiteX2" fmla="*/ 12197818 w 12197818"/>
              <a:gd name="connsiteY2" fmla="*/ 3387138 h 5399813"/>
              <a:gd name="connsiteX3" fmla="*/ 12092462 w 12197818"/>
              <a:gd name="connsiteY3" fmla="*/ 3466867 h 5399813"/>
              <a:gd name="connsiteX4" fmla="*/ 6194839 w 12197818"/>
              <a:gd name="connsiteY4" fmla="*/ 5399407 h 5399813"/>
              <a:gd name="connsiteX5" fmla="*/ 394958 w 12197818"/>
              <a:gd name="connsiteY5" fmla="*/ 3661220 h 5399813"/>
              <a:gd name="connsiteX6" fmla="*/ 0 w 12197818"/>
              <a:gd name="connsiteY6" fmla="*/ 3381678 h 539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7818" h="5399813">
                <a:moveTo>
                  <a:pt x="0" y="0"/>
                </a:moveTo>
                <a:lnTo>
                  <a:pt x="12197818" y="0"/>
                </a:lnTo>
                <a:lnTo>
                  <a:pt x="12197818" y="3387138"/>
                </a:lnTo>
                <a:lnTo>
                  <a:pt x="12092462" y="3466867"/>
                </a:lnTo>
                <a:cubicBezTo>
                  <a:pt x="10418868" y="4673440"/>
                  <a:pt x="8375960" y="5380077"/>
                  <a:pt x="6194839" y="5399407"/>
                </a:cubicBezTo>
                <a:cubicBezTo>
                  <a:pt x="4069646" y="5418244"/>
                  <a:pt x="2064079" y="4782345"/>
                  <a:pt x="394958" y="3661220"/>
                </a:cubicBezTo>
                <a:lnTo>
                  <a:pt x="0" y="3381678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="" xmlns:a16="http://schemas.microsoft.com/office/drawing/2014/main" id="{E128FEF4-C220-4EB5-A589-97B9EAACE7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460302"/>
          </a:xfrm>
          <a:custGeom>
            <a:avLst/>
            <a:gdLst>
              <a:gd name="connsiteX0" fmla="*/ 0 w 12192000"/>
              <a:gd name="connsiteY0" fmla="*/ 0 h 4460302"/>
              <a:gd name="connsiteX1" fmla="*/ 12192000 w 12192000"/>
              <a:gd name="connsiteY1" fmla="*/ 0 h 4460302"/>
              <a:gd name="connsiteX2" fmla="*/ 12192000 w 12192000"/>
              <a:gd name="connsiteY2" fmla="*/ 1866614 h 4460302"/>
              <a:gd name="connsiteX3" fmla="*/ 11948450 w 12192000"/>
              <a:gd name="connsiteY3" fmla="*/ 2109613 h 4460302"/>
              <a:gd name="connsiteX4" fmla="*/ 6170984 w 12192000"/>
              <a:gd name="connsiteY4" fmla="*/ 4459966 h 4460302"/>
              <a:gd name="connsiteX5" fmla="*/ 100779 w 12192000"/>
              <a:gd name="connsiteY5" fmla="*/ 1969730 h 4460302"/>
              <a:gd name="connsiteX6" fmla="*/ 0 w 12192000"/>
              <a:gd name="connsiteY6" fmla="*/ 1864325 h 446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460302">
                <a:moveTo>
                  <a:pt x="0" y="0"/>
                </a:moveTo>
                <a:lnTo>
                  <a:pt x="12192000" y="0"/>
                </a:lnTo>
                <a:lnTo>
                  <a:pt x="12192000" y="1866614"/>
                </a:lnTo>
                <a:lnTo>
                  <a:pt x="11948450" y="2109613"/>
                </a:lnTo>
                <a:cubicBezTo>
                  <a:pt x="10432827" y="3560680"/>
                  <a:pt x="8388373" y="4440314"/>
                  <a:pt x="6170984" y="4459966"/>
                </a:cubicBezTo>
                <a:cubicBezTo>
                  <a:pt x="3830408" y="4480711"/>
                  <a:pt x="1665499" y="3540003"/>
                  <a:pt x="100779" y="1969730"/>
                </a:cubicBezTo>
                <a:lnTo>
                  <a:pt x="0" y="186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EA64BC5-71C0-4F53-BD38-7C65BC17BEC4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="" xmlns:a16="http://schemas.microsoft.com/office/drawing/2014/main" id="{D79E57D4-5524-458E-8555-F2DB382A30A6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="" xmlns:a16="http://schemas.microsoft.com/office/drawing/2014/main" id="{BAEE9DDE-1546-4782-BFAC-486ABADFA722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1B1722FF-1C36-4EC8-B01B-648463882337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="" xmlns:a16="http://schemas.microsoft.com/office/drawing/2014/main" id="{580AFA0E-EAB7-471B-B0EB-0810F7EF72F5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="" xmlns:a16="http://schemas.microsoft.com/office/drawing/2014/main" id="{087DC462-CB8F-49A2-9569-131072E9EAC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="" xmlns:a16="http://schemas.microsoft.com/office/drawing/2014/main" id="{16D636AA-82C0-4A38-AC32-86D6B95D93B8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="" xmlns:a16="http://schemas.microsoft.com/office/drawing/2014/main" id="{DC7476E6-FA65-4519-951E-19E809F706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E4EBA4B-9616-4034-9E2F-7626B67349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28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370" y="1410551"/>
            <a:ext cx="6901009" cy="43242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Fakültə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İnformasiya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telekommunikasiya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ühəndis riyaziyyatı və süni intellekt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İxtisaslaşma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İdarəetmənin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texnologiyaları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Qrup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M662a4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Fənn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verilənlər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bazalarını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idarəetmə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sistemləri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Mövzu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MangoDB</a:t>
            </a:r>
            <a:endParaRPr lang="az-Latn-A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Müəllim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Cəfərov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Nizami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Tələbə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üryan Əzizov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29" y="162668"/>
            <a:ext cx="4569509" cy="21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871"/>
            <a:ext cx="3119089" cy="840692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523" y="333431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CA" altLang="zh-CN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Replikasiya</a:t>
            </a:r>
            <a:endParaRPr lang="zh-CN" altLang="zh-CN" sz="54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=""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044429" y="1720466"/>
            <a:ext cx="10322654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Replikasiya artıqlığı təmin edir və məlumatların əlçatanlığını artırır</a:t>
            </a: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Fərqli </a:t>
            </a: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verilənlər bazası serverlərində verilənlərin çoxsaylı nüsxələri ilə replikasiya bir verilənlər bazası serverinin itirilməsinə qarşı səhvlərə qarşı dözümlülük səviyyəsini təmin edir.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2543EEA3-B73B-439B-887F-18234A2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191" y="4021299"/>
            <a:ext cx="3495492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8B1A4E6-9B08-46C5-9EF2-C18146FA5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26" y="4021299"/>
            <a:ext cx="489585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409CB2-CB3C-491D-9C7A-6237E335ABF3}"/>
              </a:ext>
            </a:extLst>
          </p:cNvPr>
          <p:cNvSpPr txBox="1"/>
          <p:nvPr/>
        </p:nvSpPr>
        <p:spPr>
          <a:xfrm flipH="1">
            <a:off x="1488625" y="6032433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681904-6B94-478B-8177-335075ABCCBE}"/>
              </a:ext>
            </a:extLst>
          </p:cNvPr>
          <p:cNvSpPr txBox="1"/>
          <p:nvPr/>
        </p:nvSpPr>
        <p:spPr>
          <a:xfrm flipH="1">
            <a:off x="4459205" y="6053935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</p:spTree>
    <p:extLst>
      <p:ext uri="{BB962C8B-B14F-4D97-AF65-F5344CB8AC3E}">
        <p14:creationId xmlns:p14="http://schemas.microsoft.com/office/powerpoint/2010/main" val="12928685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=""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=""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=""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2" y="890950"/>
            <a:ext cx="2996947" cy="80777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93" y="451815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CA" altLang="zh-CN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Replikasiya</a:t>
            </a:r>
            <a:endParaRPr lang="zh-CN" altLang="zh-CN" sz="54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7FC68C2-9099-486B-B30F-FC6A92FD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2" y="2298102"/>
            <a:ext cx="6524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8D8452D2-DB68-4290-8D0D-8E18D031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51" y="1778989"/>
            <a:ext cx="5153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9720CD7-14F4-47C0-B577-32E38C2EA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084" y="4573049"/>
            <a:ext cx="152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30">
            <a:extLst>
              <a:ext uri="{FF2B5EF4-FFF2-40B4-BE49-F238E27FC236}">
                <a16:creationId xmlns=""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7" y="664370"/>
            <a:ext cx="2666325" cy="71865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02031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CA" altLang="zh-CN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Parçalanma</a:t>
            </a:r>
            <a:endParaRPr lang="zh-CN" altLang="zh-CN" sz="54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=""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86076" y="1841777"/>
            <a:ext cx="5295821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Sharding məlumatların bir çox maşın arasında paylanması üsuludur</a:t>
            </a: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çox böyük məlumat dəstləri və yüksək ötürmə əməliyyatları ilə yerləşdirmələri dəstəkləmək üçün sharding-dən istifadə </a:t>
            </a: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az-Latn-AZ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21D4A4E-046A-46EC-B25E-D03847DD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7776"/>
            <a:ext cx="4145035" cy="42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" y="944543"/>
            <a:ext cx="3102965" cy="8363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900" y="387558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az-Latn-AZ" altLang="zh-CN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Parçalanma</a:t>
            </a:r>
            <a:r>
              <a:rPr lang="en-CA" altLang="zh-CN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CA" altLang="zh-CN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Arxitektura</a:t>
            </a:r>
            <a:r>
              <a:rPr lang="az-Latn-AZ" altLang="zh-CN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sı</a:t>
            </a:r>
            <a:endParaRPr lang="zh-CN" altLang="zh-CN" sz="54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=""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63335" y="2175055"/>
            <a:ext cx="4980737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Shard</a:t>
            </a:r>
            <a:r>
              <a:rPr lang="az-Latn-AZ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orijinal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verilənlərin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dəstini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idarə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etmək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Monqo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nümunəsidir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sz="24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Mongos</a:t>
            </a:r>
            <a:r>
              <a:rPr lang="az-Latn-AZ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parçalar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sorğu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yönləndiricisidir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sz="24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Konfiqurasiya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 metadata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məlumatını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klasterin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konfiqurasiya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detallarını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saxlayan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Mongo 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nümunəsidir</a:t>
            </a:r>
            <a:endParaRPr lang="en-US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sz="24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12BD91-C18C-47AA-A5E5-23385635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45" y="1928842"/>
            <a:ext cx="6019800" cy="43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ardrop 1">
            <a:extLst>
              <a:ext uri="{FF2B5EF4-FFF2-40B4-BE49-F238E27FC236}">
                <a16:creationId xmlns=""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=""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3" y="1038848"/>
            <a:ext cx="3369353" cy="9081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957" y="314601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CA" altLang="zh-CN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Parçalanma</a:t>
            </a:r>
            <a:r>
              <a:rPr lang="en-CA" altLang="zh-CN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/</a:t>
            </a:r>
            <a:r>
              <a:rPr lang="en-CA" altLang="zh-CN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Replikasiya</a:t>
            </a:r>
            <a:endParaRPr lang="zh-CN" altLang="zh-CN" sz="54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=""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20603" y="2650580"/>
            <a:ext cx="4747488" cy="3454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Replikasiya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üksək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əlçatanlıq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dəstlərini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çoxlu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qovşaqları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arasında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bölün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Yüksək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ötürmə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qabiliyyəti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tələb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olunduqda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miqyasını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üfüqi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olaraq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yuxarı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parçalayın</a:t>
            </a:r>
            <a:endParaRPr lang="en-US" b="0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60F6D57-748C-44A0-81A9-2B70A038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57" y="1299666"/>
            <a:ext cx="6360220" cy="49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0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" y="766879"/>
            <a:ext cx="3369353" cy="90814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044BC73C-87D6-4C96-B227-3B2406CB6ACD}"/>
              </a:ext>
            </a:extLst>
          </p:cNvPr>
          <p:cNvSpPr/>
          <p:nvPr/>
        </p:nvSpPr>
        <p:spPr>
          <a:xfrm>
            <a:off x="4845001" y="1044704"/>
            <a:ext cx="7346360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405EC4DD-F2F4-4BE7-B6C8-92107747C83F}"/>
              </a:ext>
            </a:extLst>
          </p:cNvPr>
          <p:cNvSpPr/>
          <p:nvPr/>
        </p:nvSpPr>
        <p:spPr>
          <a:xfrm>
            <a:off x="4546532" y="1037982"/>
            <a:ext cx="306470" cy="700497"/>
          </a:xfrm>
          <a:custGeom>
            <a:avLst/>
            <a:gdLst/>
            <a:ahLst/>
            <a:cxnLst/>
            <a:rect l="l" t="t" r="r" b="b"/>
            <a:pathLst>
              <a:path w="215653" h="492919">
                <a:moveTo>
                  <a:pt x="139304" y="0"/>
                </a:moveTo>
                <a:lnTo>
                  <a:pt x="215653" y="0"/>
                </a:lnTo>
                <a:lnTo>
                  <a:pt x="215653" y="492919"/>
                </a:lnTo>
                <a:lnTo>
                  <a:pt x="121556" y="492919"/>
                </a:lnTo>
                <a:lnTo>
                  <a:pt x="121556" y="138299"/>
                </a:lnTo>
                <a:cubicBezTo>
                  <a:pt x="87177" y="170446"/>
                  <a:pt x="46658" y="194221"/>
                  <a:pt x="0" y="209625"/>
                </a:cubicBezTo>
                <a:lnTo>
                  <a:pt x="0" y="124235"/>
                </a:lnTo>
                <a:cubicBezTo>
                  <a:pt x="24557" y="116198"/>
                  <a:pt x="51235" y="100962"/>
                  <a:pt x="80033" y="78526"/>
                </a:cubicBezTo>
                <a:cubicBezTo>
                  <a:pt x="108831" y="56090"/>
                  <a:pt x="128588" y="29915"/>
                  <a:pt x="139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E2E5FB00-966C-476A-A399-E9ED8EA79701}"/>
              </a:ext>
            </a:extLst>
          </p:cNvPr>
          <p:cNvSpPr/>
          <p:nvPr/>
        </p:nvSpPr>
        <p:spPr>
          <a:xfrm>
            <a:off x="4845001" y="3343080"/>
            <a:ext cx="7346999" cy="690665"/>
          </a:xfrm>
          <a:custGeom>
            <a:avLst/>
            <a:gdLst>
              <a:gd name="connsiteX0" fmla="*/ 0 w 7346999"/>
              <a:gd name="connsiteY0" fmla="*/ 0 h 690665"/>
              <a:gd name="connsiteX1" fmla="*/ 7346999 w 7346999"/>
              <a:gd name="connsiteY1" fmla="*/ 0 h 690665"/>
              <a:gd name="connsiteX2" fmla="*/ 7346999 w 7346999"/>
              <a:gd name="connsiteY2" fmla="*/ 690665 h 690665"/>
              <a:gd name="connsiteX3" fmla="*/ 0 w 7346999"/>
              <a:gd name="connsiteY3" fmla="*/ 690665 h 690665"/>
              <a:gd name="connsiteX4" fmla="*/ 0 w 7346999"/>
              <a:gd name="connsiteY4" fmla="*/ 643700 h 690665"/>
              <a:gd name="connsiteX5" fmla="*/ 48273 w 7346999"/>
              <a:gd name="connsiteY5" fmla="*/ 611153 h 690665"/>
              <a:gd name="connsiteX6" fmla="*/ 100165 w 7346999"/>
              <a:gd name="connsiteY6" fmla="*/ 485875 h 690665"/>
              <a:gd name="connsiteX7" fmla="*/ 48273 w 7346999"/>
              <a:gd name="connsiteY7" fmla="*/ 360597 h 690665"/>
              <a:gd name="connsiteX8" fmla="*/ 0 w 7346999"/>
              <a:gd name="connsiteY8" fmla="*/ 328051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46999" h="690665">
                <a:moveTo>
                  <a:pt x="0" y="0"/>
                </a:moveTo>
                <a:lnTo>
                  <a:pt x="7346999" y="0"/>
                </a:lnTo>
                <a:lnTo>
                  <a:pt x="7346999" y="690665"/>
                </a:lnTo>
                <a:lnTo>
                  <a:pt x="0" y="690665"/>
                </a:lnTo>
                <a:lnTo>
                  <a:pt x="0" y="643700"/>
                </a:lnTo>
                <a:lnTo>
                  <a:pt x="48273" y="611153"/>
                </a:lnTo>
                <a:cubicBezTo>
                  <a:pt x="80335" y="579092"/>
                  <a:pt x="100165" y="534799"/>
                  <a:pt x="100165" y="485875"/>
                </a:cubicBezTo>
                <a:cubicBezTo>
                  <a:pt x="100165" y="436951"/>
                  <a:pt x="80335" y="392659"/>
                  <a:pt x="48273" y="360597"/>
                </a:cubicBezTo>
                <a:lnTo>
                  <a:pt x="0" y="328051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60F04D21-D619-4A2C-8766-B9DBD0948F47}"/>
              </a:ext>
            </a:extLst>
          </p:cNvPr>
          <p:cNvSpPr/>
          <p:nvPr/>
        </p:nvSpPr>
        <p:spPr>
          <a:xfrm>
            <a:off x="4546532" y="3332215"/>
            <a:ext cx="463509" cy="712396"/>
          </a:xfrm>
          <a:custGeom>
            <a:avLst/>
            <a:gdLst/>
            <a:ahLst/>
            <a:cxnLst/>
            <a:rect l="l" t="t" r="r" b="b"/>
            <a:pathLst>
              <a:path w="326157" h="501291">
                <a:moveTo>
                  <a:pt x="158391" y="0"/>
                </a:moveTo>
                <a:cubicBezTo>
                  <a:pt x="204602" y="0"/>
                  <a:pt x="241660" y="14734"/>
                  <a:pt x="269565" y="44202"/>
                </a:cubicBezTo>
                <a:cubicBezTo>
                  <a:pt x="292559" y="68312"/>
                  <a:pt x="304056" y="95548"/>
                  <a:pt x="304056" y="125909"/>
                </a:cubicBezTo>
                <a:cubicBezTo>
                  <a:pt x="304056" y="168995"/>
                  <a:pt x="280504" y="203374"/>
                  <a:pt x="233400" y="229047"/>
                </a:cubicBezTo>
                <a:cubicBezTo>
                  <a:pt x="261528" y="235074"/>
                  <a:pt x="284020" y="248581"/>
                  <a:pt x="300875" y="269565"/>
                </a:cubicBezTo>
                <a:cubicBezTo>
                  <a:pt x="317730" y="290550"/>
                  <a:pt x="326157" y="315888"/>
                  <a:pt x="326157" y="345579"/>
                </a:cubicBezTo>
                <a:cubicBezTo>
                  <a:pt x="326157" y="388665"/>
                  <a:pt x="310418" y="425388"/>
                  <a:pt x="278941" y="455749"/>
                </a:cubicBezTo>
                <a:cubicBezTo>
                  <a:pt x="247464" y="486110"/>
                  <a:pt x="208285" y="501291"/>
                  <a:pt x="161404" y="501291"/>
                </a:cubicBezTo>
                <a:cubicBezTo>
                  <a:pt x="116979" y="501291"/>
                  <a:pt x="80144" y="488510"/>
                  <a:pt x="50899" y="462949"/>
                </a:cubicBezTo>
                <a:cubicBezTo>
                  <a:pt x="21655" y="437388"/>
                  <a:pt x="4688" y="403957"/>
                  <a:pt x="0" y="362657"/>
                </a:cubicBezTo>
                <a:lnTo>
                  <a:pt x="91083" y="351607"/>
                </a:lnTo>
                <a:cubicBezTo>
                  <a:pt x="93985" y="374824"/>
                  <a:pt x="101799" y="392572"/>
                  <a:pt x="114523" y="404850"/>
                </a:cubicBezTo>
                <a:cubicBezTo>
                  <a:pt x="127248" y="417128"/>
                  <a:pt x="142652" y="423268"/>
                  <a:pt x="160735" y="423268"/>
                </a:cubicBezTo>
                <a:cubicBezTo>
                  <a:pt x="180157" y="423268"/>
                  <a:pt x="196509" y="415901"/>
                  <a:pt x="209792" y="401167"/>
                </a:cubicBezTo>
                <a:cubicBezTo>
                  <a:pt x="223075" y="386433"/>
                  <a:pt x="229716" y="366564"/>
                  <a:pt x="229716" y="341561"/>
                </a:cubicBezTo>
                <a:cubicBezTo>
                  <a:pt x="229716" y="317897"/>
                  <a:pt x="223354" y="299145"/>
                  <a:pt x="210629" y="285304"/>
                </a:cubicBezTo>
                <a:cubicBezTo>
                  <a:pt x="197904" y="271463"/>
                  <a:pt x="182389" y="264542"/>
                  <a:pt x="164083" y="264542"/>
                </a:cubicBezTo>
                <a:cubicBezTo>
                  <a:pt x="152028" y="264542"/>
                  <a:pt x="137629" y="266886"/>
                  <a:pt x="120886" y="271575"/>
                </a:cubicBezTo>
                <a:lnTo>
                  <a:pt x="131267" y="194891"/>
                </a:lnTo>
                <a:cubicBezTo>
                  <a:pt x="156716" y="195561"/>
                  <a:pt x="176138" y="190035"/>
                  <a:pt x="189533" y="178315"/>
                </a:cubicBezTo>
                <a:cubicBezTo>
                  <a:pt x="202927" y="166595"/>
                  <a:pt x="209625" y="151024"/>
                  <a:pt x="209625" y="131602"/>
                </a:cubicBezTo>
                <a:cubicBezTo>
                  <a:pt x="209625" y="115082"/>
                  <a:pt x="204713" y="101910"/>
                  <a:pt x="194891" y="92088"/>
                </a:cubicBezTo>
                <a:cubicBezTo>
                  <a:pt x="185068" y="82265"/>
                  <a:pt x="172008" y="77354"/>
                  <a:pt x="155712" y="77354"/>
                </a:cubicBezTo>
                <a:cubicBezTo>
                  <a:pt x="139638" y="77354"/>
                  <a:pt x="125909" y="82935"/>
                  <a:pt x="114523" y="94097"/>
                </a:cubicBezTo>
                <a:cubicBezTo>
                  <a:pt x="103138" y="105259"/>
                  <a:pt x="96217" y="121556"/>
                  <a:pt x="93762" y="142987"/>
                </a:cubicBezTo>
                <a:lnTo>
                  <a:pt x="7032" y="128253"/>
                </a:lnTo>
                <a:cubicBezTo>
                  <a:pt x="13060" y="98562"/>
                  <a:pt x="22157" y="74842"/>
                  <a:pt x="34324" y="57095"/>
                </a:cubicBezTo>
                <a:cubicBezTo>
                  <a:pt x="46490" y="39347"/>
                  <a:pt x="63457" y="25394"/>
                  <a:pt x="85223" y="15237"/>
                </a:cubicBezTo>
                <a:cubicBezTo>
                  <a:pt x="106989" y="5079"/>
                  <a:pt x="131378" y="0"/>
                  <a:pt x="1583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12858E32-30FF-40F1-B59A-C3F80F1BCA68}"/>
              </a:ext>
            </a:extLst>
          </p:cNvPr>
          <p:cNvSpPr/>
          <p:nvPr/>
        </p:nvSpPr>
        <p:spPr>
          <a:xfrm>
            <a:off x="4920844" y="4500318"/>
            <a:ext cx="7270517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01491142-0922-41FE-9049-91335A43DC1E}"/>
              </a:ext>
            </a:extLst>
          </p:cNvPr>
          <p:cNvSpPr/>
          <p:nvPr/>
        </p:nvSpPr>
        <p:spPr>
          <a:xfrm>
            <a:off x="4546532" y="4490958"/>
            <a:ext cx="501578" cy="700497"/>
          </a:xfrm>
          <a:custGeom>
            <a:avLst/>
            <a:gdLst/>
            <a:ahLst/>
            <a:cxnLst/>
            <a:rect l="l" t="t" r="r" b="b"/>
            <a:pathLst>
              <a:path w="352946" h="492919">
                <a:moveTo>
                  <a:pt x="200919" y="143657"/>
                </a:moveTo>
                <a:lnTo>
                  <a:pt x="88069" y="311423"/>
                </a:lnTo>
                <a:lnTo>
                  <a:pt x="200919" y="311423"/>
                </a:lnTo>
                <a:close/>
                <a:moveTo>
                  <a:pt x="212974" y="0"/>
                </a:moveTo>
                <a:lnTo>
                  <a:pt x="292001" y="0"/>
                </a:lnTo>
                <a:lnTo>
                  <a:pt x="292001" y="311423"/>
                </a:lnTo>
                <a:lnTo>
                  <a:pt x="352946" y="311423"/>
                </a:lnTo>
                <a:lnTo>
                  <a:pt x="352946" y="394135"/>
                </a:lnTo>
                <a:lnTo>
                  <a:pt x="292001" y="394135"/>
                </a:lnTo>
                <a:lnTo>
                  <a:pt x="292001" y="492919"/>
                </a:lnTo>
                <a:lnTo>
                  <a:pt x="200919" y="492919"/>
                </a:lnTo>
                <a:lnTo>
                  <a:pt x="200919" y="394135"/>
                </a:lnTo>
                <a:lnTo>
                  <a:pt x="0" y="394135"/>
                </a:lnTo>
                <a:lnTo>
                  <a:pt x="0" y="3117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5B639894-1035-4CAA-A3A5-74C53A61832F}"/>
              </a:ext>
            </a:extLst>
          </p:cNvPr>
          <p:cNvSpPr/>
          <p:nvPr/>
        </p:nvSpPr>
        <p:spPr>
          <a:xfrm>
            <a:off x="4633659" y="5637806"/>
            <a:ext cx="7558342" cy="690665"/>
          </a:xfrm>
          <a:custGeom>
            <a:avLst/>
            <a:gdLst>
              <a:gd name="connsiteX0" fmla="*/ 81864 w 7558342"/>
              <a:gd name="connsiteY0" fmla="*/ 0 h 690665"/>
              <a:gd name="connsiteX1" fmla="*/ 262203 w 7558342"/>
              <a:gd name="connsiteY1" fmla="*/ 0 h 690665"/>
              <a:gd name="connsiteX2" fmla="*/ 262203 w 7558342"/>
              <a:gd name="connsiteY2" fmla="*/ 1 h 690665"/>
              <a:gd name="connsiteX3" fmla="*/ 7558342 w 7558342"/>
              <a:gd name="connsiteY3" fmla="*/ 1 h 690665"/>
              <a:gd name="connsiteX4" fmla="*/ 7558342 w 7558342"/>
              <a:gd name="connsiteY4" fmla="*/ 690665 h 690665"/>
              <a:gd name="connsiteX5" fmla="*/ 126710 w 7558342"/>
              <a:gd name="connsiteY5" fmla="*/ 690665 h 690665"/>
              <a:gd name="connsiteX6" fmla="*/ 146415 w 7558342"/>
              <a:gd name="connsiteY6" fmla="*/ 626722 h 690665"/>
              <a:gd name="connsiteX7" fmla="*/ 213140 w 7558342"/>
              <a:gd name="connsiteY7" fmla="*/ 613251 h 690665"/>
              <a:gd name="connsiteX8" fmla="*/ 320641 w 7558342"/>
              <a:gd name="connsiteY8" fmla="*/ 451069 h 690665"/>
              <a:gd name="connsiteX9" fmla="*/ 144627 w 7558342"/>
              <a:gd name="connsiteY9" fmla="*/ 275055 h 690665"/>
              <a:gd name="connsiteX10" fmla="*/ 76115 w 7558342"/>
              <a:gd name="connsiteY10" fmla="*/ 288887 h 690665"/>
              <a:gd name="connsiteX11" fmla="*/ 49306 w 7558342"/>
              <a:gd name="connsiteY11" fmla="*/ 306962 h 690665"/>
              <a:gd name="connsiteX12" fmla="*/ 0 w 7558342"/>
              <a:gd name="connsiteY12" fmla="*/ 306962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58342" h="690665">
                <a:moveTo>
                  <a:pt x="81864" y="0"/>
                </a:moveTo>
                <a:lnTo>
                  <a:pt x="262203" y="0"/>
                </a:lnTo>
                <a:lnTo>
                  <a:pt x="262203" y="1"/>
                </a:lnTo>
                <a:lnTo>
                  <a:pt x="7558342" y="1"/>
                </a:lnTo>
                <a:lnTo>
                  <a:pt x="7558342" y="690665"/>
                </a:lnTo>
                <a:lnTo>
                  <a:pt x="126710" y="690665"/>
                </a:lnTo>
                <a:lnTo>
                  <a:pt x="146415" y="626722"/>
                </a:lnTo>
                <a:lnTo>
                  <a:pt x="213140" y="613251"/>
                </a:lnTo>
                <a:cubicBezTo>
                  <a:pt x="276314" y="586531"/>
                  <a:pt x="320641" y="523977"/>
                  <a:pt x="320641" y="451069"/>
                </a:cubicBezTo>
                <a:cubicBezTo>
                  <a:pt x="320641" y="353859"/>
                  <a:pt x="241837" y="275055"/>
                  <a:pt x="144627" y="275055"/>
                </a:cubicBezTo>
                <a:cubicBezTo>
                  <a:pt x="120325" y="275055"/>
                  <a:pt x="97173" y="279981"/>
                  <a:pt x="76115" y="288887"/>
                </a:cubicBezTo>
                <a:lnTo>
                  <a:pt x="49306" y="306962"/>
                </a:lnTo>
                <a:lnTo>
                  <a:pt x="0" y="306962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3EF0CE29-8B5E-49EB-B5B6-25678BA67C6D}"/>
              </a:ext>
            </a:extLst>
          </p:cNvPr>
          <p:cNvSpPr/>
          <p:nvPr/>
        </p:nvSpPr>
        <p:spPr>
          <a:xfrm>
            <a:off x="4546532" y="5631231"/>
            <a:ext cx="469219" cy="700022"/>
          </a:xfrm>
          <a:custGeom>
            <a:avLst/>
            <a:gdLst/>
            <a:ahLst/>
            <a:cxnLst/>
            <a:rect l="l" t="t" r="r" b="b"/>
            <a:pathLst>
              <a:path w="330175" h="492584">
                <a:moveTo>
                  <a:pt x="59606" y="0"/>
                </a:moveTo>
                <a:lnTo>
                  <a:pt x="308409" y="0"/>
                </a:lnTo>
                <a:lnTo>
                  <a:pt x="308409" y="88069"/>
                </a:lnTo>
                <a:lnTo>
                  <a:pt x="130932" y="88069"/>
                </a:lnTo>
                <a:lnTo>
                  <a:pt x="116198" y="171450"/>
                </a:lnTo>
                <a:cubicBezTo>
                  <a:pt x="137183" y="160958"/>
                  <a:pt x="158614" y="155711"/>
                  <a:pt x="180492" y="155711"/>
                </a:cubicBezTo>
                <a:cubicBezTo>
                  <a:pt x="222238" y="155711"/>
                  <a:pt x="257622" y="170892"/>
                  <a:pt x="286643" y="201253"/>
                </a:cubicBezTo>
                <a:cubicBezTo>
                  <a:pt x="315665" y="231614"/>
                  <a:pt x="330175" y="271016"/>
                  <a:pt x="330175" y="319460"/>
                </a:cubicBezTo>
                <a:cubicBezTo>
                  <a:pt x="330175" y="359866"/>
                  <a:pt x="318455" y="395920"/>
                  <a:pt x="295015" y="427620"/>
                </a:cubicBezTo>
                <a:cubicBezTo>
                  <a:pt x="263091" y="470929"/>
                  <a:pt x="218778" y="492584"/>
                  <a:pt x="162074" y="492584"/>
                </a:cubicBezTo>
                <a:cubicBezTo>
                  <a:pt x="116756" y="492584"/>
                  <a:pt x="79809" y="480417"/>
                  <a:pt x="51234" y="456084"/>
                </a:cubicBezTo>
                <a:cubicBezTo>
                  <a:pt x="22659" y="431750"/>
                  <a:pt x="5581" y="399045"/>
                  <a:pt x="0" y="357969"/>
                </a:cubicBezTo>
                <a:lnTo>
                  <a:pt x="93762" y="348258"/>
                </a:lnTo>
                <a:cubicBezTo>
                  <a:pt x="96441" y="369466"/>
                  <a:pt x="104366" y="386265"/>
                  <a:pt x="117537" y="398655"/>
                </a:cubicBezTo>
                <a:cubicBezTo>
                  <a:pt x="130709" y="411045"/>
                  <a:pt x="145889" y="417240"/>
                  <a:pt x="163079" y="417240"/>
                </a:cubicBezTo>
                <a:cubicBezTo>
                  <a:pt x="182724" y="417240"/>
                  <a:pt x="199356" y="409259"/>
                  <a:pt x="212973" y="393297"/>
                </a:cubicBezTo>
                <a:cubicBezTo>
                  <a:pt x="226591" y="377335"/>
                  <a:pt x="233400" y="353281"/>
                  <a:pt x="233400" y="321134"/>
                </a:cubicBezTo>
                <a:cubicBezTo>
                  <a:pt x="233400" y="290996"/>
                  <a:pt x="226647" y="268393"/>
                  <a:pt x="213141" y="253324"/>
                </a:cubicBezTo>
                <a:cubicBezTo>
                  <a:pt x="199635" y="238255"/>
                  <a:pt x="182054" y="230721"/>
                  <a:pt x="160400" y="230721"/>
                </a:cubicBezTo>
                <a:cubicBezTo>
                  <a:pt x="133387" y="230721"/>
                  <a:pt x="109166" y="242664"/>
                  <a:pt x="87734" y="266551"/>
                </a:cubicBezTo>
                <a:lnTo>
                  <a:pt x="11386" y="2555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Isosceles Triangle 1">
            <a:extLst>
              <a:ext uri="{FF2B5EF4-FFF2-40B4-BE49-F238E27FC236}">
                <a16:creationId xmlns="" xmlns:a16="http://schemas.microsoft.com/office/drawing/2014/main" id="{3CAF6017-C0D2-4D3F-A1F3-267C220314A3}"/>
              </a:ext>
            </a:extLst>
          </p:cNvPr>
          <p:cNvSpPr/>
          <p:nvPr/>
        </p:nvSpPr>
        <p:spPr>
          <a:xfrm>
            <a:off x="4590826" y="2192429"/>
            <a:ext cx="7600536" cy="690665"/>
          </a:xfrm>
          <a:custGeom>
            <a:avLst/>
            <a:gdLst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1851" h="648000">
                <a:moveTo>
                  <a:pt x="208160" y="0"/>
                </a:moveTo>
                <a:lnTo>
                  <a:pt x="8101851" y="0"/>
                </a:lnTo>
                <a:lnTo>
                  <a:pt x="8101851" y="648000"/>
                </a:lnTo>
                <a:lnTo>
                  <a:pt x="416319" y="648000"/>
                </a:lnTo>
                <a:lnTo>
                  <a:pt x="208160" y="648000"/>
                </a:lnTo>
                <a:lnTo>
                  <a:pt x="0" y="648000"/>
                </a:lnTo>
                <a:cubicBezTo>
                  <a:pt x="94637" y="536995"/>
                  <a:pt x="81060" y="391484"/>
                  <a:pt x="283910" y="314984"/>
                </a:cubicBezTo>
                <a:cubicBezTo>
                  <a:pt x="478696" y="115099"/>
                  <a:pt x="208160" y="96368"/>
                  <a:pt x="208160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D4268C8C-788A-40D2-A226-9A2B2D760BAC}"/>
              </a:ext>
            </a:extLst>
          </p:cNvPr>
          <p:cNvSpPr/>
          <p:nvPr/>
        </p:nvSpPr>
        <p:spPr>
          <a:xfrm>
            <a:off x="4546532" y="2184827"/>
            <a:ext cx="468742" cy="700497"/>
          </a:xfrm>
          <a:custGeom>
            <a:avLst/>
            <a:gdLst/>
            <a:ahLst/>
            <a:cxnLst/>
            <a:rect l="l" t="t" r="r" b="b"/>
            <a:pathLst>
              <a:path w="329840" h="492919">
                <a:moveTo>
                  <a:pt x="174129" y="0"/>
                </a:moveTo>
                <a:cubicBezTo>
                  <a:pt x="222572" y="0"/>
                  <a:pt x="260635" y="13060"/>
                  <a:pt x="288317" y="39179"/>
                </a:cubicBezTo>
                <a:cubicBezTo>
                  <a:pt x="315999" y="65299"/>
                  <a:pt x="329840" y="97780"/>
                  <a:pt x="329840" y="136625"/>
                </a:cubicBezTo>
                <a:cubicBezTo>
                  <a:pt x="329840" y="158726"/>
                  <a:pt x="325878" y="179766"/>
                  <a:pt x="317952" y="199746"/>
                </a:cubicBezTo>
                <a:cubicBezTo>
                  <a:pt x="310027" y="219727"/>
                  <a:pt x="297470" y="240655"/>
                  <a:pt x="280280" y="262533"/>
                </a:cubicBezTo>
                <a:cubicBezTo>
                  <a:pt x="268895" y="277044"/>
                  <a:pt x="248357" y="297917"/>
                  <a:pt x="218665" y="325153"/>
                </a:cubicBezTo>
                <a:cubicBezTo>
                  <a:pt x="188974" y="352388"/>
                  <a:pt x="170166" y="370471"/>
                  <a:pt x="162241" y="379401"/>
                </a:cubicBezTo>
                <a:cubicBezTo>
                  <a:pt x="154316" y="388330"/>
                  <a:pt x="147898" y="397037"/>
                  <a:pt x="142986" y="405520"/>
                </a:cubicBezTo>
                <a:lnTo>
                  <a:pt x="329840" y="405520"/>
                </a:lnTo>
                <a:lnTo>
                  <a:pt x="329840" y="492919"/>
                </a:lnTo>
                <a:lnTo>
                  <a:pt x="0" y="492919"/>
                </a:lnTo>
                <a:cubicBezTo>
                  <a:pt x="3572" y="459879"/>
                  <a:pt x="14287" y="428570"/>
                  <a:pt x="32147" y="398990"/>
                </a:cubicBezTo>
                <a:cubicBezTo>
                  <a:pt x="50006" y="369410"/>
                  <a:pt x="85278" y="330176"/>
                  <a:pt x="137963" y="281286"/>
                </a:cubicBezTo>
                <a:cubicBezTo>
                  <a:pt x="180379" y="241772"/>
                  <a:pt x="206387" y="214983"/>
                  <a:pt x="215987" y="200918"/>
                </a:cubicBezTo>
                <a:cubicBezTo>
                  <a:pt x="228935" y="181496"/>
                  <a:pt x="235409" y="162297"/>
                  <a:pt x="235409" y="143322"/>
                </a:cubicBezTo>
                <a:cubicBezTo>
                  <a:pt x="235409" y="122337"/>
                  <a:pt x="229772" y="106208"/>
                  <a:pt x="218498" y="94934"/>
                </a:cubicBezTo>
                <a:cubicBezTo>
                  <a:pt x="207224" y="83660"/>
                  <a:pt x="191653" y="78024"/>
                  <a:pt x="171785" y="78024"/>
                </a:cubicBezTo>
                <a:cubicBezTo>
                  <a:pt x="152139" y="78024"/>
                  <a:pt x="136512" y="83939"/>
                  <a:pt x="124904" y="95771"/>
                </a:cubicBezTo>
                <a:cubicBezTo>
                  <a:pt x="113295" y="107603"/>
                  <a:pt x="106598" y="127248"/>
                  <a:pt x="104812" y="154707"/>
                </a:cubicBezTo>
                <a:lnTo>
                  <a:pt x="11050" y="145331"/>
                </a:lnTo>
                <a:cubicBezTo>
                  <a:pt x="16631" y="93539"/>
                  <a:pt x="34156" y="56369"/>
                  <a:pt x="63624" y="33822"/>
                </a:cubicBezTo>
                <a:cubicBezTo>
                  <a:pt x="93092" y="11274"/>
                  <a:pt x="129927" y="0"/>
                  <a:pt x="1741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3A7A247-B9E0-48DB-A673-1F026CDC7EA6}"/>
              </a:ext>
            </a:extLst>
          </p:cNvPr>
          <p:cNvSpPr txBox="1"/>
          <p:nvPr/>
        </p:nvSpPr>
        <p:spPr bwMode="auto">
          <a:xfrm>
            <a:off x="5306578" y="1151805"/>
            <a:ext cx="499983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CA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ko-KR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51FFDFC-19CA-44F9-AC79-0CE559B6EE02}"/>
              </a:ext>
            </a:extLst>
          </p:cNvPr>
          <p:cNvSpPr txBox="1"/>
          <p:nvPr/>
        </p:nvSpPr>
        <p:spPr bwMode="auto">
          <a:xfrm>
            <a:off x="5306578" y="2251767"/>
            <a:ext cx="499983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CA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tətbiqi</a:t>
            </a:r>
            <a:endParaRPr lang="ko-KR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2C9E4B5-5C03-44DB-AAA0-6D9DBF4754FD}"/>
              </a:ext>
            </a:extLst>
          </p:cNvPr>
          <p:cNvSpPr txBox="1"/>
          <p:nvPr/>
        </p:nvSpPr>
        <p:spPr bwMode="auto">
          <a:xfrm>
            <a:off x="5306578" y="3400042"/>
            <a:ext cx="499983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CA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Xüsusiyyətləri</a:t>
            </a:r>
            <a:endParaRPr lang="ko-KR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821BC16-C0EB-47EE-9224-49AAF1C2E489}"/>
              </a:ext>
            </a:extLst>
          </p:cNvPr>
          <p:cNvSpPr txBox="1"/>
          <p:nvPr/>
        </p:nvSpPr>
        <p:spPr bwMode="auto">
          <a:xfrm>
            <a:off x="5306578" y="4548318"/>
            <a:ext cx="4999837" cy="107721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Replikasiya</a:t>
            </a:r>
            <a:r>
              <a:rPr lang="en-CA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Yüksək</a:t>
            </a:r>
            <a:r>
              <a:rPr lang="en-CA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əlçatanlıq</a:t>
            </a:r>
            <a:endParaRPr lang="ko-KR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A2DB3CC-D079-454E-9129-4B8A0578E3CC}"/>
              </a:ext>
            </a:extLst>
          </p:cNvPr>
          <p:cNvSpPr txBox="1"/>
          <p:nvPr/>
        </p:nvSpPr>
        <p:spPr bwMode="auto">
          <a:xfrm>
            <a:off x="5306578" y="5696594"/>
            <a:ext cx="499983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Parçalama</a:t>
            </a:r>
            <a:r>
              <a:rPr lang="en-CA" altLang="ko-K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CA" altLang="ko-KR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Ölçmə</a:t>
            </a:r>
            <a:endParaRPr lang="ko-KR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raphic 17">
            <a:extLst>
              <a:ext uri="{FF2B5EF4-FFF2-40B4-BE49-F238E27FC236}">
                <a16:creationId xmlns="" xmlns:a16="http://schemas.microsoft.com/office/drawing/2014/main" id="{363CF1F3-BAF0-43E6-83C3-C78F3E347F33}"/>
              </a:ext>
            </a:extLst>
          </p:cNvPr>
          <p:cNvSpPr/>
          <p:nvPr/>
        </p:nvSpPr>
        <p:spPr>
          <a:xfrm>
            <a:off x="2023815" y="2528766"/>
            <a:ext cx="855202" cy="1040431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3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6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0" y="886943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820" y="524819"/>
            <a:ext cx="11573197" cy="72424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CA" altLang="ko-KR" sz="48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SQL </a:t>
            </a:r>
            <a:r>
              <a:rPr lang="en-CA" altLang="ko-KR" sz="4800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və</a:t>
            </a:r>
            <a:r>
              <a:rPr lang="en-CA" altLang="ko-KR" sz="48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CA" altLang="ko-KR" sz="4800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NoSQL</a:t>
            </a:r>
            <a:endParaRPr lang="ko-KR" altLang="en-US" sz="4800" b="1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defRPr/>
            </a:pPr>
            <a:endParaRPr lang="ko-KR" altLang="en-US" sz="4800" b="1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2698940" y="732396"/>
            <a:ext cx="86344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çox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vaxt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Təkcə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deyil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kimi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şərh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olunur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verilənlər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bazası</a:t>
            </a:r>
            <a:endParaRPr lang="en-US" sz="24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O,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relyasiya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verilənlər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bazalarında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olunan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cədvəl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münasibətlərindən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başqa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vasitələrlə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modelləşdirilmiş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məlumatların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saxlanması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axtarışı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mexanizmini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təmin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sz="2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902F579E-9B8D-4694-BB87-403C9760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54176"/>
              </p:ext>
            </p:extLst>
          </p:nvPr>
        </p:nvGraphicFramePr>
        <p:xfrm>
          <a:off x="90149" y="2712720"/>
          <a:ext cx="11951596" cy="41452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975798">
                  <a:extLst>
                    <a:ext uri="{9D8B030D-6E8A-4147-A177-3AD203B41FA5}">
                      <a16:colId xmlns="" xmlns:a16="http://schemas.microsoft.com/office/drawing/2014/main" val="2548583295"/>
                    </a:ext>
                  </a:extLst>
                </a:gridCol>
                <a:gridCol w="5975798">
                  <a:extLst>
                    <a:ext uri="{9D8B030D-6E8A-4147-A177-3AD203B41FA5}">
                      <a16:colId xmlns="" xmlns:a16="http://schemas.microsoft.com/office/drawing/2014/main" val="3337788841"/>
                    </a:ext>
                  </a:extLst>
                </a:gridCol>
              </a:tblGrid>
              <a:tr h="4501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1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NoSQL</a:t>
                      </a: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9338818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Əlaqəli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Verilənlər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Bazalarının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İdarə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Edilməsi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Sistemi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(RDBMS)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Əlaqəli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olmayan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və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paylanmış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verilənlər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bazası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sistemi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="" xmlns:a16="http://schemas.microsoft.com/office/drawing/2014/main" val="515367214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verilənlər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bazaları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sabit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və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statik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və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əvvəlcədən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təyin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edilmiş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sxemə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malikdir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Onların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dinamik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sxemi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="" xmlns:a16="http://schemas.microsoft.com/office/drawing/2014/main" val="2753467850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verilənlər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bazaları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mürəkkəb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sorğular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üçün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ən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uyğundur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verilənlər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bazaları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mürəkkəb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sorğular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üçün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qədər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də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yaxşı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deyil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="" xmlns:a16="http://schemas.microsoft.com/office/drawing/2014/main" val="1976956413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Şaquli</a:t>
                      </a:r>
                      <a:r>
                        <a:rPr lang="en-US" sz="1800" b="0" i="1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olaraq</a:t>
                      </a:r>
                      <a:r>
                        <a:rPr lang="en-US" sz="1800" b="0" i="1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geni</a:t>
                      </a:r>
                      <a:r>
                        <a:rPr lang="az-Latn-AZ" sz="1800" b="0" i="1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şlənə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bilər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Üfüqi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olaraq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genişlənə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bilən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="" xmlns:a16="http://schemas.microsoft.com/office/drawing/2014/main" val="4174936611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ACID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xassəsinə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əməl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edir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xüsusiyyətini</a:t>
                      </a:r>
                      <a:r>
                        <a:rPr lang="en-US" sz="1800" b="0" i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izləyir</a:t>
                      </a:r>
                      <a:endParaRPr lang="en-US" sz="1800" b="0" i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="" xmlns:a16="http://schemas.microsoft.com/office/drawing/2014/main" val="279814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989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=""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=""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=""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407" y="409585"/>
            <a:ext cx="11573197" cy="72424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CA" altLang="ko-KR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SQL </a:t>
            </a:r>
            <a:r>
              <a:rPr lang="en-CA" altLang="ko-KR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və</a:t>
            </a:r>
            <a:r>
              <a:rPr lang="en-CA" altLang="ko-KR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CA" altLang="ko-KR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NoSQL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defRPr/>
            </a:pPr>
            <a:endParaRPr lang="ko-KR" altLang="en-US" sz="5400" b="1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ECC1B9-A676-4F2E-82C6-7B972DB8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60" y="4425656"/>
            <a:ext cx="3106524" cy="1822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9A0CD2-91AF-4E4C-BF9F-18226ACF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251" y="4425656"/>
            <a:ext cx="3226601" cy="1822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855B3EA-FBF7-4AA9-86DC-DB663109B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260" y="1213095"/>
            <a:ext cx="8034592" cy="29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3" y="841429"/>
            <a:ext cx="2687061" cy="72424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774AFDF3-9520-4D26-A641-76FB3B4D3B6E}"/>
              </a:ext>
            </a:extLst>
          </p:cNvPr>
          <p:cNvSpPr txBox="1">
            <a:spLocks noChangeArrowheads="1"/>
          </p:cNvSpPr>
          <p:nvPr/>
        </p:nvSpPr>
        <p:spPr>
          <a:xfrm>
            <a:off x="4152935" y="1696996"/>
            <a:ext cx="3657600" cy="45894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buFont typeface="Wingdings" panose="05000000000000000000" pitchFamily="2" charset="2"/>
              <a:buChar char="q"/>
              <a:defRPr/>
            </a:pP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Qrafik verilənlər </a:t>
            </a: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bazası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pitchFamily="2" charset="2"/>
              <a:buChar char="q"/>
              <a:defRPr/>
            </a:pPr>
            <a:endParaRPr lang="az-Latn-AZ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pitchFamily="2" charset="2"/>
              <a:buChar char="q"/>
              <a:defRPr/>
            </a:pP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pitchFamily="2" charset="2"/>
              <a:buChar char="q"/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Sənəd yönümlü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pitchFamily="2" charset="2"/>
              <a:buChar char="q"/>
              <a:defRPr/>
            </a:pPr>
            <a:endParaRPr lang="az-Latn-AZ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pitchFamily="2" charset="2"/>
              <a:buChar char="q"/>
              <a:defRPr/>
            </a:pP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pitchFamily="2" charset="2"/>
              <a:buChar char="q"/>
              <a:defRPr/>
            </a:pPr>
            <a:endParaRPr lang="az-Latn-AZ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Wingdings" panose="05000000000000000000" pitchFamily="2" charset="2"/>
              <a:buChar char="q"/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Sütun </a:t>
            </a: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ailəsi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="" xmlns:a16="http://schemas.microsoft.com/office/drawing/2014/main" id="{E83009BF-564F-4359-A5E5-10B4CE4F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60" y="2041115"/>
            <a:ext cx="1512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="" xmlns:a16="http://schemas.microsoft.com/office/drawing/2014/main" id="{DB7EBBAD-C9A1-4891-BE9B-88C83052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176171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 descr="MongoDB">
            <a:extLst>
              <a:ext uri="{FF2B5EF4-FFF2-40B4-BE49-F238E27FC236}">
                <a16:creationId xmlns="" xmlns:a16="http://schemas.microsoft.com/office/drawing/2014/main" id="{777A77C9-3F88-4C09-9F11-7C9F037D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78" y="3624328"/>
            <a:ext cx="16446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="" xmlns:a16="http://schemas.microsoft.com/office/drawing/2014/main" id="{78688E82-6894-4245-BD46-04A74126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3521061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="" xmlns:a16="http://schemas.microsoft.com/office/drawing/2014/main" id="{400607F3-26BD-4A65-9AB4-FDE66D32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31" y="5120381"/>
            <a:ext cx="10810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>
            <a:extLst>
              <a:ext uri="{FF2B5EF4-FFF2-40B4-BE49-F238E27FC236}">
                <a16:creationId xmlns="" xmlns:a16="http://schemas.microsoft.com/office/drawing/2014/main" id="{A7F38129-BFD1-45AC-AC23-7B94CF1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63" y="5051527"/>
            <a:ext cx="1122363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>
            <a:extLst>
              <a:ext uri="{FF2B5EF4-FFF2-40B4-BE49-F238E27FC236}">
                <a16:creationId xmlns="" xmlns:a16="http://schemas.microsoft.com/office/drawing/2014/main" id="{5F980C53-DF85-4106-B779-C539B202D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951" y="459502"/>
            <a:ext cx="11573197" cy="72424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CA" altLang="ko-KR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NoSQL</a:t>
            </a:r>
            <a:r>
              <a:rPr lang="en-CA" altLang="ko-KR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CA" altLang="ko-KR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növləri</a:t>
            </a:r>
            <a:endParaRPr lang="ko-KR" altLang="en-US" sz="54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8AE51C-EAF5-4656-87B9-F1F1E9BB4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274" y="1834373"/>
            <a:ext cx="2323065" cy="13502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0ABFFAA-6A4D-4336-993B-355E544FDE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8274" y="3335383"/>
            <a:ext cx="2323065" cy="13126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93D04A5B-3012-4650-A30A-16A80F7DE8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8274" y="4887746"/>
            <a:ext cx="2323065" cy="13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=""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=""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=""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7" y="737783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975" y="313412"/>
            <a:ext cx="11573197" cy="724247"/>
          </a:xfrm>
        </p:spPr>
        <p:txBody>
          <a:bodyPr>
            <a:noAutofit/>
          </a:bodyPr>
          <a:lstStyle/>
          <a:p>
            <a:r>
              <a:rPr lang="en-CA" altLang="zh-CN" sz="4800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MongoDB</a:t>
            </a:r>
            <a:r>
              <a:rPr lang="en-CA" altLang="zh-CN" sz="48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CA" altLang="zh-CN" sz="4800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nədir</a:t>
            </a:r>
            <a:r>
              <a:rPr lang="en-CA" altLang="zh-CN" sz="48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  <a:endParaRPr lang="zh-CN" altLang="zh-CN" sz="48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1006912" y="1417527"/>
            <a:ext cx="916054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açıq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mənbəli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sənəd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yönümlü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verilənlər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bazasıdır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həm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miqyaslılıq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həm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tərtibatçının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çevikliyi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nəzərə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alınmaqla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hazırlanmışdır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altLang="zh-CN" sz="2000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Məlumatlarınızı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əlaqəli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verilənlər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bazasında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kimi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cədvəllərdə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cərgələrdə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saxlamaq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əvəzinə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MongoDB-də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sxemlərlə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sxemsiz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sxem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JSON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kimi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sənədləri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saxlayırsınız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endParaRPr lang="zh-CN" altLang="zh-CN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ekerekített téglalap 12">
            <a:extLst>
              <a:ext uri="{FF2B5EF4-FFF2-40B4-BE49-F238E27FC236}">
                <a16:creationId xmlns="" xmlns:a16="http://schemas.microsoft.com/office/drawing/2014/main" id="{C968A72D-97FA-4817-93BC-5758E08A95B8}"/>
              </a:ext>
            </a:extLst>
          </p:cNvPr>
          <p:cNvSpPr/>
          <p:nvPr/>
        </p:nvSpPr>
        <p:spPr>
          <a:xfrm>
            <a:off x="2933632" y="3111685"/>
            <a:ext cx="5983865" cy="3656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dirty="0"/>
              <a:t>   </a:t>
            </a:r>
            <a:r>
              <a:rPr lang="hu-HU" sz="2000" dirty="0"/>
              <a:t>{</a:t>
            </a:r>
          </a:p>
          <a:p>
            <a:pPr eaLnBrk="1" hangingPunct="1"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FirstName</a:t>
            </a:r>
            <a:r>
              <a:rPr lang="hu-HU" sz="2000" dirty="0"/>
              <a:t>" : "John",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L</a:t>
            </a:r>
            <a:r>
              <a:rPr lang="hu-HU" sz="2000" dirty="0"/>
              <a:t>ast</a:t>
            </a:r>
            <a:r>
              <a:rPr lang="en-US" sz="2000" dirty="0"/>
              <a:t>Name</a:t>
            </a:r>
            <a:r>
              <a:rPr lang="hu-HU" sz="2000" dirty="0"/>
              <a:t>" : "Doe",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A</a:t>
            </a:r>
            <a:r>
              <a:rPr lang="hu-HU" sz="2000" dirty="0"/>
              <a:t>ge" : 39, </a:t>
            </a:r>
          </a:p>
          <a:p>
            <a:pPr eaLnBrk="1" hangingPunct="1">
              <a:defRPr/>
            </a:pPr>
            <a:r>
              <a:rPr lang="hu-HU" sz="2000" dirty="0"/>
              <a:t>       “</a:t>
            </a:r>
            <a:r>
              <a:rPr lang="en-US" sz="2000" dirty="0"/>
              <a:t>I</a:t>
            </a:r>
            <a:r>
              <a:rPr lang="hu-HU" sz="2000" dirty="0"/>
              <a:t>nterests" : [ "Reading",</a:t>
            </a:r>
            <a:r>
              <a:rPr lang="en-US" sz="2000" dirty="0"/>
              <a:t> </a:t>
            </a:r>
            <a:r>
              <a:rPr lang="hu-HU" sz="2000" dirty="0"/>
              <a:t> "Mountain Biking ]</a:t>
            </a:r>
          </a:p>
          <a:p>
            <a:pPr eaLnBrk="1" hangingPunct="1">
              <a:defRPr/>
            </a:pPr>
            <a:r>
              <a:rPr lang="hu-HU" sz="2000" dirty="0"/>
              <a:t>       </a:t>
            </a:r>
            <a:r>
              <a:rPr lang="en-US" sz="2000" dirty="0"/>
              <a:t>“Favorites": {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	    "color": "Blue",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               "sport": "Soccer“</a:t>
            </a:r>
          </a:p>
          <a:p>
            <a:pPr eaLnBrk="1" hangingPunct="1">
              <a:defRPr/>
            </a:pPr>
            <a:r>
              <a:rPr lang="en-US" sz="2000" dirty="0"/>
              <a:t>		} </a:t>
            </a:r>
            <a:endParaRPr lang="hu-HU" sz="2000" b="1" dirty="0"/>
          </a:p>
          <a:p>
            <a:pPr eaLnBrk="1" hangingPunct="1">
              <a:defRPr/>
            </a:pPr>
            <a:r>
              <a:rPr lang="en-US" sz="2000" dirty="0"/>
              <a:t>     </a:t>
            </a:r>
            <a:r>
              <a:rPr lang="hu-H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1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=""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=""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=""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7" y="825866"/>
            <a:ext cx="2292303" cy="6178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694" y="463742"/>
            <a:ext cx="11573197" cy="724247"/>
          </a:xfrm>
        </p:spPr>
        <p:txBody>
          <a:bodyPr>
            <a:noAutofit/>
          </a:bodyPr>
          <a:lstStyle/>
          <a:p>
            <a:r>
              <a:rPr lang="en-CA" altLang="zh-CN" sz="4800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MongoDB</a:t>
            </a:r>
            <a:r>
              <a:rPr lang="en-CA" altLang="zh-CN" sz="48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CA" altLang="zh-CN" sz="4800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İstifadəsi</a:t>
            </a:r>
            <a:r>
              <a:rPr lang="en-CA" altLang="zh-CN" sz="4800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CA" altLang="zh-CN" sz="4800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asandır</a:t>
            </a:r>
            <a:endParaRPr lang="zh-CN" altLang="zh-CN" sz="48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1763F7C-9004-409F-8B9D-39C7A1F2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2" y="2000369"/>
            <a:ext cx="7167563" cy="39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=""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9131970" y="4624228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=""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11143141" y="4679652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áblázat 1">
            <a:extLst>
              <a:ext uri="{FF2B5EF4-FFF2-40B4-BE49-F238E27FC236}">
                <a16:creationId xmlns="" xmlns:a16="http://schemas.microsoft.com/office/drawing/2014/main" id="{845BD246-DB95-4090-B617-9D15AC22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18215"/>
              </p:ext>
            </p:extLst>
          </p:nvPr>
        </p:nvGraphicFramePr>
        <p:xfrm>
          <a:off x="7113757" y="2876134"/>
          <a:ext cx="4867895" cy="323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01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750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RDBMS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MongoDB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Table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Collection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Row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Document</a:t>
                      </a:r>
                      <a:r>
                        <a:rPr lang="hu-HU" sz="1800" dirty="0"/>
                        <a:t> (JSON, BSON)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Column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Field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Join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Embedded</a:t>
                      </a:r>
                      <a:r>
                        <a:rPr lang="hu-HU" sz="1800" b="0" dirty="0"/>
                        <a:t> </a:t>
                      </a:r>
                      <a:r>
                        <a:rPr lang="hu-HU" sz="1800" b="0" dirty="0" err="1"/>
                        <a:t>Document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Partition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Shard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Jobbra nyíl 2">
            <a:extLst>
              <a:ext uri="{FF2B5EF4-FFF2-40B4-BE49-F238E27FC236}">
                <a16:creationId xmlns="" xmlns:a16="http://schemas.microsoft.com/office/drawing/2014/main" id="{F3DCD827-82E5-45AC-B1ED-9903C1F5E775}"/>
              </a:ext>
            </a:extLst>
          </p:cNvPr>
          <p:cNvSpPr/>
          <p:nvPr/>
        </p:nvSpPr>
        <p:spPr>
          <a:xfrm>
            <a:off x="8738480" y="3184482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2" name="Jobbra nyíl 7">
            <a:extLst>
              <a:ext uri="{FF2B5EF4-FFF2-40B4-BE49-F238E27FC236}">
                <a16:creationId xmlns="" xmlns:a16="http://schemas.microsoft.com/office/drawing/2014/main" id="{B41C53EF-E96D-47FE-BFB3-A171A34CD840}"/>
              </a:ext>
            </a:extLst>
          </p:cNvPr>
          <p:cNvSpPr/>
          <p:nvPr/>
        </p:nvSpPr>
        <p:spPr>
          <a:xfrm>
            <a:off x="8738480" y="3504534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3" name="Jobbra nyíl 8">
            <a:extLst>
              <a:ext uri="{FF2B5EF4-FFF2-40B4-BE49-F238E27FC236}">
                <a16:creationId xmlns="" xmlns:a16="http://schemas.microsoft.com/office/drawing/2014/main" id="{8EB0E217-3AED-46BB-A357-7118C525FB10}"/>
              </a:ext>
            </a:extLst>
          </p:cNvPr>
          <p:cNvSpPr/>
          <p:nvPr/>
        </p:nvSpPr>
        <p:spPr>
          <a:xfrm>
            <a:off x="8740496" y="3885273"/>
            <a:ext cx="28733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4" name="Jobbra nyíl 9">
            <a:extLst>
              <a:ext uri="{FF2B5EF4-FFF2-40B4-BE49-F238E27FC236}">
                <a16:creationId xmlns="" xmlns:a16="http://schemas.microsoft.com/office/drawing/2014/main" id="{5DF8E062-5D52-4393-8C91-7C41E652BBA9}"/>
              </a:ext>
            </a:extLst>
          </p:cNvPr>
          <p:cNvSpPr/>
          <p:nvPr/>
        </p:nvSpPr>
        <p:spPr>
          <a:xfrm>
            <a:off x="8738480" y="4257630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5" name="Jobbra nyíl 10">
            <a:extLst>
              <a:ext uri="{FF2B5EF4-FFF2-40B4-BE49-F238E27FC236}">
                <a16:creationId xmlns="" xmlns:a16="http://schemas.microsoft.com/office/drawing/2014/main" id="{F0A03A88-F154-41AD-975B-86556530113B}"/>
              </a:ext>
            </a:extLst>
          </p:cNvPr>
          <p:cNvSpPr/>
          <p:nvPr/>
        </p:nvSpPr>
        <p:spPr>
          <a:xfrm>
            <a:off x="8738480" y="4670485"/>
            <a:ext cx="287337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6" name="Jobbra nyíl 11">
            <a:extLst>
              <a:ext uri="{FF2B5EF4-FFF2-40B4-BE49-F238E27FC236}">
                <a16:creationId xmlns="" xmlns:a16="http://schemas.microsoft.com/office/drawing/2014/main" id="{A324D6F5-0998-452A-BB45-A81C203578E7}"/>
              </a:ext>
            </a:extLst>
          </p:cNvPr>
          <p:cNvSpPr/>
          <p:nvPr/>
        </p:nvSpPr>
        <p:spPr>
          <a:xfrm>
            <a:off x="8738480" y="5021120"/>
            <a:ext cx="288925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7" name="Jobbra nyíl 13">
            <a:extLst>
              <a:ext uri="{FF2B5EF4-FFF2-40B4-BE49-F238E27FC236}">
                <a16:creationId xmlns="" xmlns:a16="http://schemas.microsoft.com/office/drawing/2014/main" id="{046578A0-9AEE-4D19-8189-5BAD9E2B9BF1}"/>
              </a:ext>
            </a:extLst>
          </p:cNvPr>
          <p:cNvSpPr/>
          <p:nvPr/>
        </p:nvSpPr>
        <p:spPr>
          <a:xfrm>
            <a:off x="8738480" y="5354092"/>
            <a:ext cx="2873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="" xmlns:a16="http://schemas.microsoft.com/office/drawing/2014/main" id="{A80068B3-8278-4813-A0A5-86452FAF9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5" y="157646"/>
            <a:ext cx="3141138" cy="846635"/>
          </a:xfrm>
          <a:prstGeom prst="rect">
            <a:avLst/>
          </a:prstGeom>
        </p:spPr>
      </p:pic>
      <p:sp>
        <p:nvSpPr>
          <p:cNvPr id="46" name="Text Placeholder 1">
            <a:extLst>
              <a:ext uri="{FF2B5EF4-FFF2-40B4-BE49-F238E27FC236}">
                <a16:creationId xmlns="" xmlns:a16="http://schemas.microsoft.com/office/drawing/2014/main" id="{86528BF2-D2E9-4640-B13B-01B4DDCB4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6589" y="1967252"/>
            <a:ext cx="5959267" cy="724247"/>
          </a:xfrm>
        </p:spPr>
        <p:txBody>
          <a:bodyPr/>
          <a:lstStyle/>
          <a:p>
            <a:r>
              <a:rPr lang="en-CA" altLang="zh-CN" sz="2800" b="1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CA" altLang="zh-CN" sz="2800" b="1" i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CA" altLang="zh-CN" sz="2800" b="1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CN" sz="2800" b="1" i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zh-CN" altLang="zh-CN" sz="2800" b="1" i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5">
            <a:extLst>
              <a:ext uri="{FF2B5EF4-FFF2-40B4-BE49-F238E27FC236}">
                <a16:creationId xmlns="" xmlns:a16="http://schemas.microsoft.com/office/drawing/2014/main" id="{885BD8E2-340A-42FE-8E4F-C0C7D418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01" y="1649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68" name="TextBox 19">
            <a:extLst>
              <a:ext uri="{FF2B5EF4-FFF2-40B4-BE49-F238E27FC236}">
                <a16:creationId xmlns="" xmlns:a16="http://schemas.microsoft.com/office/drawing/2014/main" id="{CB28E907-9807-4166-8C43-AE3D5DF5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4401" y="47005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="" xmlns:a16="http://schemas.microsoft.com/office/drawing/2014/main" id="{3BF9BC83-86CB-47C5-A8F8-B54F3D55F2D6}"/>
              </a:ext>
            </a:extLst>
          </p:cNvPr>
          <p:cNvSpPr txBox="1">
            <a:spLocks/>
          </p:cNvSpPr>
          <p:nvPr/>
        </p:nvSpPr>
        <p:spPr>
          <a:xfrm>
            <a:off x="205698" y="1572978"/>
            <a:ext cx="6908059" cy="1225221"/>
          </a:xfrm>
          <a:prstGeom prst="rect">
            <a:avLst/>
          </a:prstGeom>
        </p:spPr>
        <p:txBody>
          <a:bodyPr lIns="64291" tIns="32146" rIns="64291" bIns="32146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188" indent="-457200" algn="l">
              <a:buFont typeface="Arial" panose="020B0604020202020204" pitchFamily="34" charset="0"/>
              <a:buChar char="•"/>
            </a:pP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hər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hansı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əvvəlcədən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müəyyən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edilmiş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sxeminə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ehtiyac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duymur</a:t>
            </a:r>
            <a:endParaRPr lang="az-Latn-AZ" altLang="en-US" sz="2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188" indent="-457200" algn="l">
              <a:buFont typeface="Arial" panose="020B0604020202020204" pitchFamily="34" charset="0"/>
              <a:buChar char="•"/>
            </a:pPr>
            <a:r>
              <a:rPr lang="en-US" altLang="en-US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Hər</a:t>
            </a:r>
            <a:r>
              <a:rPr lang="en-US" alt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sənəddə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fərqli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məlumatlar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bilər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pSp>
        <p:nvGrpSpPr>
          <p:cNvPr id="38" name="Group 3">
            <a:extLst>
              <a:ext uri="{FF2B5EF4-FFF2-40B4-BE49-F238E27FC236}">
                <a16:creationId xmlns="" xmlns:a16="http://schemas.microsoft.com/office/drawing/2014/main" id="{C8A847D3-339C-42C4-B0C2-6B58F92CF697}"/>
              </a:ext>
            </a:extLst>
          </p:cNvPr>
          <p:cNvGrpSpPr>
            <a:grpSpLocks/>
          </p:cNvGrpSpPr>
          <p:nvPr/>
        </p:nvGrpSpPr>
        <p:grpSpPr bwMode="auto">
          <a:xfrm>
            <a:off x="47259" y="2834378"/>
            <a:ext cx="6718399" cy="3514421"/>
            <a:chOff x="667822" y="1756985"/>
            <a:chExt cx="7683356" cy="3514421"/>
          </a:xfrm>
        </p:grpSpPr>
        <p:sp>
          <p:nvSpPr>
            <p:cNvPr id="39" name="Rounded Rectangle 45">
              <a:extLst>
                <a:ext uri="{FF2B5EF4-FFF2-40B4-BE49-F238E27FC236}">
                  <a16:creationId xmlns="" xmlns:a16="http://schemas.microsoft.com/office/drawing/2014/main" id="{234876B4-6FA4-4AC1-A2B2-FD47E59F2023}"/>
                </a:ext>
              </a:extLst>
            </p:cNvPr>
            <p:cNvSpPr/>
            <p:nvPr/>
          </p:nvSpPr>
          <p:spPr bwMode="auto">
            <a:xfrm>
              <a:off x="667822" y="1756985"/>
              <a:ext cx="7620001" cy="3169716"/>
            </a:xfrm>
            <a:prstGeom prst="round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4291" tIns="32146" rIns="64291" bIns="32146"/>
            <a:lstStyle/>
            <a:p>
              <a:pPr algn="ctr" defTabSz="642915" eaLnBrk="1" hangingPunct="1">
                <a:defRPr/>
              </a:pPr>
              <a:endParaRPr lang="en-US" sz="300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grpSp>
          <p:nvGrpSpPr>
            <p:cNvPr id="40" name="Group 47">
              <a:extLst>
                <a:ext uri="{FF2B5EF4-FFF2-40B4-BE49-F238E27FC236}">
                  <a16:creationId xmlns="" xmlns:a16="http://schemas.microsoft.com/office/drawing/2014/main" id="{07EE46D6-04F0-48AC-B47E-9523547FB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22" y="2047726"/>
              <a:ext cx="5621611" cy="3223680"/>
              <a:chOff x="-2110970" y="1237746"/>
              <a:chExt cx="5242522" cy="1882965"/>
            </a:xfrm>
          </p:grpSpPr>
          <p:sp>
            <p:nvSpPr>
              <p:cNvPr id="78" name="Document 60">
                <a:extLst>
                  <a:ext uri="{FF2B5EF4-FFF2-40B4-BE49-F238E27FC236}">
                    <a16:creationId xmlns="" xmlns:a16="http://schemas.microsoft.com/office/drawing/2014/main" id="{006DAF42-0017-4063-B545-6AC520AFB842}"/>
                  </a:ext>
                </a:extLst>
              </p:cNvPr>
              <p:cNvSpPr/>
              <p:nvPr/>
            </p:nvSpPr>
            <p:spPr bwMode="auto">
              <a:xfrm>
                <a:off x="-2110970" y="1237746"/>
                <a:ext cx="2054378" cy="1279568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="" xmlns:a16="http://schemas.microsoft.com/office/drawing/2014/main" id="{06B7A5AD-179C-4801-A83B-B438987FDDE2}"/>
                  </a:ext>
                </a:extLst>
              </p:cNvPr>
              <p:cNvSpPr/>
              <p:nvPr/>
            </p:nvSpPr>
            <p:spPr>
              <a:xfrm>
                <a:off x="1188258" y="2795153"/>
                <a:ext cx="1943294" cy="325558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ln>
                    <a:solidFill>
                      <a:srgbClr val="675E47">
                        <a:lumMod val="10000"/>
                      </a:srgbClr>
                    </a:solidFill>
                  </a:ln>
                  <a:solidFill>
                    <a:srgbClr val="000000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rgbClr val="2F2B20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8">
              <a:extLst>
                <a:ext uri="{FF2B5EF4-FFF2-40B4-BE49-F238E27FC236}">
                  <a16:creationId xmlns="" xmlns:a16="http://schemas.microsoft.com/office/drawing/2014/main" id="{6BCFD7DF-615B-4DAE-A542-FFCA151E8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6451" y="2087364"/>
              <a:ext cx="2469764" cy="1516062"/>
              <a:chOff x="3321608" y="2354652"/>
              <a:chExt cx="1917632" cy="1434262"/>
            </a:xfrm>
          </p:grpSpPr>
          <p:sp>
            <p:nvSpPr>
              <p:cNvPr id="76" name="Document 58">
                <a:extLst>
                  <a:ext uri="{FF2B5EF4-FFF2-40B4-BE49-F238E27FC236}">
                    <a16:creationId xmlns="" xmlns:a16="http://schemas.microsoft.com/office/drawing/2014/main" id="{AD58274D-7279-4C59-B7B9-CB9F84E929EA}"/>
                  </a:ext>
                </a:extLst>
              </p:cNvPr>
              <p:cNvSpPr/>
              <p:nvPr/>
            </p:nvSpPr>
            <p:spPr bwMode="auto">
              <a:xfrm>
                <a:off x="3321608" y="2354652"/>
                <a:ext cx="1711545" cy="1434262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="" xmlns:a16="http://schemas.microsoft.com/office/drawing/2014/main" id="{AA741B5C-D3A5-4E5B-9203-384D9E7EC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629" y="2531526"/>
                <a:ext cx="1802611" cy="108051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 {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name: “jeff”,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  eyes: “blue”,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loc: [40.7, 73.4],</a:t>
                </a:r>
                <a:endParaRPr lang="en-US" sz="1400" dirty="0">
                  <a:solidFill>
                    <a:schemeClr val="bg1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“ben”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2" name="Group 49">
              <a:extLst>
                <a:ext uri="{FF2B5EF4-FFF2-40B4-BE49-F238E27FC236}">
                  <a16:creationId xmlns="" xmlns:a16="http://schemas.microsoft.com/office/drawing/2014/main" id="{C0E72036-2355-4C59-A7B2-6C33A0046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6630" y="2106422"/>
              <a:ext cx="2514548" cy="1017588"/>
              <a:chOff x="5407257" y="2467593"/>
              <a:chExt cx="2057247" cy="787950"/>
            </a:xfrm>
          </p:grpSpPr>
          <p:sp>
            <p:nvSpPr>
              <p:cNvPr id="74" name="Document 56">
                <a:extLst>
                  <a:ext uri="{FF2B5EF4-FFF2-40B4-BE49-F238E27FC236}">
                    <a16:creationId xmlns="" xmlns:a16="http://schemas.microsoft.com/office/drawing/2014/main" id="{300831AF-6985-4BDA-A7DF-23A8DAEEDBD2}"/>
                  </a:ext>
                </a:extLst>
              </p:cNvPr>
              <p:cNvSpPr/>
              <p:nvPr/>
            </p:nvSpPr>
            <p:spPr bwMode="auto">
              <a:xfrm>
                <a:off x="5407257" y="2467593"/>
                <a:ext cx="1674455" cy="787950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5" name="Rectangle 57">
                <a:extLst>
                  <a:ext uri="{FF2B5EF4-FFF2-40B4-BE49-F238E27FC236}">
                    <a16:creationId xmlns="" xmlns:a16="http://schemas.microsoft.com/office/drawing/2014/main" id="{C85B3EAB-5DB6-477D-A702-3C57865E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509" y="2607729"/>
                <a:ext cx="1942995" cy="550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</a:t>
                </a:r>
                <a:r>
                  <a:rPr lang="en-US" altLang="en-US" sz="14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brendan</a:t>
                </a:r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”,</a:t>
                </a:r>
              </a:p>
              <a:p>
                <a:pPr eaLnBrk="1" hangingPunct="1"/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“will”</a:t>
                </a:r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}</a:t>
                </a:r>
              </a:p>
              <a:p>
                <a:pPr eaLnBrk="1" hangingPunct="1"/>
                <a:endParaRPr lang="hu-HU" altLang="en-US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3" name="Group 50">
              <a:extLst>
                <a:ext uri="{FF2B5EF4-FFF2-40B4-BE49-F238E27FC236}">
                  <a16:creationId xmlns="" xmlns:a16="http://schemas.microsoft.com/office/drawing/2014/main" id="{9CE4FC42-CD34-43AA-B4A1-63E66A643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3437" y="3883338"/>
              <a:ext cx="2269607" cy="1029682"/>
              <a:chOff x="5442162" y="2520533"/>
              <a:chExt cx="1758295" cy="797315"/>
            </a:xfrm>
          </p:grpSpPr>
          <p:sp>
            <p:nvSpPr>
              <p:cNvPr id="72" name="Document 54">
                <a:extLst>
                  <a:ext uri="{FF2B5EF4-FFF2-40B4-BE49-F238E27FC236}">
                    <a16:creationId xmlns="" xmlns:a16="http://schemas.microsoft.com/office/drawing/2014/main" id="{8359B0B8-825D-40E2-A604-DE12408C02DA}"/>
                  </a:ext>
                </a:extLst>
              </p:cNvPr>
              <p:cNvSpPr/>
              <p:nvPr/>
            </p:nvSpPr>
            <p:spPr bwMode="auto">
              <a:xfrm>
                <a:off x="5442162" y="2520533"/>
                <a:ext cx="1706640" cy="786721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="" xmlns:a16="http://schemas.microsoft.com/office/drawing/2014/main" id="{73B43B34-504B-4A54-B1B2-9900FA83F981}"/>
                  </a:ext>
                </a:extLst>
              </p:cNvPr>
              <p:cNvSpPr/>
              <p:nvPr/>
            </p:nvSpPr>
            <p:spPr>
              <a:xfrm>
                <a:off x="5633394" y="2624111"/>
                <a:ext cx="1567063" cy="69373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{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name: “ben”,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age:25</a:t>
                </a: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4" name="Group 51">
              <a:extLst>
                <a:ext uri="{FF2B5EF4-FFF2-40B4-BE49-F238E27FC236}">
                  <a16:creationId xmlns="" xmlns:a16="http://schemas.microsoft.com/office/drawing/2014/main" id="{23868B85-4EF9-4327-A0DA-00201335C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8251" y="3259865"/>
              <a:ext cx="2408192" cy="1514475"/>
              <a:chOff x="3257328" y="2395434"/>
              <a:chExt cx="1926486" cy="1432759"/>
            </a:xfrm>
          </p:grpSpPr>
          <p:sp>
            <p:nvSpPr>
              <p:cNvPr id="70" name="Document 52">
                <a:extLst>
                  <a:ext uri="{FF2B5EF4-FFF2-40B4-BE49-F238E27FC236}">
                    <a16:creationId xmlns="" xmlns:a16="http://schemas.microsoft.com/office/drawing/2014/main" id="{FDC49234-7C13-46BD-A5D1-4A95C2A4E775}"/>
                  </a:ext>
                </a:extLst>
              </p:cNvPr>
              <p:cNvSpPr/>
              <p:nvPr/>
            </p:nvSpPr>
            <p:spPr bwMode="auto">
              <a:xfrm>
                <a:off x="3257328" y="2395434"/>
                <a:ext cx="1830292" cy="1432759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1" name="Rectangle 53">
                <a:extLst>
                  <a:ext uri="{FF2B5EF4-FFF2-40B4-BE49-F238E27FC236}">
                    <a16:creationId xmlns="" xmlns:a16="http://schemas.microsoft.com/office/drawing/2014/main" id="{D6964B85-1E35-4728-B3AC-554906C291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8020" y="2441659"/>
                <a:ext cx="1805794" cy="1371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“matt”,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weight:60,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height: 72,</a:t>
                </a:r>
              </a:p>
              <a:p>
                <a:pPr eaLnBrk="1" hangingPunct="1"/>
                <a:r>
                  <a:rPr lang="hu-HU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loc: [44.6, 71.3]}</a:t>
                </a:r>
              </a:p>
              <a:p>
                <a:pPr eaLnBrk="1" hangingPunct="1"/>
                <a:endParaRPr lang="hu-HU" alt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8" name="Rectangle 15">
              <a:extLst>
                <a:ext uri="{FF2B5EF4-FFF2-40B4-BE49-F238E27FC236}">
                  <a16:creationId xmlns="" xmlns:a16="http://schemas.microsoft.com/office/drawing/2014/main" id="{05C63FC3-10EF-4B6A-B950-6AFED1A0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03" y="2182267"/>
              <a:ext cx="3071246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{name: “will”,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eyes: “blue”,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birthplace: “NY”,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aliases: [“bill”, “</a:t>
              </a:r>
              <a:r>
                <a:rPr lang="en-US" altLang="en-US" sz="1400" dirty="0">
                  <a:solidFill>
                    <a:schemeClr val="bg1"/>
                  </a:solidFill>
                </a:rPr>
                <a:t>ben</a:t>
              </a:r>
              <a:r>
                <a:rPr lang="hu-HU" altLang="en-US" sz="1400" dirty="0">
                  <a:solidFill>
                    <a:schemeClr val="bg1"/>
                  </a:solidFill>
                </a:rPr>
                <a:t>”],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loc: [32.7, 63.4],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boss: ”ben”}</a:t>
              </a:r>
            </a:p>
          </p:txBody>
        </p:sp>
      </p:grpSp>
      <p:sp>
        <p:nvSpPr>
          <p:cNvPr id="80" name="Text Placeholder 1">
            <a:extLst>
              <a:ext uri="{FF2B5EF4-FFF2-40B4-BE49-F238E27FC236}">
                <a16:creationId xmlns="" xmlns:a16="http://schemas.microsoft.com/office/drawing/2014/main" id="{26841B80-C52A-4DFF-858C-69AC6E94FAB1}"/>
              </a:ext>
            </a:extLst>
          </p:cNvPr>
          <p:cNvSpPr txBox="1">
            <a:spLocks/>
          </p:cNvSpPr>
          <p:nvPr/>
        </p:nvSpPr>
        <p:spPr>
          <a:xfrm>
            <a:off x="387925" y="890396"/>
            <a:ext cx="327180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 sz="3200" b="1" i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Pulsuz</a:t>
            </a:r>
            <a:r>
              <a:rPr lang="en-CA" altLang="zh-CN" sz="3200" b="1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zh-CN" sz="3200" b="1" i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sxem</a:t>
            </a:r>
            <a:endParaRPr lang="zh-CN" altLang="zh-CN" sz="3200" b="1" i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42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" y="890950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527" y="298646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CA" altLang="zh-CN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MongoDB</a:t>
            </a:r>
            <a:r>
              <a:rPr lang="en-CA" altLang="zh-CN" b="1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CA" altLang="zh-CN" b="1" i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xüsusiyyətləri</a:t>
            </a:r>
            <a:endParaRPr lang="zh-CN" altLang="zh-CN" sz="54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=""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497422" y="1615197"/>
            <a:ext cx="11411302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Sənəd yönümlü </a:t>
            </a: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anbar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</a:t>
            </a: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 </a:t>
            </a: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dəstəyi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Replikasiya </a:t>
            </a: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 yüksək </a:t>
            </a: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əlçatanlıq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Avtomatik Bölünmə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Toplama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Atlası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Müxtəlif API-lər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Python, Ruby, Perl, Java, Java, Scala, C#, C++, Haskell, </a:t>
            </a: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Erlang</a:t>
            </a:r>
            <a:endParaRPr lang="az-Latn-AZ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İcma</a:t>
            </a:r>
            <a:endParaRPr lang="hu-HU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hu-HU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6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548</Words>
  <Application>Microsoft Office PowerPoint</Application>
  <PresentationFormat>Широкоэкранный</PresentationFormat>
  <Paragraphs>117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8" baseType="lpstr">
      <vt:lpstr>Arial Unicode MS</vt:lpstr>
      <vt:lpstr>Arial</vt:lpstr>
      <vt:lpstr>Calibri</vt:lpstr>
      <vt:lpstr>Century Gothic</vt:lpstr>
      <vt:lpstr>Gill Sans</vt:lpstr>
      <vt:lpstr>HY중고딕</vt:lpstr>
      <vt:lpstr>Times New Roman</vt:lpstr>
      <vt:lpstr>Wingdings</vt:lpstr>
      <vt:lpstr>Wingdings 3</vt:lpstr>
      <vt:lpstr>幼圆</vt:lpstr>
      <vt:lpstr>ヒラギノ角ゴ ProN W3</vt:lpstr>
      <vt:lpstr>Contents Slide Master</vt:lpstr>
      <vt:lpstr>Section Break Slide Master</vt:lpstr>
      <vt:lpstr>Slice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144</cp:revision>
  <dcterms:created xsi:type="dcterms:W3CDTF">2020-01-20T05:08:25Z</dcterms:created>
  <dcterms:modified xsi:type="dcterms:W3CDTF">2023-05-16T19:05:35Z</dcterms:modified>
</cp:coreProperties>
</file>