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6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11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1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0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6A65982-1B76-4BA9-B580-7E044D6A2FEE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884D866-245A-4C06-B100-3662A9401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load/awesome-wagtail" TargetMode="External"/><Relationship Id="rId2" Type="http://schemas.openxmlformats.org/officeDocument/2006/relationships/hyperlink" Target="https://wagtai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dewithwagtail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was looking for in a </a:t>
            </a:r>
            <a:r>
              <a:rPr lang="en-US" dirty="0" err="1" smtClean="0"/>
              <a:t>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3210699"/>
            <a:ext cx="7729728" cy="3101983"/>
          </a:xfrm>
        </p:spPr>
        <p:txBody>
          <a:bodyPr/>
          <a:lstStyle/>
          <a:p>
            <a:r>
              <a:rPr lang="en-US" dirty="0" smtClean="0"/>
              <a:t>Easy to get started</a:t>
            </a:r>
          </a:p>
          <a:p>
            <a:r>
              <a:rPr lang="en-US" dirty="0" smtClean="0"/>
              <a:t>Flexible</a:t>
            </a:r>
          </a:p>
          <a:p>
            <a:r>
              <a:rPr lang="en-US" dirty="0" smtClean="0"/>
              <a:t>Python/Django based</a:t>
            </a:r>
          </a:p>
          <a:p>
            <a:r>
              <a:rPr lang="en-US" dirty="0" smtClean="0"/>
              <a:t>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387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04218" y="6336145"/>
            <a:ext cx="278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Prepared by Turyan Azizov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9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482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az-Latn-AZ" dirty="0" smtClean="0"/>
              <a:t>dvantages of </a:t>
            </a:r>
            <a:r>
              <a:rPr lang="en-US" dirty="0" smtClean="0"/>
              <a:t>wagtail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Snippets</a:t>
            </a:r>
          </a:p>
          <a:p>
            <a:r>
              <a:rPr lang="en-US" dirty="0" smtClean="0"/>
              <a:t>Image handling</a:t>
            </a:r>
          </a:p>
          <a:p>
            <a:r>
              <a:rPr lang="en-US" dirty="0" smtClean="0"/>
              <a:t>Modern UI</a:t>
            </a:r>
          </a:p>
          <a:p>
            <a:r>
              <a:rPr lang="en-US" dirty="0" err="1" smtClean="0"/>
              <a:t>Streamfield</a:t>
            </a:r>
            <a:endParaRPr lang="en-US" dirty="0"/>
          </a:p>
          <a:p>
            <a:r>
              <a:rPr lang="en-US" dirty="0" smtClean="0"/>
              <a:t>Clear documentation</a:t>
            </a:r>
          </a:p>
          <a:p>
            <a:r>
              <a:rPr lang="en-US" dirty="0" smtClean="0"/>
              <a:t>Easy integration existing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https://wagtail.org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github.com/springload/awesome-wagtail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https://madewithwagtail.org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322" y="2687781"/>
            <a:ext cx="98084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5000" endA="300" endPos="45500" dir="5400000" sy="-100000" algn="bl" rotWithShape="0"/>
                </a:effectLst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2007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</TotalTime>
  <Words>52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What I was looking for in a cms</vt:lpstr>
      <vt:lpstr>PowerPoint Presentation</vt:lpstr>
      <vt:lpstr>PowerPoint Presentation</vt:lpstr>
      <vt:lpstr>PowerPoint Presentation</vt:lpstr>
      <vt:lpstr>PowerPoint Presentation</vt:lpstr>
      <vt:lpstr>Advantages of wagtail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 was looking for in a cms</dc:title>
  <dc:creator>Turyan Azizov</dc:creator>
  <cp:lastModifiedBy>Turyan Azizov</cp:lastModifiedBy>
  <cp:revision>4</cp:revision>
  <dcterms:created xsi:type="dcterms:W3CDTF">2024-04-08T08:49:58Z</dcterms:created>
  <dcterms:modified xsi:type="dcterms:W3CDTF">2024-04-08T09:18:50Z</dcterms:modified>
</cp:coreProperties>
</file>