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1" r:id="rId2"/>
    <p:sldId id="332" r:id="rId3"/>
    <p:sldId id="333" r:id="rId4"/>
    <p:sldId id="330" r:id="rId5"/>
    <p:sldId id="33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9318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C96C5B-886B-4338-8EE4-C7064BA1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15</a:t>
            </a:r>
            <a:r>
              <a:rPr lang="zh-TW" altLang="en-US" dirty="0"/>
              <a:t>*</a:t>
            </a:r>
            <a:r>
              <a:rPr lang="en-US" altLang="zh-TW" dirty="0"/>
              <a:t>15</a:t>
            </a:r>
            <a:r>
              <a:rPr lang="zh-TW" altLang="en-US" dirty="0"/>
              <a:t>的</a:t>
            </a:r>
            <a:r>
              <a:rPr lang="en-US" altLang="zh-TW" dirty="0" err="1"/>
              <a:t>kerne</a:t>
            </a:r>
            <a:r>
              <a:rPr lang="zh-TW" altLang="en-US" dirty="0"/>
              <a:t>大小比對</a:t>
            </a:r>
            <a:r>
              <a:rPr lang="en-US" altLang="zh-TW" dirty="0"/>
              <a:t>LBP</a:t>
            </a:r>
            <a:r>
              <a:rPr lang="zh-TW" altLang="en-US" dirty="0"/>
              <a:t>將相似的地方塗白 以及四個角點和畫面上方塗白 再做一次</a:t>
            </a:r>
            <a:r>
              <a:rPr lang="en-US" altLang="zh-TW" dirty="0"/>
              <a:t>CLOSE</a:t>
            </a:r>
            <a:r>
              <a:rPr lang="zh-TW" altLang="en-US" dirty="0"/>
              <a:t>後   作為</a:t>
            </a:r>
            <a:r>
              <a:rPr lang="en-US" altLang="zh-TW" dirty="0"/>
              <a:t>marker</a:t>
            </a:r>
          </a:p>
          <a:p>
            <a:pPr marL="0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Marker</a:t>
            </a:r>
            <a:r>
              <a:rPr lang="zh-TW" altLang="en-US" dirty="0"/>
              <a:t> 做 </a:t>
            </a:r>
            <a:r>
              <a:rPr lang="en-US" altLang="zh-TW" dirty="0"/>
              <a:t>watershed</a:t>
            </a:r>
            <a:r>
              <a:rPr lang="zh-TW" altLang="en-US" dirty="0"/>
              <a:t> 並選出最有可能的路面 </a:t>
            </a:r>
            <a:r>
              <a:rPr lang="en-US" altLang="zh-TW" dirty="0"/>
              <a:t>(</a:t>
            </a:r>
            <a:r>
              <a:rPr lang="zh-TW" altLang="en-US" dirty="0"/>
              <a:t>靠近畫面下方面積較大</a:t>
            </a:r>
            <a:r>
              <a:rPr lang="en-US" altLang="zh-TW" dirty="0"/>
              <a:t>)</a:t>
            </a:r>
            <a:r>
              <a:rPr lang="zh-TW" altLang="en-US" dirty="0"/>
              <a:t> 比較與其他塊的</a:t>
            </a:r>
            <a:r>
              <a:rPr lang="en-US" altLang="zh-TW" dirty="0"/>
              <a:t>LBP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A96E8A-8F3F-49EB-95F4-202E3A2D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E5D973-195E-4980-815F-D34429CB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2252055"/>
            <a:ext cx="11830050" cy="35718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A4058A-925D-4736-898B-1FFBD66B7002}"/>
              </a:ext>
            </a:extLst>
          </p:cNvPr>
          <p:cNvSpPr/>
          <p:nvPr/>
        </p:nvSpPr>
        <p:spPr>
          <a:xfrm>
            <a:off x="838200" y="1882723"/>
            <a:ext cx="183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data4_R3_15_cut</a:t>
            </a:r>
          </a:p>
        </p:txBody>
      </p:sp>
    </p:spTree>
    <p:extLst>
      <p:ext uri="{BB962C8B-B14F-4D97-AF65-F5344CB8AC3E}">
        <p14:creationId xmlns:p14="http://schemas.microsoft.com/office/powerpoint/2010/main" val="344282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4DEF89-E4DE-476D-8245-16DB94F52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7" y="2803925"/>
            <a:ext cx="10515600" cy="317500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01A7761-A32E-4FFB-B362-53C05EE4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DB04D3CA-9FB5-489E-9696-05778E8B53A3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將位置與 </a:t>
            </a:r>
            <a:r>
              <a:rPr lang="en-US" altLang="zh-TW" dirty="0"/>
              <a:t>LBP</a:t>
            </a:r>
            <a:r>
              <a:rPr lang="zh-TW" altLang="en-US" dirty="0"/>
              <a:t>差別小的區塊畫出來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3FA0F-CFD6-4143-84BD-FB001E2B699C}"/>
              </a:ext>
            </a:extLst>
          </p:cNvPr>
          <p:cNvSpPr/>
          <p:nvPr/>
        </p:nvSpPr>
        <p:spPr>
          <a:xfrm>
            <a:off x="700866" y="2358558"/>
            <a:ext cx="2082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data4_R3_15_labels</a:t>
            </a:r>
          </a:p>
        </p:txBody>
      </p:sp>
    </p:spTree>
    <p:extLst>
      <p:ext uri="{BB962C8B-B14F-4D97-AF65-F5344CB8AC3E}">
        <p14:creationId xmlns:p14="http://schemas.microsoft.com/office/powerpoint/2010/main" val="17975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62806D-AFAF-4BB2-8C29-2CECFB55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868"/>
            <a:ext cx="10515600" cy="317500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E797E8E-EB73-4AB8-9C6C-19AB5DBC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A14A51D8-1E79-4CE7-B689-0B2DDC003D61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將前張圖片做</a:t>
            </a:r>
            <a:r>
              <a:rPr lang="en-US" altLang="zh-TW" dirty="0"/>
              <a:t>CLOSE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A3C81-C6FC-4F91-A9F7-49B3C9EDBFF0}"/>
              </a:ext>
            </a:extLst>
          </p:cNvPr>
          <p:cNvSpPr/>
          <p:nvPr/>
        </p:nvSpPr>
        <p:spPr>
          <a:xfrm>
            <a:off x="838200" y="2116174"/>
            <a:ext cx="1938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data4_R3_15_mak</a:t>
            </a:r>
          </a:p>
        </p:txBody>
      </p:sp>
    </p:spTree>
    <p:extLst>
      <p:ext uri="{BB962C8B-B14F-4D97-AF65-F5344CB8AC3E}">
        <p14:creationId xmlns:p14="http://schemas.microsoft.com/office/powerpoint/2010/main" val="305946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ABC11-EE27-4129-BD3A-B88F2753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將前張圖與前一張</a:t>
            </a:r>
            <a:r>
              <a:rPr lang="en-US" altLang="zh-TW" dirty="0"/>
              <a:t>marker</a:t>
            </a:r>
            <a:r>
              <a:rPr lang="zh-TW" altLang="en-US" dirty="0"/>
              <a:t>重疊 作為新的</a:t>
            </a:r>
            <a:r>
              <a:rPr lang="en-US" altLang="zh-TW" dirty="0"/>
              <a:t>marker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7E3F0694-C3AB-4034-81EA-903C76CC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C09593-EB5D-4A0E-B347-CD2EDBAA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2" y="2321761"/>
            <a:ext cx="11043495" cy="33343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AF3027-88E9-4FB8-A6B9-3F183EE83BC7}"/>
              </a:ext>
            </a:extLst>
          </p:cNvPr>
          <p:cNvSpPr/>
          <p:nvPr/>
        </p:nvSpPr>
        <p:spPr>
          <a:xfrm>
            <a:off x="574252" y="1952429"/>
            <a:ext cx="212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data4_R3_15_maker</a:t>
            </a:r>
          </a:p>
        </p:txBody>
      </p:sp>
    </p:spTree>
    <p:extLst>
      <p:ext uri="{BB962C8B-B14F-4D97-AF65-F5344CB8AC3E}">
        <p14:creationId xmlns:p14="http://schemas.microsoft.com/office/powerpoint/2010/main" val="369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AEAB22F-3C48-48D6-AF1E-A1180FDE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再做一次</a:t>
            </a:r>
            <a:r>
              <a:rPr lang="en-US" altLang="zh-TW" dirty="0"/>
              <a:t>watershed</a:t>
            </a:r>
            <a:r>
              <a:rPr lang="zh-TW" altLang="en-US" dirty="0"/>
              <a:t> 並按照一樣的方式</a:t>
            </a:r>
            <a:r>
              <a:rPr lang="en-US" altLang="zh-TW" dirty="0"/>
              <a:t>(</a:t>
            </a:r>
            <a:r>
              <a:rPr lang="zh-TW" altLang="en-US" dirty="0"/>
              <a:t>靠近畫面下方面積較大</a:t>
            </a:r>
            <a:r>
              <a:rPr lang="en-US" altLang="zh-TW" dirty="0"/>
              <a:t>)</a:t>
            </a:r>
            <a:r>
              <a:rPr lang="zh-TW" altLang="en-US" dirty="0"/>
              <a:t> 框出路面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AD1822-0FF1-4591-A1C2-8F7147CF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0DB8D8-DC80-4154-A2AA-BEE55923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667751"/>
            <a:ext cx="11830050" cy="35718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C45FB9-9A99-4F23-A9E7-5617FE4C7A09}"/>
              </a:ext>
            </a:extLst>
          </p:cNvPr>
          <p:cNvSpPr/>
          <p:nvPr/>
        </p:nvSpPr>
        <p:spPr>
          <a:xfrm>
            <a:off x="838200" y="2181694"/>
            <a:ext cx="240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data4_R3_15_roadbase</a:t>
            </a:r>
          </a:p>
        </p:txBody>
      </p:sp>
    </p:spTree>
    <p:extLst>
      <p:ext uri="{BB962C8B-B14F-4D97-AF65-F5344CB8AC3E}">
        <p14:creationId xmlns:p14="http://schemas.microsoft.com/office/powerpoint/2010/main" val="29837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26701</TotalTime>
  <Words>162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OpenCV光流練習(Lucas-Kanade)</dc:title>
  <dc:creator>User</dc:creator>
  <cp:lastModifiedBy>tu bo shian</cp:lastModifiedBy>
  <cp:revision>480</cp:revision>
  <dcterms:created xsi:type="dcterms:W3CDTF">2019-03-11T13:47:46Z</dcterms:created>
  <dcterms:modified xsi:type="dcterms:W3CDTF">2020-05-06T09:39:40Z</dcterms:modified>
</cp:coreProperties>
</file>