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7" r:id="rId4"/>
    <p:sldId id="259" r:id="rId5"/>
    <p:sldId id="260" r:id="rId6"/>
    <p:sldId id="258"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sar howlader" initials="th" lastIdx="1" clrIdx="0">
    <p:extLst>
      <p:ext uri="{19B8F6BF-5375-455C-9EA6-DF929625EA0E}">
        <p15:presenceInfo xmlns:p15="http://schemas.microsoft.com/office/powerpoint/2012/main" userId="9745a7eb2e14c3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ADAD5C-DD2C-45A5-9E0F-F07686AA3822}"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C8207-DBC8-4356-B524-6EC58E1E861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76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2ADAD5C-DD2C-45A5-9E0F-F07686AA3822}"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C8207-DBC8-4356-B524-6EC58E1E861F}" type="slidenum">
              <a:rPr lang="en-US" smtClean="0"/>
              <a:t>‹#›</a:t>
            </a:fld>
            <a:endParaRPr lang="en-US"/>
          </a:p>
        </p:txBody>
      </p:sp>
    </p:spTree>
    <p:extLst>
      <p:ext uri="{BB962C8B-B14F-4D97-AF65-F5344CB8AC3E}">
        <p14:creationId xmlns:p14="http://schemas.microsoft.com/office/powerpoint/2010/main" val="150799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DAD5C-DD2C-45A5-9E0F-F07686AA3822}"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C8207-DBC8-4356-B524-6EC58E1E861F}" type="slidenum">
              <a:rPr lang="en-US" smtClean="0"/>
              <a:t>‹#›</a:t>
            </a:fld>
            <a:endParaRPr lang="en-US"/>
          </a:p>
        </p:txBody>
      </p:sp>
    </p:spTree>
    <p:extLst>
      <p:ext uri="{BB962C8B-B14F-4D97-AF65-F5344CB8AC3E}">
        <p14:creationId xmlns:p14="http://schemas.microsoft.com/office/powerpoint/2010/main" val="143334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DAD5C-DD2C-45A5-9E0F-F07686AA3822}"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C8207-DBC8-4356-B524-6EC58E1E861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29365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DAD5C-DD2C-45A5-9E0F-F07686AA3822}"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C8207-DBC8-4356-B524-6EC58E1E861F}" type="slidenum">
              <a:rPr lang="en-US" smtClean="0"/>
              <a:t>‹#›</a:t>
            </a:fld>
            <a:endParaRPr lang="en-US"/>
          </a:p>
        </p:txBody>
      </p:sp>
    </p:spTree>
    <p:extLst>
      <p:ext uri="{BB962C8B-B14F-4D97-AF65-F5344CB8AC3E}">
        <p14:creationId xmlns:p14="http://schemas.microsoft.com/office/powerpoint/2010/main" val="3317980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DAD5C-DD2C-45A5-9E0F-F07686AA3822}"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C8207-DBC8-4356-B524-6EC58E1E861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26028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DAD5C-DD2C-45A5-9E0F-F07686AA3822}"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C8207-DBC8-4356-B524-6EC58E1E861F}" type="slidenum">
              <a:rPr lang="en-US" smtClean="0"/>
              <a:t>‹#›</a:t>
            </a:fld>
            <a:endParaRPr lang="en-US"/>
          </a:p>
        </p:txBody>
      </p:sp>
    </p:spTree>
    <p:extLst>
      <p:ext uri="{BB962C8B-B14F-4D97-AF65-F5344CB8AC3E}">
        <p14:creationId xmlns:p14="http://schemas.microsoft.com/office/powerpoint/2010/main" val="3116137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DAD5C-DD2C-45A5-9E0F-F07686AA3822}"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C8207-DBC8-4356-B524-6EC58E1E861F}" type="slidenum">
              <a:rPr lang="en-US" smtClean="0"/>
              <a:t>‹#›</a:t>
            </a:fld>
            <a:endParaRPr lang="en-US"/>
          </a:p>
        </p:txBody>
      </p:sp>
    </p:spTree>
    <p:extLst>
      <p:ext uri="{BB962C8B-B14F-4D97-AF65-F5344CB8AC3E}">
        <p14:creationId xmlns:p14="http://schemas.microsoft.com/office/powerpoint/2010/main" val="162007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DAD5C-DD2C-45A5-9E0F-F07686AA3822}"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C8207-DBC8-4356-B524-6EC58E1E861F}" type="slidenum">
              <a:rPr lang="en-US" smtClean="0"/>
              <a:t>‹#›</a:t>
            </a:fld>
            <a:endParaRPr lang="en-US"/>
          </a:p>
        </p:txBody>
      </p:sp>
    </p:spTree>
    <p:extLst>
      <p:ext uri="{BB962C8B-B14F-4D97-AF65-F5344CB8AC3E}">
        <p14:creationId xmlns:p14="http://schemas.microsoft.com/office/powerpoint/2010/main" val="1503716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DAD5C-DD2C-45A5-9E0F-F07686AA3822}"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C8207-DBC8-4356-B524-6EC58E1E861F}" type="slidenum">
              <a:rPr lang="en-US" smtClean="0"/>
              <a:t>‹#›</a:t>
            </a:fld>
            <a:endParaRPr lang="en-US"/>
          </a:p>
        </p:txBody>
      </p:sp>
    </p:spTree>
    <p:extLst>
      <p:ext uri="{BB962C8B-B14F-4D97-AF65-F5344CB8AC3E}">
        <p14:creationId xmlns:p14="http://schemas.microsoft.com/office/powerpoint/2010/main" val="282612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DAD5C-DD2C-45A5-9E0F-F07686AA3822}"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C8207-DBC8-4356-B524-6EC58E1E861F}" type="slidenum">
              <a:rPr lang="en-US" smtClean="0"/>
              <a:t>‹#›</a:t>
            </a:fld>
            <a:endParaRPr lang="en-US"/>
          </a:p>
        </p:txBody>
      </p:sp>
    </p:spTree>
    <p:extLst>
      <p:ext uri="{BB962C8B-B14F-4D97-AF65-F5344CB8AC3E}">
        <p14:creationId xmlns:p14="http://schemas.microsoft.com/office/powerpoint/2010/main" val="394543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ADAD5C-DD2C-45A5-9E0F-F07686AA3822}"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C8207-DBC8-4356-B524-6EC58E1E861F}" type="slidenum">
              <a:rPr lang="en-US" smtClean="0"/>
              <a:t>‹#›</a:t>
            </a:fld>
            <a:endParaRPr lang="en-US"/>
          </a:p>
        </p:txBody>
      </p:sp>
    </p:spTree>
    <p:extLst>
      <p:ext uri="{BB962C8B-B14F-4D97-AF65-F5344CB8AC3E}">
        <p14:creationId xmlns:p14="http://schemas.microsoft.com/office/powerpoint/2010/main" val="254511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ADAD5C-DD2C-45A5-9E0F-F07686AA3822}"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C8207-DBC8-4356-B524-6EC58E1E861F}" type="slidenum">
              <a:rPr lang="en-US" smtClean="0"/>
              <a:t>‹#›</a:t>
            </a:fld>
            <a:endParaRPr lang="en-US"/>
          </a:p>
        </p:txBody>
      </p:sp>
    </p:spTree>
    <p:extLst>
      <p:ext uri="{BB962C8B-B14F-4D97-AF65-F5344CB8AC3E}">
        <p14:creationId xmlns:p14="http://schemas.microsoft.com/office/powerpoint/2010/main" val="70223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ADAD5C-DD2C-45A5-9E0F-F07686AA3822}"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C8207-DBC8-4356-B524-6EC58E1E861F}" type="slidenum">
              <a:rPr lang="en-US" smtClean="0"/>
              <a:t>‹#›</a:t>
            </a:fld>
            <a:endParaRPr lang="en-US"/>
          </a:p>
        </p:txBody>
      </p:sp>
    </p:spTree>
    <p:extLst>
      <p:ext uri="{BB962C8B-B14F-4D97-AF65-F5344CB8AC3E}">
        <p14:creationId xmlns:p14="http://schemas.microsoft.com/office/powerpoint/2010/main" val="158401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DAD5C-DD2C-45A5-9E0F-F07686AA3822}"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C8207-DBC8-4356-B524-6EC58E1E861F}" type="slidenum">
              <a:rPr lang="en-US" smtClean="0"/>
              <a:t>‹#›</a:t>
            </a:fld>
            <a:endParaRPr lang="en-US"/>
          </a:p>
        </p:txBody>
      </p:sp>
    </p:spTree>
    <p:extLst>
      <p:ext uri="{BB962C8B-B14F-4D97-AF65-F5344CB8AC3E}">
        <p14:creationId xmlns:p14="http://schemas.microsoft.com/office/powerpoint/2010/main" val="230238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DAD5C-DD2C-45A5-9E0F-F07686AA3822}"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C8207-DBC8-4356-B524-6EC58E1E861F}" type="slidenum">
              <a:rPr lang="en-US" smtClean="0"/>
              <a:t>‹#›</a:t>
            </a:fld>
            <a:endParaRPr lang="en-US"/>
          </a:p>
        </p:txBody>
      </p:sp>
    </p:spTree>
    <p:extLst>
      <p:ext uri="{BB962C8B-B14F-4D97-AF65-F5344CB8AC3E}">
        <p14:creationId xmlns:p14="http://schemas.microsoft.com/office/powerpoint/2010/main" val="122078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DAD5C-DD2C-45A5-9E0F-F07686AA3822}"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C8207-DBC8-4356-B524-6EC58E1E861F}" type="slidenum">
              <a:rPr lang="en-US" smtClean="0"/>
              <a:t>‹#›</a:t>
            </a:fld>
            <a:endParaRPr lang="en-US"/>
          </a:p>
        </p:txBody>
      </p:sp>
    </p:spTree>
    <p:extLst>
      <p:ext uri="{BB962C8B-B14F-4D97-AF65-F5344CB8AC3E}">
        <p14:creationId xmlns:p14="http://schemas.microsoft.com/office/powerpoint/2010/main" val="3053464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2ADAD5C-DD2C-45A5-9E0F-F07686AA3822}" type="datetimeFigureOut">
              <a:rPr lang="en-US" smtClean="0"/>
              <a:t>4/24/2022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FEC8207-DBC8-4356-B524-6EC58E1E861F}" type="slidenum">
              <a:rPr lang="en-US" smtClean="0"/>
              <a:t>‹#›</a:t>
            </a:fld>
            <a:endParaRPr lang="en-US"/>
          </a:p>
        </p:txBody>
      </p:sp>
    </p:spTree>
    <p:extLst>
      <p:ext uri="{BB962C8B-B14F-4D97-AF65-F5344CB8AC3E}">
        <p14:creationId xmlns:p14="http://schemas.microsoft.com/office/powerpoint/2010/main" val="37250375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usar02/Quiz-Ap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344F-FC58-4940-85FC-6C05964877F0}"/>
              </a:ext>
            </a:extLst>
          </p:cNvPr>
          <p:cNvSpPr>
            <a:spLocks noGrp="1"/>
          </p:cNvSpPr>
          <p:nvPr>
            <p:ph type="ctrTitle"/>
          </p:nvPr>
        </p:nvSpPr>
        <p:spPr>
          <a:xfrm>
            <a:off x="5522122" y="3218654"/>
            <a:ext cx="650473" cy="778311"/>
          </a:xfrm>
        </p:spPr>
        <p:txBody>
          <a:bodyPr>
            <a:normAutofit fontScale="90000"/>
          </a:bodyPr>
          <a:lstStyle/>
          <a:p>
            <a:r>
              <a:rPr lang="en-US" sz="6000" b="1" dirty="0">
                <a:latin typeface="Agency FB" panose="020B0503020202020204" pitchFamily="34" charset="0"/>
              </a:rPr>
              <a:t>..</a:t>
            </a:r>
          </a:p>
        </p:txBody>
      </p:sp>
      <p:sp>
        <p:nvSpPr>
          <p:cNvPr id="3" name="Subtitle 2">
            <a:extLst>
              <a:ext uri="{FF2B5EF4-FFF2-40B4-BE49-F238E27FC236}">
                <a16:creationId xmlns:a16="http://schemas.microsoft.com/office/drawing/2014/main" id="{23B31A39-E472-42CA-9FC8-DA87817759D8}"/>
              </a:ext>
            </a:extLst>
          </p:cNvPr>
          <p:cNvSpPr>
            <a:spLocks noGrp="1"/>
          </p:cNvSpPr>
          <p:nvPr>
            <p:ph type="subTitle" idx="1"/>
          </p:nvPr>
        </p:nvSpPr>
        <p:spPr>
          <a:xfrm>
            <a:off x="7669474" y="5201327"/>
            <a:ext cx="4142312" cy="1388009"/>
          </a:xfrm>
        </p:spPr>
        <p:txBody>
          <a:bodyPr/>
          <a:lstStyle/>
          <a:p>
            <a:r>
              <a:rPr lang="en-US" b="1" dirty="0">
                <a:solidFill>
                  <a:schemeClr val="tx1"/>
                </a:solidFill>
              </a:rPr>
              <a:t>Tusar Howlader[201-15-14006]</a:t>
            </a:r>
          </a:p>
          <a:p>
            <a:r>
              <a:rPr lang="en-US" b="1" dirty="0">
                <a:solidFill>
                  <a:schemeClr val="tx1"/>
                </a:solidFill>
              </a:rPr>
              <a:t>Arafat Islam Alif[201-15-14027]</a:t>
            </a:r>
          </a:p>
          <a:p>
            <a:r>
              <a:rPr lang="en-US" b="1" dirty="0">
                <a:solidFill>
                  <a:schemeClr val="tx1"/>
                </a:solidFill>
              </a:rPr>
              <a:t>Tanvir Islam[201-15-13898]</a:t>
            </a:r>
          </a:p>
        </p:txBody>
      </p:sp>
      <p:pic>
        <p:nvPicPr>
          <p:cNvPr id="5" name="Picture 4">
            <a:extLst>
              <a:ext uri="{FF2B5EF4-FFF2-40B4-BE49-F238E27FC236}">
                <a16:creationId xmlns:a16="http://schemas.microsoft.com/office/drawing/2014/main" id="{600A223E-1093-4800-920F-5C8C0FDE9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61" y="132711"/>
            <a:ext cx="2696066" cy="2577407"/>
          </a:xfrm>
          <a:prstGeom prst="rect">
            <a:avLst/>
          </a:prstGeom>
        </p:spPr>
      </p:pic>
      <p:pic>
        <p:nvPicPr>
          <p:cNvPr id="7" name="Picture 6">
            <a:extLst>
              <a:ext uri="{FF2B5EF4-FFF2-40B4-BE49-F238E27FC236}">
                <a16:creationId xmlns:a16="http://schemas.microsoft.com/office/drawing/2014/main" id="{C3242604-597A-45F0-A6D0-ED17C392ABFC}"/>
              </a:ext>
            </a:extLst>
          </p:cNvPr>
          <p:cNvPicPr>
            <a:picLocks noChangeAspect="1"/>
          </p:cNvPicPr>
          <p:nvPr/>
        </p:nvPicPr>
        <p:blipFill rotWithShape="1">
          <a:blip r:embed="rId3">
            <a:extLst>
              <a:ext uri="{28A0092B-C50C-407E-A947-70E740481C1C}">
                <a14:useLocalDpi xmlns:a14="http://schemas.microsoft.com/office/drawing/2010/main" val="0"/>
              </a:ext>
            </a:extLst>
          </a:blip>
          <a:srcRect l="6407" b="6593"/>
          <a:stretch/>
        </p:blipFill>
        <p:spPr>
          <a:xfrm>
            <a:off x="9349992" y="132711"/>
            <a:ext cx="2776020" cy="1602557"/>
          </a:xfrm>
          <a:prstGeom prst="rect">
            <a:avLst/>
          </a:prstGeom>
        </p:spPr>
      </p:pic>
      <p:pic>
        <p:nvPicPr>
          <p:cNvPr id="9" name="Picture 8">
            <a:extLst>
              <a:ext uri="{FF2B5EF4-FFF2-40B4-BE49-F238E27FC236}">
                <a16:creationId xmlns:a16="http://schemas.microsoft.com/office/drawing/2014/main" id="{3EEC8018-8D44-4E99-B357-C8378390FE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9992" y="1147713"/>
            <a:ext cx="2776020" cy="1388010"/>
          </a:xfrm>
          <a:prstGeom prst="rect">
            <a:avLst/>
          </a:prstGeom>
        </p:spPr>
      </p:pic>
      <p:sp>
        <p:nvSpPr>
          <p:cNvPr id="10" name="Oval 9">
            <a:extLst>
              <a:ext uri="{FF2B5EF4-FFF2-40B4-BE49-F238E27FC236}">
                <a16:creationId xmlns:a16="http://schemas.microsoft.com/office/drawing/2014/main" id="{ACC88010-1604-4746-B145-7443F139171B}"/>
              </a:ext>
            </a:extLst>
          </p:cNvPr>
          <p:cNvSpPr/>
          <p:nvPr/>
        </p:nvSpPr>
        <p:spPr>
          <a:xfrm>
            <a:off x="4025245" y="1735268"/>
            <a:ext cx="3644229" cy="3260938"/>
          </a:xfrm>
          <a:prstGeom prst="ellipse">
            <a:avLst/>
          </a:prstGeom>
          <a:solidFill>
            <a:schemeClr val="bg2"/>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ighlight>
                  <a:srgbClr val="C0C0C0"/>
                </a:highlight>
              </a:rPr>
              <a:t>Team</a:t>
            </a:r>
          </a:p>
          <a:p>
            <a:pPr algn="ctr"/>
            <a:endParaRPr lang="en-US" dirty="0">
              <a:highlight>
                <a:srgbClr val="C0C0C0"/>
              </a:highlight>
            </a:endParaRPr>
          </a:p>
          <a:p>
            <a:pPr algn="ctr"/>
            <a:r>
              <a:rPr lang="en-US" sz="4800" b="1" dirty="0">
                <a:latin typeface="Algerian" panose="04020705040A02060702" pitchFamily="82" charset="0"/>
              </a:rPr>
              <a:t>3-IDIOTS</a:t>
            </a:r>
          </a:p>
        </p:txBody>
      </p:sp>
    </p:spTree>
    <p:extLst>
      <p:ext uri="{BB962C8B-B14F-4D97-AF65-F5344CB8AC3E}">
        <p14:creationId xmlns:p14="http://schemas.microsoft.com/office/powerpoint/2010/main" val="24715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D0AE6-9488-4119-BFE3-6ABCF7D58CF6}"/>
              </a:ext>
            </a:extLst>
          </p:cNvPr>
          <p:cNvSpPr>
            <a:spLocks noGrp="1"/>
          </p:cNvSpPr>
          <p:nvPr>
            <p:ph type="ctrTitle"/>
          </p:nvPr>
        </p:nvSpPr>
        <p:spPr>
          <a:xfrm>
            <a:off x="2523243" y="1096152"/>
            <a:ext cx="5310432" cy="1496219"/>
          </a:xfrm>
        </p:spPr>
        <p:txBody>
          <a:bodyPr>
            <a:normAutofit/>
          </a:bodyPr>
          <a:lstStyle/>
          <a:p>
            <a:r>
              <a:rPr lang="en-US" sz="8800" b="1" dirty="0">
                <a:solidFill>
                  <a:schemeClr val="tx1">
                    <a:lumMod val="95000"/>
                  </a:schemeClr>
                </a:solidFill>
                <a:effectLst>
                  <a:outerShdw blurRad="38100" dist="38100" dir="2700000" algn="tl">
                    <a:srgbClr val="000000">
                      <a:alpha val="43137"/>
                    </a:srgbClr>
                  </a:outerShdw>
                </a:effectLst>
                <a:latin typeface="Algerian" panose="04020705040A02060702" pitchFamily="82" charset="0"/>
              </a:rPr>
              <a:t>QUIZ APP</a:t>
            </a:r>
          </a:p>
        </p:txBody>
      </p:sp>
      <p:sp>
        <p:nvSpPr>
          <p:cNvPr id="3" name="Subtitle 2">
            <a:extLst>
              <a:ext uri="{FF2B5EF4-FFF2-40B4-BE49-F238E27FC236}">
                <a16:creationId xmlns:a16="http://schemas.microsoft.com/office/drawing/2014/main" id="{7FC66114-9696-4618-8A24-1E26725AB453}"/>
              </a:ext>
            </a:extLst>
          </p:cNvPr>
          <p:cNvSpPr>
            <a:spLocks noGrp="1"/>
          </p:cNvSpPr>
          <p:nvPr>
            <p:ph type="subTitle" idx="1"/>
          </p:nvPr>
        </p:nvSpPr>
        <p:spPr>
          <a:xfrm>
            <a:off x="989816" y="4113731"/>
            <a:ext cx="6315958" cy="545755"/>
          </a:xfrm>
        </p:spPr>
        <p:txBody>
          <a:bodyPr/>
          <a:lstStyle/>
          <a:p>
            <a:r>
              <a:rPr lang="en-US" sz="2000" b="1" dirty="0">
                <a:solidFill>
                  <a:srgbClr val="FFFF00"/>
                </a:solidFill>
                <a:highlight>
                  <a:srgbClr val="FF0000"/>
                </a:highlight>
              </a:rPr>
              <a:t>Git hub: </a:t>
            </a:r>
            <a:r>
              <a:rPr lang="en-US" sz="2000" b="1" dirty="0">
                <a:solidFill>
                  <a:srgbClr val="FFFF00"/>
                </a:solidFill>
              </a:rPr>
              <a:t>    </a:t>
            </a:r>
            <a:r>
              <a:rPr lang="en-US" dirty="0">
                <a:solidFill>
                  <a:srgbClr val="FFFF00"/>
                </a:solidFill>
                <a:hlinkClick r:id="rId2"/>
              </a:rPr>
              <a:t>https://github.com/tusar02/Quiz-App</a:t>
            </a:r>
            <a:endParaRPr lang="en-US" dirty="0">
              <a:solidFill>
                <a:srgbClr val="FFFF00"/>
              </a:solidFill>
            </a:endParaRPr>
          </a:p>
        </p:txBody>
      </p:sp>
    </p:spTree>
    <p:extLst>
      <p:ext uri="{BB962C8B-B14F-4D97-AF65-F5344CB8AC3E}">
        <p14:creationId xmlns:p14="http://schemas.microsoft.com/office/powerpoint/2010/main" val="184164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749E-8962-443C-8AF9-7D10065BBD8B}"/>
              </a:ext>
            </a:extLst>
          </p:cNvPr>
          <p:cNvSpPr>
            <a:spLocks noGrp="1"/>
          </p:cNvSpPr>
          <p:nvPr>
            <p:ph type="title"/>
          </p:nvPr>
        </p:nvSpPr>
        <p:spPr>
          <a:xfrm>
            <a:off x="489408" y="520668"/>
            <a:ext cx="4459664" cy="850932"/>
          </a:xfrm>
        </p:spPr>
        <p:txBody>
          <a:bodyPr>
            <a:normAutofit fontScale="90000"/>
          </a:bodyPr>
          <a:lstStyle/>
          <a:p>
            <a:r>
              <a:rPr lang="en-US" b="1" dirty="0">
                <a:highlight>
                  <a:srgbClr val="FF0000"/>
                </a:highlight>
              </a:rPr>
              <a:t>About Our Project</a:t>
            </a:r>
          </a:p>
        </p:txBody>
      </p:sp>
      <p:sp>
        <p:nvSpPr>
          <p:cNvPr id="3" name="Content Placeholder 2">
            <a:extLst>
              <a:ext uri="{FF2B5EF4-FFF2-40B4-BE49-F238E27FC236}">
                <a16:creationId xmlns:a16="http://schemas.microsoft.com/office/drawing/2014/main" id="{05AA3AD9-5C97-4529-BCD4-6E302DD89530}"/>
              </a:ext>
            </a:extLst>
          </p:cNvPr>
          <p:cNvSpPr>
            <a:spLocks noGrp="1"/>
          </p:cNvSpPr>
          <p:nvPr>
            <p:ph idx="1"/>
          </p:nvPr>
        </p:nvSpPr>
        <p:spPr>
          <a:xfrm>
            <a:off x="2337063" y="1561674"/>
            <a:ext cx="7466814" cy="3142301"/>
          </a:xfrm>
        </p:spPr>
        <p:txBody>
          <a:bodyPr>
            <a:normAutofit/>
          </a:bodyPr>
          <a:lstStyle/>
          <a:p>
            <a:pPr marL="0" indent="0" algn="just">
              <a:buNone/>
            </a:pPr>
            <a:r>
              <a:rPr lang="en-US" dirty="0">
                <a:solidFill>
                  <a:schemeClr val="tx1"/>
                </a:solidFill>
              </a:rPr>
              <a:t>The ‘Quiz App’ project developed to overcome the time consuming problem of manual system. Apart from that in current system, checking the answer sheets after taking test, waste the examiners time, so this application will check the correct answer and save the examiner time and carry the examination in an effective manner. The users which are use this system don’t need to high computing knowledge and also system will inform them while entering invalid data.</a:t>
            </a:r>
          </a:p>
        </p:txBody>
      </p:sp>
    </p:spTree>
    <p:extLst>
      <p:ext uri="{BB962C8B-B14F-4D97-AF65-F5344CB8AC3E}">
        <p14:creationId xmlns:p14="http://schemas.microsoft.com/office/powerpoint/2010/main" val="3822604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8C9A-7684-4261-B3AA-5DECA46744BB}"/>
              </a:ext>
            </a:extLst>
          </p:cNvPr>
          <p:cNvSpPr>
            <a:spLocks noGrp="1"/>
          </p:cNvSpPr>
          <p:nvPr>
            <p:ph type="title"/>
          </p:nvPr>
        </p:nvSpPr>
        <p:spPr>
          <a:xfrm>
            <a:off x="838200" y="365126"/>
            <a:ext cx="2913668" cy="775518"/>
          </a:xfrm>
        </p:spPr>
        <p:txBody>
          <a:bodyPr>
            <a:normAutofit fontScale="90000"/>
          </a:bodyPr>
          <a:lstStyle/>
          <a:p>
            <a:r>
              <a:rPr lang="en-US" sz="4000" b="1" dirty="0">
                <a:highlight>
                  <a:srgbClr val="FF0000"/>
                </a:highlight>
              </a:rPr>
              <a:t>Procedure</a:t>
            </a:r>
          </a:p>
        </p:txBody>
      </p:sp>
      <p:pic>
        <p:nvPicPr>
          <p:cNvPr id="5" name="Content Placeholder 4">
            <a:extLst>
              <a:ext uri="{FF2B5EF4-FFF2-40B4-BE49-F238E27FC236}">
                <a16:creationId xmlns:a16="http://schemas.microsoft.com/office/drawing/2014/main" id="{0FC98613-E059-4B00-9F1D-1FC0E04A504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335" t="8088" r="41917" b="6989"/>
          <a:stretch/>
        </p:blipFill>
        <p:spPr>
          <a:xfrm>
            <a:off x="1602063" y="1668255"/>
            <a:ext cx="4299609" cy="4694838"/>
          </a:xfrm>
        </p:spPr>
      </p:pic>
      <p:pic>
        <p:nvPicPr>
          <p:cNvPr id="7" name="Picture 6">
            <a:extLst>
              <a:ext uri="{FF2B5EF4-FFF2-40B4-BE49-F238E27FC236}">
                <a16:creationId xmlns:a16="http://schemas.microsoft.com/office/drawing/2014/main" id="{9286C709-4EDC-4AF5-B4BA-F4B2E8F01F60}"/>
              </a:ext>
            </a:extLst>
          </p:cNvPr>
          <p:cNvPicPr>
            <a:picLocks noChangeAspect="1"/>
          </p:cNvPicPr>
          <p:nvPr/>
        </p:nvPicPr>
        <p:blipFill rotWithShape="1">
          <a:blip r:embed="rId3">
            <a:extLst>
              <a:ext uri="{28A0092B-C50C-407E-A947-70E740481C1C}">
                <a14:useLocalDpi xmlns:a14="http://schemas.microsoft.com/office/drawing/2010/main" val="0"/>
              </a:ext>
            </a:extLst>
          </a:blip>
          <a:srcRect l="15928" t="9209" r="43402" b="10928"/>
          <a:stretch/>
        </p:blipFill>
        <p:spPr>
          <a:xfrm>
            <a:off x="6975836" y="1300900"/>
            <a:ext cx="4685397" cy="5175315"/>
          </a:xfrm>
          <a:prstGeom prst="rect">
            <a:avLst/>
          </a:prstGeom>
        </p:spPr>
      </p:pic>
    </p:spTree>
    <p:extLst>
      <p:ext uri="{BB962C8B-B14F-4D97-AF65-F5344CB8AC3E}">
        <p14:creationId xmlns:p14="http://schemas.microsoft.com/office/powerpoint/2010/main" val="373756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EAE6-22DC-431A-A742-BD8132BE9B1D}"/>
              </a:ext>
            </a:extLst>
          </p:cNvPr>
          <p:cNvSpPr>
            <a:spLocks noGrp="1"/>
          </p:cNvSpPr>
          <p:nvPr>
            <p:ph type="title"/>
          </p:nvPr>
        </p:nvSpPr>
        <p:spPr>
          <a:xfrm>
            <a:off x="1135930" y="600796"/>
            <a:ext cx="2917596" cy="596408"/>
          </a:xfrm>
        </p:spPr>
        <p:txBody>
          <a:bodyPr>
            <a:normAutofit fontScale="90000"/>
          </a:bodyPr>
          <a:lstStyle/>
          <a:p>
            <a:r>
              <a:rPr lang="en-US" sz="4000" b="1" dirty="0">
                <a:highlight>
                  <a:srgbClr val="FF0000"/>
                </a:highlight>
              </a:rPr>
              <a:t>Procedure</a:t>
            </a:r>
          </a:p>
        </p:txBody>
      </p:sp>
      <p:pic>
        <p:nvPicPr>
          <p:cNvPr id="5" name="Content Placeholder 4">
            <a:extLst>
              <a:ext uri="{FF2B5EF4-FFF2-40B4-BE49-F238E27FC236}">
                <a16:creationId xmlns:a16="http://schemas.microsoft.com/office/drawing/2014/main" id="{BE5B6840-9D1B-49B9-B024-ED742109785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823" t="8305" r="50000" b="6771"/>
          <a:stretch/>
        </p:blipFill>
        <p:spPr>
          <a:xfrm>
            <a:off x="838200" y="2314279"/>
            <a:ext cx="2721204" cy="3695307"/>
          </a:xfrm>
        </p:spPr>
      </p:pic>
      <p:pic>
        <p:nvPicPr>
          <p:cNvPr id="7" name="Picture 6">
            <a:extLst>
              <a:ext uri="{FF2B5EF4-FFF2-40B4-BE49-F238E27FC236}">
                <a16:creationId xmlns:a16="http://schemas.microsoft.com/office/drawing/2014/main" id="{42CB8B7F-E3F7-4CD4-96A7-24BBF855B275}"/>
              </a:ext>
            </a:extLst>
          </p:cNvPr>
          <p:cNvPicPr>
            <a:picLocks noChangeAspect="1"/>
          </p:cNvPicPr>
          <p:nvPr/>
        </p:nvPicPr>
        <p:blipFill rotWithShape="1">
          <a:blip r:embed="rId3">
            <a:extLst>
              <a:ext uri="{28A0092B-C50C-407E-A947-70E740481C1C}">
                <a14:useLocalDpi xmlns:a14="http://schemas.microsoft.com/office/drawing/2010/main" val="0"/>
              </a:ext>
            </a:extLst>
          </a:blip>
          <a:srcRect l="28840" t="17732" r="28248" b="16701"/>
          <a:stretch/>
        </p:blipFill>
        <p:spPr>
          <a:xfrm>
            <a:off x="3767967" y="2380267"/>
            <a:ext cx="3921166" cy="3370083"/>
          </a:xfrm>
          <a:prstGeom prst="rect">
            <a:avLst/>
          </a:prstGeom>
        </p:spPr>
      </p:pic>
      <p:pic>
        <p:nvPicPr>
          <p:cNvPr id="9" name="Picture 8">
            <a:extLst>
              <a:ext uri="{FF2B5EF4-FFF2-40B4-BE49-F238E27FC236}">
                <a16:creationId xmlns:a16="http://schemas.microsoft.com/office/drawing/2014/main" id="{5BDC5576-9661-4CC2-95D7-C3BB2FCF25BE}"/>
              </a:ext>
            </a:extLst>
          </p:cNvPr>
          <p:cNvPicPr>
            <a:picLocks noChangeAspect="1"/>
          </p:cNvPicPr>
          <p:nvPr/>
        </p:nvPicPr>
        <p:blipFill rotWithShape="1">
          <a:blip r:embed="rId4">
            <a:extLst>
              <a:ext uri="{28A0092B-C50C-407E-A947-70E740481C1C}">
                <a14:useLocalDpi xmlns:a14="http://schemas.microsoft.com/office/drawing/2010/main" val="0"/>
              </a:ext>
            </a:extLst>
          </a:blip>
          <a:srcRect l="29845" t="23643" r="29195" b="21237"/>
          <a:stretch/>
        </p:blipFill>
        <p:spPr>
          <a:xfrm>
            <a:off x="7994398" y="2380267"/>
            <a:ext cx="3789107" cy="3370083"/>
          </a:xfrm>
          <a:prstGeom prst="rect">
            <a:avLst/>
          </a:prstGeom>
        </p:spPr>
      </p:pic>
    </p:spTree>
    <p:extLst>
      <p:ext uri="{BB962C8B-B14F-4D97-AF65-F5344CB8AC3E}">
        <p14:creationId xmlns:p14="http://schemas.microsoft.com/office/powerpoint/2010/main" val="3549994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A9CA-36ED-45F2-B0D9-5A28891DB0A6}"/>
              </a:ext>
            </a:extLst>
          </p:cNvPr>
          <p:cNvSpPr>
            <a:spLocks noGrp="1"/>
          </p:cNvSpPr>
          <p:nvPr>
            <p:ph type="title"/>
          </p:nvPr>
        </p:nvSpPr>
        <p:spPr>
          <a:xfrm>
            <a:off x="442273" y="581942"/>
            <a:ext cx="5967953" cy="898067"/>
          </a:xfrm>
        </p:spPr>
        <p:txBody>
          <a:bodyPr>
            <a:normAutofit fontScale="90000"/>
          </a:bodyPr>
          <a:lstStyle/>
          <a:p>
            <a:r>
              <a:rPr lang="en-US" sz="4000" b="1" dirty="0">
                <a:highlight>
                  <a:srgbClr val="FF0000"/>
                </a:highlight>
              </a:rPr>
              <a:t>Advantage of Quiz App</a:t>
            </a:r>
          </a:p>
        </p:txBody>
      </p:sp>
      <p:sp>
        <p:nvSpPr>
          <p:cNvPr id="3" name="Content Placeholder 2">
            <a:extLst>
              <a:ext uri="{FF2B5EF4-FFF2-40B4-BE49-F238E27FC236}">
                <a16:creationId xmlns:a16="http://schemas.microsoft.com/office/drawing/2014/main" id="{709DC53B-3D7A-4B33-80F6-08AAEDC5B839}"/>
              </a:ext>
            </a:extLst>
          </p:cNvPr>
          <p:cNvSpPr>
            <a:spLocks noGrp="1"/>
          </p:cNvSpPr>
          <p:nvPr>
            <p:ph idx="1"/>
          </p:nvPr>
        </p:nvSpPr>
        <p:spPr>
          <a:xfrm>
            <a:off x="3336303" y="1844478"/>
            <a:ext cx="7513948" cy="3641921"/>
          </a:xfrm>
        </p:spPr>
        <p:txBody>
          <a:bodyPr/>
          <a:lstStyle/>
          <a:p>
            <a:pPr algn="just"/>
            <a:r>
              <a:rPr lang="en-US" b="1" dirty="0">
                <a:solidFill>
                  <a:schemeClr val="tx1"/>
                </a:solidFill>
              </a:rPr>
              <a:t>Engage your audience.</a:t>
            </a:r>
          </a:p>
          <a:p>
            <a:pPr algn="just"/>
            <a:r>
              <a:rPr lang="en-US" b="1" dirty="0">
                <a:solidFill>
                  <a:schemeClr val="tx1"/>
                </a:solidFill>
              </a:rPr>
              <a:t>Randomizing questions.</a:t>
            </a:r>
          </a:p>
          <a:p>
            <a:pPr algn="just"/>
            <a:r>
              <a:rPr lang="en-US" b="1" dirty="0">
                <a:solidFill>
                  <a:schemeClr val="tx1"/>
                </a:solidFill>
              </a:rPr>
              <a:t>No instructor needed.</a:t>
            </a:r>
          </a:p>
          <a:p>
            <a:pPr algn="just"/>
            <a:r>
              <a:rPr lang="en-US" b="1" dirty="0">
                <a:solidFill>
                  <a:schemeClr val="tx1"/>
                </a:solidFill>
              </a:rPr>
              <a:t>Set timer.</a:t>
            </a:r>
          </a:p>
          <a:p>
            <a:pPr algn="just"/>
            <a:r>
              <a:rPr lang="en-US" b="1" dirty="0">
                <a:solidFill>
                  <a:schemeClr val="tx1"/>
                </a:solidFill>
              </a:rPr>
              <a:t>Quiz results/ gain insight in audience.</a:t>
            </a:r>
          </a:p>
          <a:p>
            <a:pPr algn="just"/>
            <a:r>
              <a:rPr lang="en-US" b="1" dirty="0">
                <a:solidFill>
                  <a:schemeClr val="tx1"/>
                </a:solidFill>
              </a:rPr>
              <a:t>Improved overview of the workforce. </a:t>
            </a:r>
          </a:p>
          <a:p>
            <a:pPr algn="just"/>
            <a:r>
              <a:rPr lang="en-US" b="1" dirty="0">
                <a:solidFill>
                  <a:schemeClr val="tx1"/>
                </a:solidFill>
              </a:rPr>
              <a:t>Employee records can be searched very easily. </a:t>
            </a:r>
          </a:p>
        </p:txBody>
      </p:sp>
    </p:spTree>
    <p:extLst>
      <p:ext uri="{BB962C8B-B14F-4D97-AF65-F5344CB8AC3E}">
        <p14:creationId xmlns:p14="http://schemas.microsoft.com/office/powerpoint/2010/main" val="1856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2A35ED-4A2A-4CAE-BB96-4468CE441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27" y="267269"/>
            <a:ext cx="11727146" cy="6323461"/>
          </a:xfrm>
          <a:prstGeom prst="rect">
            <a:avLst/>
          </a:prstGeom>
        </p:spPr>
      </p:pic>
    </p:spTree>
    <p:extLst>
      <p:ext uri="{BB962C8B-B14F-4D97-AF65-F5344CB8AC3E}">
        <p14:creationId xmlns:p14="http://schemas.microsoft.com/office/powerpoint/2010/main" val="209725987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333</TotalTime>
  <Words>161</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Agency FB</vt:lpstr>
      <vt:lpstr>Algerian</vt:lpstr>
      <vt:lpstr>Century Gothic</vt:lpstr>
      <vt:lpstr>Wingdings 3</vt:lpstr>
      <vt:lpstr>Slice</vt:lpstr>
      <vt:lpstr>..</vt:lpstr>
      <vt:lpstr>QUIZ APP</vt:lpstr>
      <vt:lpstr>About Our Project</vt:lpstr>
      <vt:lpstr>Procedure</vt:lpstr>
      <vt:lpstr>Procedure</vt:lpstr>
      <vt:lpstr>Advantage of Quiz App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tusar howlader</dc:creator>
  <cp:lastModifiedBy>tusar howlader</cp:lastModifiedBy>
  <cp:revision>1</cp:revision>
  <dcterms:created xsi:type="dcterms:W3CDTF">2022-04-24T09:50:46Z</dcterms:created>
  <dcterms:modified xsi:type="dcterms:W3CDTF">2022-04-24T15:23:51Z</dcterms:modified>
</cp:coreProperties>
</file>