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59BD-BAFE-45D8-B0BF-1C8F6F2573BB}" type="datetimeFigureOut">
              <a:rPr lang="en-US" smtClean="0"/>
              <a:t>02-Jul-13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49AA-981E-4069-A73F-2ABCF3220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ciucalecs/stuf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Evoluție diferențiată cu alegerea strategiei de generare vectorilor de cercetare și a parametrilor de control distribuită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b="1" dirty="0"/>
              <a:t>Absolvent</a:t>
            </a:r>
            <a:endParaRPr lang="en-US" b="1" dirty="0"/>
          </a:p>
          <a:p>
            <a:r>
              <a:rPr lang="ro-RO" dirty="0"/>
              <a:t>Tusciuc George Alecsandru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u="sng" dirty="0" smtClean="0"/>
              <a:t>I. Introducere</a:t>
            </a:r>
          </a:p>
          <a:p>
            <a:r>
              <a:rPr lang="vi-VN" u="sng" dirty="0" smtClean="0"/>
              <a:t>II. Evoluția diferențiată</a:t>
            </a:r>
          </a:p>
          <a:p>
            <a:r>
              <a:rPr lang="vi-VN" u="sng" dirty="0" smtClean="0"/>
              <a:t>III. State of art</a:t>
            </a:r>
          </a:p>
          <a:p>
            <a:r>
              <a:rPr lang="vi-VN" u="sng" dirty="0" smtClean="0"/>
              <a:t>IV. DDE</a:t>
            </a:r>
          </a:p>
          <a:p>
            <a:r>
              <a:rPr lang="vi-VN" u="sng" dirty="0" smtClean="0"/>
              <a:t>V. Configurarea experimentelor</a:t>
            </a:r>
          </a:p>
          <a:p>
            <a:r>
              <a:rPr lang="vi-VN" u="sng" dirty="0" smtClean="0"/>
              <a:t>VI. Rezultatele experimentelor</a:t>
            </a:r>
          </a:p>
          <a:p>
            <a:r>
              <a:rPr lang="vi-VN" u="sng" dirty="0" smtClean="0"/>
              <a:t>VII. Concluzii</a:t>
            </a:r>
            <a:endParaRPr lang="vi-VN" u="sng" dirty="0"/>
          </a:p>
        </p:txBody>
      </p:sp>
    </p:spTree>
    <p:extLst>
      <p:ext uri="{BB962C8B-B14F-4D97-AF65-F5344CB8AC3E}">
        <p14:creationId xmlns:p14="http://schemas.microsoft.com/office/powerpoint/2010/main" val="22617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I. 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 algoritm popular cu performante remarcabile in diverse domenii:</a:t>
            </a:r>
          </a:p>
          <a:p>
            <a:r>
              <a:rPr lang="ro-RO" sz="2400" dirty="0" smtClean="0"/>
              <a:t>Design-ul filtrelor digitale</a:t>
            </a:r>
            <a:endParaRPr lang="en-US" sz="2400" dirty="0" smtClean="0"/>
          </a:p>
          <a:p>
            <a:r>
              <a:rPr lang="ro-RO" sz="2400" dirty="0" smtClean="0"/>
              <a:t>Optimizarea strategiei jocului de sah</a:t>
            </a:r>
            <a:endParaRPr lang="en-US" sz="2400" dirty="0" smtClean="0"/>
          </a:p>
          <a:p>
            <a:r>
              <a:rPr lang="ro-RO" sz="2400" dirty="0" smtClean="0"/>
              <a:t>Maximizarea profitului unei afaceri</a:t>
            </a:r>
            <a:endParaRPr lang="en-US" sz="2400" dirty="0" smtClean="0"/>
          </a:p>
          <a:p>
            <a:r>
              <a:rPr lang="ro-RO" sz="2400" dirty="0" smtClean="0"/>
              <a:t>Optimizarea procesului de fermentare a alcoolului</a:t>
            </a:r>
          </a:p>
          <a:p>
            <a:r>
              <a:rPr lang="ro-RO" dirty="0" smtClean="0"/>
              <a:t>Performanta DE depinde de strategia de generare a vectorilor de cercetare si de parametrilor de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II. Evoluția </a:t>
            </a:r>
            <a:r>
              <a:rPr lang="ro-RO" b="1" dirty="0" smtClean="0"/>
              <a:t>diferențiată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Mutația</a:t>
            </a:r>
          </a:p>
          <a:p>
            <a:r>
              <a:rPr lang="ro-RO" dirty="0" smtClean="0"/>
              <a:t>Încrucișarea</a:t>
            </a:r>
          </a:p>
          <a:p>
            <a:r>
              <a:rPr lang="ro-RO" dirty="0"/>
              <a:t>Selecția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III. State of 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FADE</a:t>
            </a:r>
          </a:p>
          <a:p>
            <a:r>
              <a:rPr lang="ro-RO" dirty="0" smtClean="0"/>
              <a:t>jDE</a:t>
            </a:r>
          </a:p>
          <a:p>
            <a:r>
              <a:rPr lang="ro-RO" b="1" dirty="0" smtClean="0"/>
              <a:t>DESAP</a:t>
            </a:r>
            <a:endParaRPr lang="ro-RO" dirty="0" smtClean="0"/>
          </a:p>
          <a:p>
            <a:r>
              <a:rPr lang="ro-RO" b="1" dirty="0" smtClean="0"/>
              <a:t>JADE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0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IV. </a:t>
            </a:r>
            <a:r>
              <a:rPr lang="ro-RO" b="1" dirty="0" smtClean="0"/>
              <a:t>DDE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1) “rand/1/bin”;</a:t>
            </a:r>
            <a:endParaRPr lang="en-US" dirty="0"/>
          </a:p>
          <a:p>
            <a:r>
              <a:rPr lang="ro-RO" dirty="0"/>
              <a:t>2) “rand/2/bin”;</a:t>
            </a:r>
            <a:endParaRPr lang="en-US" dirty="0"/>
          </a:p>
          <a:p>
            <a:r>
              <a:rPr lang="ro-RO" dirty="0"/>
              <a:t>3) “current-to-rand/1” - fară bin,</a:t>
            </a:r>
            <a:endParaRPr lang="en-US" dirty="0"/>
          </a:p>
          <a:p>
            <a:r>
              <a:rPr lang="ro-RO" dirty="0" smtClean="0"/>
              <a:t>+</a:t>
            </a:r>
          </a:p>
          <a:p>
            <a:r>
              <a:rPr lang="ro-RO" dirty="0"/>
              <a:t>1) [</a:t>
            </a:r>
            <a:r>
              <a:rPr lang="ro-RO" i="1" dirty="0"/>
              <a:t>F </a:t>
            </a:r>
            <a:r>
              <a:rPr lang="ro-RO" dirty="0"/>
              <a:t>= 1.0, </a:t>
            </a:r>
            <a:r>
              <a:rPr lang="ro-RO" i="1" dirty="0"/>
              <a:t>Cr </a:t>
            </a:r>
            <a:r>
              <a:rPr lang="ro-RO" dirty="0"/>
              <a:t>= 0.1];</a:t>
            </a:r>
            <a:endParaRPr lang="en-US" dirty="0"/>
          </a:p>
          <a:p>
            <a:r>
              <a:rPr lang="ro-RO" dirty="0"/>
              <a:t>2) [</a:t>
            </a:r>
            <a:r>
              <a:rPr lang="ro-RO" i="1" dirty="0"/>
              <a:t>F </a:t>
            </a:r>
            <a:r>
              <a:rPr lang="ro-RO" dirty="0"/>
              <a:t>= 1.0, </a:t>
            </a:r>
            <a:r>
              <a:rPr lang="ro-RO" i="1" dirty="0"/>
              <a:t>Cr </a:t>
            </a:r>
            <a:r>
              <a:rPr lang="ro-RO" dirty="0"/>
              <a:t>= 0.9];</a:t>
            </a:r>
            <a:endParaRPr lang="en-US" dirty="0"/>
          </a:p>
          <a:p>
            <a:r>
              <a:rPr lang="ro-RO" dirty="0"/>
              <a:t>3) [</a:t>
            </a:r>
            <a:r>
              <a:rPr lang="ro-RO" i="1" dirty="0"/>
              <a:t>F </a:t>
            </a:r>
            <a:r>
              <a:rPr lang="ro-RO" dirty="0"/>
              <a:t>= 0.8, </a:t>
            </a:r>
            <a:r>
              <a:rPr lang="ro-RO" i="1" dirty="0"/>
              <a:t>Cr </a:t>
            </a:r>
            <a:r>
              <a:rPr lang="ro-RO" dirty="0"/>
              <a:t>= 0.2].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V. Configurarea experimentelor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f1-f5, f15-19 din platforma COCO folosita la GECCO 2009,2010,2012 si 2013.</a:t>
            </a:r>
          </a:p>
          <a:p>
            <a:r>
              <a:rPr lang="ro-RO" dirty="0" smtClean="0"/>
              <a:t>Aplicatie web: </a:t>
            </a:r>
          </a:p>
          <a:p>
            <a:r>
              <a:rPr lang="ro-RO" sz="2400" dirty="0" smtClean="0"/>
              <a:t>Mysql, JPA + Hibernate</a:t>
            </a:r>
          </a:p>
          <a:p>
            <a:r>
              <a:rPr lang="ro-RO" sz="2400" dirty="0" smtClean="0"/>
              <a:t>Spring IOC</a:t>
            </a:r>
          </a:p>
          <a:p>
            <a:r>
              <a:rPr lang="ro-RO" sz="2400" dirty="0" smtClean="0"/>
              <a:t>Spring MVC + Spring Security + log4j</a:t>
            </a:r>
          </a:p>
          <a:p>
            <a:r>
              <a:rPr lang="ro-RO" sz="2400" dirty="0" smtClean="0"/>
              <a:t>Javascript: Google Charts: Candlestick Chart</a:t>
            </a:r>
          </a:p>
          <a:p>
            <a:r>
              <a:rPr lang="ro-RO" sz="2400" dirty="0" smtClean="0"/>
              <a:t>Maven, Tomcat, Git (GitHub)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16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VI. Rezultatele experimentelor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DDE are rezultate mult mai bune decat DE clasic si decat DEASP pentru toate functiile</a:t>
            </a:r>
          </a:p>
          <a:p>
            <a:r>
              <a:rPr lang="ro-RO" dirty="0" smtClean="0"/>
              <a:t>DDE are rezultate mai bune decat JADE pentru functiile f1-f5 si asemanatoare pentru functiile f15-19</a:t>
            </a:r>
          </a:p>
        </p:txBody>
      </p:sp>
    </p:spTree>
    <p:extLst>
      <p:ext uri="{BB962C8B-B14F-4D97-AF65-F5344CB8AC3E}">
        <p14:creationId xmlns:p14="http://schemas.microsoft.com/office/powerpoint/2010/main" val="29803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VII. </a:t>
            </a:r>
            <a:r>
              <a:rPr lang="ro-RO" b="1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Exista multe variante de DE care incearca imbunatatirea peformantei </a:t>
            </a:r>
          </a:p>
          <a:p>
            <a:r>
              <a:rPr lang="ro-RO" dirty="0" smtClean="0"/>
              <a:t>DDE</a:t>
            </a:r>
          </a:p>
          <a:p>
            <a:r>
              <a:rPr lang="ro-RO" dirty="0" smtClean="0"/>
              <a:t>COCO</a:t>
            </a:r>
          </a:p>
          <a:p>
            <a:r>
              <a:rPr lang="ro-RO" dirty="0" smtClean="0"/>
              <a:t>Rezultate</a:t>
            </a:r>
          </a:p>
          <a:p>
            <a:r>
              <a:rPr lang="ro-RO" u="sng" dirty="0">
                <a:hlinkClick r:id="rId2"/>
              </a:rPr>
              <a:t>https://</a:t>
            </a:r>
            <a:r>
              <a:rPr lang="ro-RO" u="sng" dirty="0" smtClean="0">
                <a:hlinkClick r:id="rId2"/>
              </a:rPr>
              <a:t>github.com/tusciucalecs/stuff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2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Evoluție diferențiată cu alegerea strategiei de generare vectorilor de cercetare și a parametrilor de control distribuită </vt:lpstr>
      <vt:lpstr>Cuprins</vt:lpstr>
      <vt:lpstr>I. Introducere</vt:lpstr>
      <vt:lpstr>II. Evoluția diferențiată</vt:lpstr>
      <vt:lpstr>III. State of art</vt:lpstr>
      <vt:lpstr>IV. DDE</vt:lpstr>
      <vt:lpstr>V. Configurarea experimentelor </vt:lpstr>
      <vt:lpstr>VI. Rezultatele experimentelor</vt:lpstr>
      <vt:lpstr>VII. 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Alecs</dc:creator>
  <cp:lastModifiedBy>Alecs</cp:lastModifiedBy>
  <cp:revision>8</cp:revision>
  <dcterms:created xsi:type="dcterms:W3CDTF">2013-07-02T18:09:12Z</dcterms:created>
  <dcterms:modified xsi:type="dcterms:W3CDTF">2013-07-02T21:39:14Z</dcterms:modified>
</cp:coreProperties>
</file>