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64ce4145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64ce414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309553c6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309553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4ce4145c_0_7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4ce4145c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4ce4145c_0_7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4ce4145c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8659500" y="-25"/>
            <a:ext cx="484500" cy="34602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Summer Internship Report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RCS Based Chat System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Tushar Gautam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RCS Messaging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64100" y="1171675"/>
            <a:ext cx="8014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Millions of businesses rely on SMS to communicate with mobile consumers. Credit card fraud alerts, flight status updates, and package delivery notifications are common examples of business-to-consumer SMS.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RCS (Rich Communication Services) upgrades SMS with branding, rich media, interactivity and analytics. With RCS, businesses can bring branded, interactive mobile experiences, right to the default messaging app.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RCS p</a:t>
            </a:r>
            <a:r>
              <a:rPr lang="en" sz="1600"/>
              <a:t>rovides Faster and simpler way of communication by providing App like functions without need of any apps gives business market new way of reaching consumers using m</a:t>
            </a:r>
            <a:r>
              <a:rPr lang="en" sz="1600"/>
              <a:t>essaging, file transfer, chatbots, etc features.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00" y="152400"/>
            <a:ext cx="8335374" cy="48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64100" y="1171675"/>
            <a:ext cx="8014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RCS Based One to One Chat System.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Messaging over networks with unique contact ids (such as email id, tel no.) without worrying about network IPs.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“OpenSips” to act as SIP server for registration/initiation.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“Python Sockets” act as user agents. </a:t>
            </a:r>
            <a:r>
              <a:rPr lang="en" sz="1600"/>
              <a:t>Can be used by the users to chat, share files, etc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Connection is first set up by user-clients registering to SIP server, then for one user-client to contact other user-client it can send an INVITE other user-client to the SIP server after which initiation takes place. 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25" y="1112175"/>
            <a:ext cx="62198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Invite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00" y="1083325"/>
            <a:ext cx="62293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increasing demand of better speed need for 5G and better communication services arises.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RCS act as an alternative to replace traditional SMS and also grants a way for Businesses to provide an app replacing feature rich mobile messaging using chatbots and AI.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RCS based one to one chat is a simple learning experience for getting introduced to various protocols involved in RCS model and also in understanding the working of mobile communication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