
<file path=[Content_Types].xml><?xml version="1.0" encoding="utf-8"?>
<Types xmlns="http://schemas.openxmlformats.org/package/2006/content-types">
  <Override PartName="/ppt/diagrams/drawing2.xml" ContentType="application/vnd.ms-office.drawingml.diagramDrawing+xml"/>
  <Override PartName="/ppt/slideLayouts/slideLayout15.xml" ContentType="application/vnd.openxmlformats-officedocument.presentationml.slideLayout+xml"/>
  <Override PartName="/ppt/slides/slide9.xml" ContentType="application/vnd.openxmlformats-officedocument.presentationml.slide+xml"/>
  <Override PartName="/ppt/diagrams/data2.xml" ContentType="application/vnd.openxmlformats-officedocument.drawingml.diagramData+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diagrams/colors1.xml" ContentType="application/vnd.openxmlformats-officedocument.drawingml.diagramColors+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diagrams/layout4.xml" ContentType="application/vnd.openxmlformats-officedocument.drawingml.diagramLayout+xml"/>
  <Override PartName="/ppt/diagrams/quickStyle4.xml" ContentType="application/vnd.openxmlformats-officedocument.drawingml.diagramStyl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Default Extension="xml" ContentType="application/xml"/>
  <Override PartName="/ppt/diagrams/drawing3.xml" ContentType="application/vnd.ms-office.drawingml.diagramDrawing+xml"/>
  <Override PartName="/ppt/slideLayouts/slideLayout16.xml" ContentType="application/vnd.openxmlformats-officedocument.presentationml.slideLayout+xml"/>
  <Override PartName="/ppt/tableStyles.xml" ContentType="application/vnd.openxmlformats-officedocument.presentationml.tableStyles+xml"/>
  <Override PartName="/ppt/diagrams/data3.xml" ContentType="application/vnd.openxmlformats-officedocument.drawingml.diagramData+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s/slide6.xml" ContentType="application/vnd.openxmlformats-officedocument.presentationml.slide+xml"/>
  <Override PartName="/ppt/diagrams/colors2.xml" ContentType="application/vnd.openxmlformats-officedocument.drawingml.diagramColors+xml"/>
  <Override PartName="/docProps/core.xml" ContentType="application/vnd.openxmlformats-package.core-properties+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diagrams/quickStyle1.xml" ContentType="application/vnd.openxmlformats-officedocument.drawingml.diagramStyle+xml"/>
  <Override PartName="/ppt/slideLayouts/slideLayout2.xml" ContentType="application/vnd.openxmlformats-officedocument.presentationml.slideLayout+xml"/>
  <Override PartName="/ppt/diagrams/layout1.xml" ContentType="application/vnd.openxmlformats-officedocument.drawingml.diagramLayout+xml"/>
  <Override PartName="/ppt/diagrams/drawing4.xml" ContentType="application/vnd.ms-office.drawingml.diagramDrawing+xml"/>
  <Override PartName="/ppt/slideLayouts/slideLayout17.xml" ContentType="application/vnd.openxmlformats-officedocument.presentationml.slideLayout+xml"/>
  <Override PartName="/ppt/diagrams/data4.xml" ContentType="application/vnd.openxmlformats-officedocument.drawingml.diagramData+xml"/>
  <Override PartName="/ppt/slideLayouts/slideLayout13.xml" ContentType="application/vnd.openxmlformats-officedocument.presentationml.slideLayout+xml"/>
  <Override PartName="/ppt/slides/slide7.xml" ContentType="application/vnd.openxmlformats-officedocument.presentationml.slide+xml"/>
  <Override PartName="/ppt/diagrams/colors3.xml" ContentType="application/vnd.openxmlformats-officedocument.drawingml.diagramColors+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3.xml" ContentType="application/vnd.openxmlformats-officedocument.presentationml.slide+xml"/>
  <Override PartName="/ppt/diagrams/layout2.xml" ContentType="application/vnd.openxmlformats-officedocument.drawingml.diagramLayout+xml"/>
  <Override PartName="/ppt/diagrams/quickStyle2.xml" ContentType="application/vnd.openxmlformats-officedocument.drawingml.diagramStyle+xml"/>
  <Override PartName="/ppt/slideLayouts/slideLayout3.xml" ContentType="application/vnd.openxmlformats-officedocument.presentationml.slideLayout+xml"/>
  <Override PartName="/ppt/diagrams/drawing1.xml" ContentType="application/vnd.ms-office.drawingml.diagramDrawing+xml"/>
  <Override PartName="/ppt/slideLayouts/slideLayout14.xml" ContentType="application/vnd.openxmlformats-officedocument.presentationml.slideLayout+xml"/>
  <Override PartName="/ppt/slides/slide8.xml" ContentType="application/vnd.openxmlformats-officedocument.presentationml.slide+xml"/>
  <Override PartName="/ppt/diagrams/data1.xml" ContentType="application/vnd.openxmlformats-officedocument.drawingml.diagramData+xml"/>
  <Override PartName="/ppt/diagrams/colors4.xml" ContentType="application/vnd.openxmlformats-officedocument.drawingml.diagramColors+xml"/>
  <Override PartName="/ppt/presProps.xml" ContentType="application/vnd.openxmlformats-officedocument.presentationml.presProps+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diagrams/layout3.xml" ContentType="application/vnd.openxmlformats-officedocument.drawingml.diagramLayout+xml"/>
  <Override PartName="/ppt/slideLayouts/slideLayout4.xml" ContentType="application/vnd.openxmlformats-officedocument.presentationml.slideLayout+xml"/>
  <Override PartName="/ppt/diagrams/quickStyle3.xml" ContentType="application/vnd.openxmlformats-officedocument.drawingml.diagramStyle+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32" r:id="rId1"/>
  </p:sldMasterIdLst>
  <p:notesMasterIdLst>
    <p:notesMasterId r:id="rId12"/>
  </p:notesMasterIdLst>
  <p:sldIdLst>
    <p:sldId id="264" r:id="rId2"/>
    <p:sldId id="256" r:id="rId3"/>
    <p:sldId id="258" r:id="rId4"/>
    <p:sldId id="259" r:id="rId5"/>
    <p:sldId id="260" r:id="rId6"/>
    <p:sldId id="261" r:id="rId7"/>
    <p:sldId id="262" r:id="rId8"/>
    <p:sldId id="265" r:id="rId9"/>
    <p:sldId id="266"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AE99FF"/>
    <a:srgbClr val="FFEC1F"/>
    <a:srgbClr val="1C8BFF"/>
    <a:srgbClr val="31D4FF"/>
    <a:srgbClr val="FF913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5620"/>
    <p:restoredTop sz="94660"/>
  </p:normalViewPr>
  <p:slideViewPr>
    <p:cSldViewPr snapToGrid="0" snapToObjects="1">
      <p:cViewPr>
        <p:scale>
          <a:sx n="100" d="100"/>
          <a:sy n="100" d="100"/>
        </p:scale>
        <p:origin x="-480" y="-8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F256F3-E94B-BC4C-97A1-65DDF2CE0FDB}" type="doc">
      <dgm:prSet loTypeId="urn:microsoft.com/office/officeart/2005/8/layout/vList3" loCatId="list" qsTypeId="urn:microsoft.com/office/officeart/2005/8/quickstyle/simple4" qsCatId="simple" csTypeId="urn:microsoft.com/office/officeart/2005/8/colors/accent1_2" csCatId="accent1" phldr="1"/>
      <dgm:spPr/>
    </dgm:pt>
    <dgm:pt modelId="{5620EE40-0B8B-CD4F-8216-D92261CF5859}">
      <dgm:prSet phldrT="[Text]"/>
      <dgm:spPr/>
      <dgm:t>
        <a:bodyPr/>
        <a:lstStyle/>
        <a:p>
          <a:r>
            <a:rPr lang="en-US" dirty="0" smtClean="0"/>
            <a:t>Efficient Tool</a:t>
          </a:r>
          <a:endParaRPr lang="en-US" dirty="0"/>
        </a:p>
      </dgm:t>
    </dgm:pt>
    <dgm:pt modelId="{3BB52B15-FBCF-BA42-B4A4-AF8E6B361300}" type="parTrans" cxnId="{A83C4DB1-C1DA-5243-AD0F-C75300785990}">
      <dgm:prSet/>
      <dgm:spPr/>
      <dgm:t>
        <a:bodyPr/>
        <a:lstStyle/>
        <a:p>
          <a:endParaRPr lang="en-US"/>
        </a:p>
      </dgm:t>
    </dgm:pt>
    <dgm:pt modelId="{EC81892D-FF84-5D4E-88FC-5A80951BD2DC}" type="sibTrans" cxnId="{A83C4DB1-C1DA-5243-AD0F-C75300785990}">
      <dgm:prSet/>
      <dgm:spPr/>
      <dgm:t>
        <a:bodyPr/>
        <a:lstStyle/>
        <a:p>
          <a:endParaRPr lang="en-US"/>
        </a:p>
      </dgm:t>
    </dgm:pt>
    <dgm:pt modelId="{1CBE90F6-4798-4F4B-8001-D3A513078732}">
      <dgm:prSet phldrT="[Text]"/>
      <dgm:spPr/>
      <dgm:t>
        <a:bodyPr/>
        <a:lstStyle/>
        <a:p>
          <a:r>
            <a:rPr lang="en-US" dirty="0" smtClean="0"/>
            <a:t>Data management</a:t>
          </a:r>
          <a:endParaRPr lang="en-US" dirty="0"/>
        </a:p>
      </dgm:t>
    </dgm:pt>
    <dgm:pt modelId="{AB32A1DC-2D7A-DA4B-8FFF-2EEB9ED006B0}" type="parTrans" cxnId="{8A7C8442-59E3-504F-9CEE-03D58F108296}">
      <dgm:prSet/>
      <dgm:spPr/>
      <dgm:t>
        <a:bodyPr/>
        <a:lstStyle/>
        <a:p>
          <a:endParaRPr lang="en-US"/>
        </a:p>
      </dgm:t>
    </dgm:pt>
    <dgm:pt modelId="{1BB6C9F0-6D4B-C442-98A7-E3BF265ADAF6}" type="sibTrans" cxnId="{8A7C8442-59E3-504F-9CEE-03D58F108296}">
      <dgm:prSet/>
      <dgm:spPr/>
      <dgm:t>
        <a:bodyPr/>
        <a:lstStyle/>
        <a:p>
          <a:endParaRPr lang="en-US"/>
        </a:p>
      </dgm:t>
    </dgm:pt>
    <dgm:pt modelId="{8F701414-E1C8-314E-819A-E8830DDAC64F}">
      <dgm:prSet phldrT="[Text]"/>
      <dgm:spPr/>
      <dgm:t>
        <a:bodyPr/>
        <a:lstStyle/>
        <a:p>
          <a:r>
            <a:rPr lang="en-US" dirty="0" smtClean="0"/>
            <a:t>Dynamic collaboration</a:t>
          </a:r>
          <a:endParaRPr lang="en-US" dirty="0"/>
        </a:p>
      </dgm:t>
    </dgm:pt>
    <dgm:pt modelId="{13F72F4F-C9A0-8341-BD37-06CE42079812}" type="parTrans" cxnId="{ECA09A34-F720-5A44-A59C-B3C875AEA61D}">
      <dgm:prSet/>
      <dgm:spPr/>
      <dgm:t>
        <a:bodyPr/>
        <a:lstStyle/>
        <a:p>
          <a:endParaRPr lang="en-US"/>
        </a:p>
      </dgm:t>
    </dgm:pt>
    <dgm:pt modelId="{BB98FB6D-E844-C149-8228-3E443AA637B4}" type="sibTrans" cxnId="{ECA09A34-F720-5A44-A59C-B3C875AEA61D}">
      <dgm:prSet/>
      <dgm:spPr/>
      <dgm:t>
        <a:bodyPr/>
        <a:lstStyle/>
        <a:p>
          <a:endParaRPr lang="en-US"/>
        </a:p>
      </dgm:t>
    </dgm:pt>
    <dgm:pt modelId="{568D4B46-0C5C-1F48-93C3-C4929C4D0820}">
      <dgm:prSet phldrT="[Text]"/>
      <dgm:spPr/>
      <dgm:t>
        <a:bodyPr/>
        <a:lstStyle/>
        <a:p>
          <a:r>
            <a:rPr lang="en-US" dirty="0" smtClean="0"/>
            <a:t>Eliminating traditional methods </a:t>
          </a:r>
          <a:endParaRPr lang="en-US" dirty="0"/>
        </a:p>
      </dgm:t>
    </dgm:pt>
    <dgm:pt modelId="{569A7819-0E6B-5B43-B0A8-C40294FF04BF}" type="parTrans" cxnId="{3EF7EFB7-6660-434E-9EAD-828F8E0FA762}">
      <dgm:prSet/>
      <dgm:spPr/>
      <dgm:t>
        <a:bodyPr/>
        <a:lstStyle/>
        <a:p>
          <a:endParaRPr lang="en-US"/>
        </a:p>
      </dgm:t>
    </dgm:pt>
    <dgm:pt modelId="{0C0FDC9B-1139-9E4A-BAA4-9E410C92DC18}" type="sibTrans" cxnId="{3EF7EFB7-6660-434E-9EAD-828F8E0FA762}">
      <dgm:prSet/>
      <dgm:spPr/>
      <dgm:t>
        <a:bodyPr/>
        <a:lstStyle/>
        <a:p>
          <a:endParaRPr lang="en-US"/>
        </a:p>
      </dgm:t>
    </dgm:pt>
    <dgm:pt modelId="{31D1485E-63EA-1647-BBB4-B9F25174EE64}" type="pres">
      <dgm:prSet presAssocID="{CFF256F3-E94B-BC4C-97A1-65DDF2CE0FDB}" presName="linearFlow" presStyleCnt="0">
        <dgm:presLayoutVars>
          <dgm:dir/>
          <dgm:resizeHandles val="exact"/>
        </dgm:presLayoutVars>
      </dgm:prSet>
      <dgm:spPr/>
    </dgm:pt>
    <dgm:pt modelId="{22E4D279-343A-5C4A-BE20-15653211C6D0}" type="pres">
      <dgm:prSet presAssocID="{5620EE40-0B8B-CD4F-8216-D92261CF5859}" presName="composite" presStyleCnt="0"/>
      <dgm:spPr/>
    </dgm:pt>
    <dgm:pt modelId="{16FA99BC-FE67-024B-8208-216165E205AA}" type="pres">
      <dgm:prSet presAssocID="{5620EE40-0B8B-CD4F-8216-D92261CF5859}" presName="imgShp" presStyleLbl="fgImgPlace1" presStyleIdx="0" presStyleCnt="4" custLinFactNeighborX="-88884" custLinFactNeighborY="-168"/>
      <dgm:spPr/>
    </dgm:pt>
    <dgm:pt modelId="{21DA14F8-8612-4846-96BC-1F7169E5DF6C}" type="pres">
      <dgm:prSet presAssocID="{5620EE40-0B8B-CD4F-8216-D92261CF5859}" presName="txShp" presStyleLbl="node1" presStyleIdx="0" presStyleCnt="4" custLinFactNeighborX="-17231" custLinFactNeighborY="-168">
        <dgm:presLayoutVars>
          <dgm:bulletEnabled val="1"/>
        </dgm:presLayoutVars>
      </dgm:prSet>
      <dgm:spPr/>
      <dgm:t>
        <a:bodyPr/>
        <a:lstStyle/>
        <a:p>
          <a:endParaRPr lang="en-US"/>
        </a:p>
      </dgm:t>
    </dgm:pt>
    <dgm:pt modelId="{E7CE483B-FBF9-C349-9744-89271E329DAD}" type="pres">
      <dgm:prSet presAssocID="{EC81892D-FF84-5D4E-88FC-5A80951BD2DC}" presName="spacing" presStyleCnt="0"/>
      <dgm:spPr/>
    </dgm:pt>
    <dgm:pt modelId="{4598E642-1B51-A54E-8977-E8215DB894BA}" type="pres">
      <dgm:prSet presAssocID="{1CBE90F6-4798-4F4B-8001-D3A513078732}" presName="composite" presStyleCnt="0"/>
      <dgm:spPr/>
    </dgm:pt>
    <dgm:pt modelId="{890324F4-694F-9C44-93AC-D0E1053358E8}" type="pres">
      <dgm:prSet presAssocID="{1CBE90F6-4798-4F4B-8001-D3A513078732}" presName="imgShp" presStyleLbl="fgImgPlace1" presStyleIdx="1" presStyleCnt="4"/>
      <dgm:spPr/>
    </dgm:pt>
    <dgm:pt modelId="{02ABD360-F390-5646-8C9A-14D5554FBF7A}" type="pres">
      <dgm:prSet presAssocID="{1CBE90F6-4798-4F4B-8001-D3A513078732}" presName="txShp" presStyleLbl="node1" presStyleIdx="1" presStyleCnt="4">
        <dgm:presLayoutVars>
          <dgm:bulletEnabled val="1"/>
        </dgm:presLayoutVars>
      </dgm:prSet>
      <dgm:spPr/>
      <dgm:t>
        <a:bodyPr/>
        <a:lstStyle/>
        <a:p>
          <a:endParaRPr lang="en-US"/>
        </a:p>
      </dgm:t>
    </dgm:pt>
    <dgm:pt modelId="{BE76D407-B25B-4646-B9FE-B8CD2C01048D}" type="pres">
      <dgm:prSet presAssocID="{1BB6C9F0-6D4B-C442-98A7-E3BF265ADAF6}" presName="spacing" presStyleCnt="0"/>
      <dgm:spPr/>
    </dgm:pt>
    <dgm:pt modelId="{44A12C93-6C17-8F45-B132-0FA318D04E0D}" type="pres">
      <dgm:prSet presAssocID="{8F701414-E1C8-314E-819A-E8830DDAC64F}" presName="composite" presStyleCnt="0"/>
      <dgm:spPr/>
    </dgm:pt>
    <dgm:pt modelId="{69ED981D-97BD-8448-B053-2447E086CF78}" type="pres">
      <dgm:prSet presAssocID="{8F701414-E1C8-314E-819A-E8830DDAC64F}" presName="imgShp" presStyleLbl="fgImgPlace1" presStyleIdx="2" presStyleCnt="4" custLinFactNeighborX="-87759" custLinFactNeighborY="168"/>
      <dgm:spPr/>
    </dgm:pt>
    <dgm:pt modelId="{9C236F4A-DD89-0743-A97D-39D05713C2C7}" type="pres">
      <dgm:prSet presAssocID="{8F701414-E1C8-314E-819A-E8830DDAC64F}" presName="txShp" presStyleLbl="node1" presStyleIdx="2" presStyleCnt="4" custLinFactNeighborX="-11905" custLinFactNeighborY="168">
        <dgm:presLayoutVars>
          <dgm:bulletEnabled val="1"/>
        </dgm:presLayoutVars>
      </dgm:prSet>
      <dgm:spPr/>
      <dgm:t>
        <a:bodyPr/>
        <a:lstStyle/>
        <a:p>
          <a:endParaRPr lang="en-US"/>
        </a:p>
      </dgm:t>
    </dgm:pt>
    <dgm:pt modelId="{F2AABC7D-CCDD-5B43-AAF2-394AC5FDCF3F}" type="pres">
      <dgm:prSet presAssocID="{BB98FB6D-E844-C149-8228-3E443AA637B4}" presName="spacing" presStyleCnt="0"/>
      <dgm:spPr/>
    </dgm:pt>
    <dgm:pt modelId="{FDC7D913-D232-D24B-9A66-E37A19624D4F}" type="pres">
      <dgm:prSet presAssocID="{568D4B46-0C5C-1F48-93C3-C4929C4D0820}" presName="composite" presStyleCnt="0"/>
      <dgm:spPr/>
    </dgm:pt>
    <dgm:pt modelId="{10443023-9C8D-E240-B4A8-D70864F23791}" type="pres">
      <dgm:prSet presAssocID="{568D4B46-0C5C-1F48-93C3-C4929C4D0820}" presName="imgShp" presStyleLbl="fgImgPlace1" presStyleIdx="3" presStyleCnt="4"/>
      <dgm:spPr/>
    </dgm:pt>
    <dgm:pt modelId="{AD0DBF70-7D49-414C-A093-2B8B728D86E4}" type="pres">
      <dgm:prSet presAssocID="{568D4B46-0C5C-1F48-93C3-C4929C4D0820}" presName="txShp" presStyleLbl="node1" presStyleIdx="3" presStyleCnt="4">
        <dgm:presLayoutVars>
          <dgm:bulletEnabled val="1"/>
        </dgm:presLayoutVars>
      </dgm:prSet>
      <dgm:spPr/>
      <dgm:t>
        <a:bodyPr/>
        <a:lstStyle/>
        <a:p>
          <a:endParaRPr lang="en-US"/>
        </a:p>
      </dgm:t>
    </dgm:pt>
  </dgm:ptLst>
  <dgm:cxnLst>
    <dgm:cxn modelId="{ECA09A34-F720-5A44-A59C-B3C875AEA61D}" srcId="{CFF256F3-E94B-BC4C-97A1-65DDF2CE0FDB}" destId="{8F701414-E1C8-314E-819A-E8830DDAC64F}" srcOrd="2" destOrd="0" parTransId="{13F72F4F-C9A0-8341-BD37-06CE42079812}" sibTransId="{BB98FB6D-E844-C149-8228-3E443AA637B4}"/>
    <dgm:cxn modelId="{ADAFD9BE-ADB9-534E-9F44-B766A569E2C3}" type="presOf" srcId="{8F701414-E1C8-314E-819A-E8830DDAC64F}" destId="{9C236F4A-DD89-0743-A97D-39D05713C2C7}" srcOrd="0" destOrd="0" presId="urn:microsoft.com/office/officeart/2005/8/layout/vList3"/>
    <dgm:cxn modelId="{A647FED9-2083-E54F-BBB3-BA65E25A64D1}" type="presOf" srcId="{1CBE90F6-4798-4F4B-8001-D3A513078732}" destId="{02ABD360-F390-5646-8C9A-14D5554FBF7A}" srcOrd="0" destOrd="0" presId="urn:microsoft.com/office/officeart/2005/8/layout/vList3"/>
    <dgm:cxn modelId="{D656C624-82D3-1342-A61C-B63205D4B4CD}" type="presOf" srcId="{568D4B46-0C5C-1F48-93C3-C4929C4D0820}" destId="{AD0DBF70-7D49-414C-A093-2B8B728D86E4}" srcOrd="0" destOrd="0" presId="urn:microsoft.com/office/officeart/2005/8/layout/vList3"/>
    <dgm:cxn modelId="{A83C4DB1-C1DA-5243-AD0F-C75300785990}" srcId="{CFF256F3-E94B-BC4C-97A1-65DDF2CE0FDB}" destId="{5620EE40-0B8B-CD4F-8216-D92261CF5859}" srcOrd="0" destOrd="0" parTransId="{3BB52B15-FBCF-BA42-B4A4-AF8E6B361300}" sibTransId="{EC81892D-FF84-5D4E-88FC-5A80951BD2DC}"/>
    <dgm:cxn modelId="{4CD1BE6E-2454-BD42-9A4F-B1215ACA81BD}" type="presOf" srcId="{CFF256F3-E94B-BC4C-97A1-65DDF2CE0FDB}" destId="{31D1485E-63EA-1647-BBB4-B9F25174EE64}" srcOrd="0" destOrd="0" presId="urn:microsoft.com/office/officeart/2005/8/layout/vList3"/>
    <dgm:cxn modelId="{3EF7EFB7-6660-434E-9EAD-828F8E0FA762}" srcId="{CFF256F3-E94B-BC4C-97A1-65DDF2CE0FDB}" destId="{568D4B46-0C5C-1F48-93C3-C4929C4D0820}" srcOrd="3" destOrd="0" parTransId="{569A7819-0E6B-5B43-B0A8-C40294FF04BF}" sibTransId="{0C0FDC9B-1139-9E4A-BAA4-9E410C92DC18}"/>
    <dgm:cxn modelId="{8A7C8442-59E3-504F-9CEE-03D58F108296}" srcId="{CFF256F3-E94B-BC4C-97A1-65DDF2CE0FDB}" destId="{1CBE90F6-4798-4F4B-8001-D3A513078732}" srcOrd="1" destOrd="0" parTransId="{AB32A1DC-2D7A-DA4B-8FFF-2EEB9ED006B0}" sibTransId="{1BB6C9F0-6D4B-C442-98A7-E3BF265ADAF6}"/>
    <dgm:cxn modelId="{05FD2D4A-52E4-CE4C-B32F-D469D5697EDF}" type="presOf" srcId="{5620EE40-0B8B-CD4F-8216-D92261CF5859}" destId="{21DA14F8-8612-4846-96BC-1F7169E5DF6C}" srcOrd="0" destOrd="0" presId="urn:microsoft.com/office/officeart/2005/8/layout/vList3"/>
    <dgm:cxn modelId="{54DF9933-2063-3040-9B66-0053C3E8179F}" type="presParOf" srcId="{31D1485E-63EA-1647-BBB4-B9F25174EE64}" destId="{22E4D279-343A-5C4A-BE20-15653211C6D0}" srcOrd="0" destOrd="0" presId="urn:microsoft.com/office/officeart/2005/8/layout/vList3"/>
    <dgm:cxn modelId="{74FD9087-33D6-6641-B45E-835B86C24DB2}" type="presParOf" srcId="{22E4D279-343A-5C4A-BE20-15653211C6D0}" destId="{16FA99BC-FE67-024B-8208-216165E205AA}" srcOrd="0" destOrd="0" presId="urn:microsoft.com/office/officeart/2005/8/layout/vList3"/>
    <dgm:cxn modelId="{07D0E202-0789-C54E-9C29-451C3A2B7F6F}" type="presParOf" srcId="{22E4D279-343A-5C4A-BE20-15653211C6D0}" destId="{21DA14F8-8612-4846-96BC-1F7169E5DF6C}" srcOrd="1" destOrd="0" presId="urn:microsoft.com/office/officeart/2005/8/layout/vList3"/>
    <dgm:cxn modelId="{2C67DB5C-7365-2140-9E99-6F27CFF0BBC8}" type="presParOf" srcId="{31D1485E-63EA-1647-BBB4-B9F25174EE64}" destId="{E7CE483B-FBF9-C349-9744-89271E329DAD}" srcOrd="1" destOrd="0" presId="urn:microsoft.com/office/officeart/2005/8/layout/vList3"/>
    <dgm:cxn modelId="{27BE4027-6ED9-0049-8DEF-888A5DF6C032}" type="presParOf" srcId="{31D1485E-63EA-1647-BBB4-B9F25174EE64}" destId="{4598E642-1B51-A54E-8977-E8215DB894BA}" srcOrd="2" destOrd="0" presId="urn:microsoft.com/office/officeart/2005/8/layout/vList3"/>
    <dgm:cxn modelId="{789258BE-7154-8C41-A6CC-D20F315E28FD}" type="presParOf" srcId="{4598E642-1B51-A54E-8977-E8215DB894BA}" destId="{890324F4-694F-9C44-93AC-D0E1053358E8}" srcOrd="0" destOrd="0" presId="urn:microsoft.com/office/officeart/2005/8/layout/vList3"/>
    <dgm:cxn modelId="{8DFA2B72-5FBA-A14C-9E88-DC96A11EC1FC}" type="presParOf" srcId="{4598E642-1B51-A54E-8977-E8215DB894BA}" destId="{02ABD360-F390-5646-8C9A-14D5554FBF7A}" srcOrd="1" destOrd="0" presId="urn:microsoft.com/office/officeart/2005/8/layout/vList3"/>
    <dgm:cxn modelId="{3179A7C0-B315-B847-9D44-A88126E73985}" type="presParOf" srcId="{31D1485E-63EA-1647-BBB4-B9F25174EE64}" destId="{BE76D407-B25B-4646-B9FE-B8CD2C01048D}" srcOrd="3" destOrd="0" presId="urn:microsoft.com/office/officeart/2005/8/layout/vList3"/>
    <dgm:cxn modelId="{1F6BC472-841D-BE43-B845-95FB0B9226AC}" type="presParOf" srcId="{31D1485E-63EA-1647-BBB4-B9F25174EE64}" destId="{44A12C93-6C17-8F45-B132-0FA318D04E0D}" srcOrd="4" destOrd="0" presId="urn:microsoft.com/office/officeart/2005/8/layout/vList3"/>
    <dgm:cxn modelId="{5B39FBC6-E609-2242-A228-3D8C5EF7C372}" type="presParOf" srcId="{44A12C93-6C17-8F45-B132-0FA318D04E0D}" destId="{69ED981D-97BD-8448-B053-2447E086CF78}" srcOrd="0" destOrd="0" presId="urn:microsoft.com/office/officeart/2005/8/layout/vList3"/>
    <dgm:cxn modelId="{8CB6929D-725F-CB4C-80DE-4E8D8CE10AEF}" type="presParOf" srcId="{44A12C93-6C17-8F45-B132-0FA318D04E0D}" destId="{9C236F4A-DD89-0743-A97D-39D05713C2C7}" srcOrd="1" destOrd="0" presId="urn:microsoft.com/office/officeart/2005/8/layout/vList3"/>
    <dgm:cxn modelId="{021D638E-4E9E-1C49-B32C-E4C42AA0528F}" type="presParOf" srcId="{31D1485E-63EA-1647-BBB4-B9F25174EE64}" destId="{F2AABC7D-CCDD-5B43-AAF2-394AC5FDCF3F}" srcOrd="5" destOrd="0" presId="urn:microsoft.com/office/officeart/2005/8/layout/vList3"/>
    <dgm:cxn modelId="{F9C18C39-C39C-B04A-A3C0-8B729C15A45F}" type="presParOf" srcId="{31D1485E-63EA-1647-BBB4-B9F25174EE64}" destId="{FDC7D913-D232-D24B-9A66-E37A19624D4F}" srcOrd="6" destOrd="0" presId="urn:microsoft.com/office/officeart/2005/8/layout/vList3"/>
    <dgm:cxn modelId="{617F5D1E-07E2-8C49-9022-E84EDB3CF940}" type="presParOf" srcId="{FDC7D913-D232-D24B-9A66-E37A19624D4F}" destId="{10443023-9C8D-E240-B4A8-D70864F23791}" srcOrd="0" destOrd="0" presId="urn:microsoft.com/office/officeart/2005/8/layout/vList3"/>
    <dgm:cxn modelId="{66DB0872-3CA7-EE4E-8F55-21B7E51649D3}" type="presParOf" srcId="{FDC7D913-D232-D24B-9A66-E37A19624D4F}" destId="{AD0DBF70-7D49-414C-A093-2B8B728D86E4}"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3EDF63-5DE5-A448-A2A1-EAD01328958C}"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249F9D7C-B8F5-CD48-BAD5-C5BE7F32373E}">
      <dgm:prSet phldrT="[Text]"/>
      <dgm:spPr/>
      <dgm:t>
        <a:bodyPr/>
        <a:lstStyle/>
        <a:p>
          <a:r>
            <a:rPr lang="en-US" dirty="0" smtClean="0"/>
            <a:t>GREEDY ALGO</a:t>
          </a:r>
        </a:p>
        <a:p>
          <a:endParaRPr lang="en-US" dirty="0" smtClean="0"/>
        </a:p>
      </dgm:t>
    </dgm:pt>
    <dgm:pt modelId="{2232206C-B5E5-1148-B415-C818B381B976}" type="parTrans" cxnId="{049B4967-C8ED-224A-8C53-E713CBC03DA0}">
      <dgm:prSet/>
      <dgm:spPr/>
      <dgm:t>
        <a:bodyPr/>
        <a:lstStyle/>
        <a:p>
          <a:endParaRPr lang="en-US"/>
        </a:p>
      </dgm:t>
    </dgm:pt>
    <dgm:pt modelId="{75950B47-F122-EE43-BE57-EF4372E916EF}" type="sibTrans" cxnId="{049B4967-C8ED-224A-8C53-E713CBC03DA0}">
      <dgm:prSet/>
      <dgm:spPr/>
      <dgm:t>
        <a:bodyPr/>
        <a:lstStyle/>
        <a:p>
          <a:endParaRPr lang="en-US"/>
        </a:p>
      </dgm:t>
    </dgm:pt>
    <dgm:pt modelId="{D59F8BB0-1C31-1C45-B14B-315664C5052B}">
      <dgm:prSet phldrT="[Text]"/>
      <dgm:spPr/>
      <dgm:t>
        <a:bodyPr/>
        <a:lstStyle/>
        <a:p>
          <a:r>
            <a:rPr lang="en-US" dirty="0" err="1" smtClean="0"/>
            <a:t>O(n</a:t>
          </a:r>
          <a:r>
            <a:rPr lang="en-US" dirty="0" smtClean="0"/>
            <a:t>*</a:t>
          </a:r>
          <a:r>
            <a:rPr lang="en-US" dirty="0" err="1" smtClean="0"/>
            <a:t>logn</a:t>
          </a:r>
          <a:r>
            <a:rPr lang="en-US" dirty="0" smtClean="0"/>
            <a:t>)</a:t>
          </a:r>
          <a:endParaRPr lang="en-US" dirty="0"/>
        </a:p>
      </dgm:t>
    </dgm:pt>
    <dgm:pt modelId="{A48F8C75-671B-1A4C-99EA-07D3753DA4EE}" type="parTrans" cxnId="{61FDCA82-FE9B-4448-8FE9-D4F0455A35DF}">
      <dgm:prSet/>
      <dgm:spPr/>
      <dgm:t>
        <a:bodyPr/>
        <a:lstStyle/>
        <a:p>
          <a:endParaRPr lang="en-US"/>
        </a:p>
      </dgm:t>
    </dgm:pt>
    <dgm:pt modelId="{5E2BADC9-E3A5-AF4F-8FA5-D69CA85314C0}" type="sibTrans" cxnId="{61FDCA82-FE9B-4448-8FE9-D4F0455A35DF}">
      <dgm:prSet/>
      <dgm:spPr/>
      <dgm:t>
        <a:bodyPr/>
        <a:lstStyle/>
        <a:p>
          <a:endParaRPr lang="en-US"/>
        </a:p>
      </dgm:t>
    </dgm:pt>
    <dgm:pt modelId="{5849AAE6-111E-2C42-918D-722BC09DBD67}">
      <dgm:prSet phldrT="[Text]" phldr="1"/>
      <dgm:spPr/>
      <dgm:t>
        <a:bodyPr/>
        <a:lstStyle/>
        <a:p>
          <a:endParaRPr lang="en-US" dirty="0"/>
        </a:p>
      </dgm:t>
    </dgm:pt>
    <dgm:pt modelId="{A41F694E-8A29-B04C-B118-A1A8DC0F2568}" type="parTrans" cxnId="{CBB95CD6-6369-0A49-89E9-08ED4588FAE3}">
      <dgm:prSet/>
      <dgm:spPr/>
      <dgm:t>
        <a:bodyPr/>
        <a:lstStyle/>
        <a:p>
          <a:endParaRPr lang="en-US"/>
        </a:p>
      </dgm:t>
    </dgm:pt>
    <dgm:pt modelId="{A45C425F-6950-CB42-BD2C-78E231E4E04B}" type="sibTrans" cxnId="{CBB95CD6-6369-0A49-89E9-08ED4588FAE3}">
      <dgm:prSet/>
      <dgm:spPr/>
      <dgm:t>
        <a:bodyPr/>
        <a:lstStyle/>
        <a:p>
          <a:endParaRPr lang="en-US"/>
        </a:p>
      </dgm:t>
    </dgm:pt>
    <dgm:pt modelId="{E141CC3A-6A0E-6243-9853-6C5DCB97A01B}">
      <dgm:prSet phldrT="[Text]"/>
      <dgm:spPr/>
      <dgm:t>
        <a:bodyPr/>
        <a:lstStyle/>
        <a:p>
          <a:r>
            <a:rPr lang="en-US" dirty="0" smtClean="0"/>
            <a:t>GENETIC ALGO </a:t>
          </a:r>
        </a:p>
        <a:p>
          <a:endParaRPr lang="en-US" dirty="0"/>
        </a:p>
      </dgm:t>
    </dgm:pt>
    <dgm:pt modelId="{CB3F6866-CBDE-794C-ADA1-A15A064AB29D}" type="parTrans" cxnId="{390429BD-8541-584A-9E9B-19544F1139E5}">
      <dgm:prSet/>
      <dgm:spPr/>
      <dgm:t>
        <a:bodyPr/>
        <a:lstStyle/>
        <a:p>
          <a:endParaRPr lang="en-US"/>
        </a:p>
      </dgm:t>
    </dgm:pt>
    <dgm:pt modelId="{F28673A4-1BF1-E048-8ADC-B362C9435F08}" type="sibTrans" cxnId="{390429BD-8541-584A-9E9B-19544F1139E5}">
      <dgm:prSet/>
      <dgm:spPr/>
      <dgm:t>
        <a:bodyPr/>
        <a:lstStyle/>
        <a:p>
          <a:endParaRPr lang="en-US"/>
        </a:p>
      </dgm:t>
    </dgm:pt>
    <dgm:pt modelId="{0528FD12-3A41-1140-B7C9-36BE96CC602E}">
      <dgm:prSet phldrT="[Text]"/>
      <dgm:spPr/>
      <dgm:t>
        <a:bodyPr/>
        <a:lstStyle/>
        <a:p>
          <a:r>
            <a:rPr lang="en-US" dirty="0" err="1" smtClean="0"/>
            <a:t>O(constant</a:t>
          </a:r>
          <a:r>
            <a:rPr lang="en-US" dirty="0" smtClean="0"/>
            <a:t>)</a:t>
          </a:r>
          <a:endParaRPr lang="en-US" dirty="0"/>
        </a:p>
      </dgm:t>
    </dgm:pt>
    <dgm:pt modelId="{83421B24-8BB4-9340-ACC1-1C401BEC35F6}" type="parTrans" cxnId="{1CBEA259-975F-6F4F-BFAB-34EC3CC2A12F}">
      <dgm:prSet/>
      <dgm:spPr/>
      <dgm:t>
        <a:bodyPr/>
        <a:lstStyle/>
        <a:p>
          <a:endParaRPr lang="en-US"/>
        </a:p>
      </dgm:t>
    </dgm:pt>
    <dgm:pt modelId="{D2F06558-893A-8647-8DB1-DFF5550DC33D}" type="sibTrans" cxnId="{1CBEA259-975F-6F4F-BFAB-34EC3CC2A12F}">
      <dgm:prSet/>
      <dgm:spPr/>
      <dgm:t>
        <a:bodyPr/>
        <a:lstStyle/>
        <a:p>
          <a:endParaRPr lang="en-US"/>
        </a:p>
      </dgm:t>
    </dgm:pt>
    <dgm:pt modelId="{F41894AC-274B-794A-A341-B0FD1FE3A803}">
      <dgm:prSet phldrT="[Text]" phldr="1"/>
      <dgm:spPr/>
      <dgm:t>
        <a:bodyPr/>
        <a:lstStyle/>
        <a:p>
          <a:endParaRPr lang="en-US"/>
        </a:p>
      </dgm:t>
    </dgm:pt>
    <dgm:pt modelId="{F8C6AE6D-F31E-2345-B0AD-CBCB650E0F42}" type="parTrans" cxnId="{0EFE1DE2-2873-F141-AEFF-0387BAE7C4BB}">
      <dgm:prSet/>
      <dgm:spPr/>
      <dgm:t>
        <a:bodyPr/>
        <a:lstStyle/>
        <a:p>
          <a:endParaRPr lang="en-US"/>
        </a:p>
      </dgm:t>
    </dgm:pt>
    <dgm:pt modelId="{53F264B3-4723-704E-A66D-68B25E414389}" type="sibTrans" cxnId="{0EFE1DE2-2873-F141-AEFF-0387BAE7C4BB}">
      <dgm:prSet/>
      <dgm:spPr/>
      <dgm:t>
        <a:bodyPr/>
        <a:lstStyle/>
        <a:p>
          <a:endParaRPr lang="en-US"/>
        </a:p>
      </dgm:t>
    </dgm:pt>
    <dgm:pt modelId="{C6148AC7-88BD-4C45-8E7E-3F1E440B7AF0}">
      <dgm:prSet phldrT="[Text]"/>
      <dgm:spPr/>
      <dgm:t>
        <a:bodyPr/>
        <a:lstStyle/>
        <a:p>
          <a:r>
            <a:rPr lang="en-US" dirty="0" smtClean="0"/>
            <a:t>NP-COMPLETE ALGO</a:t>
          </a:r>
        </a:p>
      </dgm:t>
    </dgm:pt>
    <dgm:pt modelId="{1231671D-A908-014C-801F-F27FCE23E6B2}" type="parTrans" cxnId="{BACF7CC8-C8E0-A947-BD4B-EEECAC1EBFF5}">
      <dgm:prSet/>
      <dgm:spPr/>
      <dgm:t>
        <a:bodyPr/>
        <a:lstStyle/>
        <a:p>
          <a:endParaRPr lang="en-US"/>
        </a:p>
      </dgm:t>
    </dgm:pt>
    <dgm:pt modelId="{68CF49CC-74D1-4249-B93A-4734EF4CE0CD}" type="sibTrans" cxnId="{BACF7CC8-C8E0-A947-BD4B-EEECAC1EBFF5}">
      <dgm:prSet/>
      <dgm:spPr/>
      <dgm:t>
        <a:bodyPr/>
        <a:lstStyle/>
        <a:p>
          <a:endParaRPr lang="en-US"/>
        </a:p>
      </dgm:t>
    </dgm:pt>
    <dgm:pt modelId="{2518022D-9613-E743-A2FC-F394BBFF915E}">
      <dgm:prSet phldrT="[Text]"/>
      <dgm:spPr/>
      <dgm:t>
        <a:bodyPr/>
        <a:lstStyle/>
        <a:p>
          <a:r>
            <a:rPr lang="en-US" dirty="0" err="1" smtClean="0"/>
            <a:t>O(polynomial</a:t>
          </a:r>
          <a:r>
            <a:rPr lang="en-US" dirty="0" smtClean="0"/>
            <a:t>)</a:t>
          </a:r>
          <a:endParaRPr lang="en-US" dirty="0"/>
        </a:p>
      </dgm:t>
    </dgm:pt>
    <dgm:pt modelId="{10D9146B-8D01-7F40-8A5A-7FEF5A0F9889}" type="parTrans" cxnId="{0D75533B-4DEE-C249-A594-D0053253A2D2}">
      <dgm:prSet/>
      <dgm:spPr/>
      <dgm:t>
        <a:bodyPr/>
        <a:lstStyle/>
        <a:p>
          <a:endParaRPr lang="en-US"/>
        </a:p>
      </dgm:t>
    </dgm:pt>
    <dgm:pt modelId="{7E9837E5-82A3-3044-8769-02E102A6CA73}" type="sibTrans" cxnId="{0D75533B-4DEE-C249-A594-D0053253A2D2}">
      <dgm:prSet/>
      <dgm:spPr/>
      <dgm:t>
        <a:bodyPr/>
        <a:lstStyle/>
        <a:p>
          <a:endParaRPr lang="en-US"/>
        </a:p>
      </dgm:t>
    </dgm:pt>
    <dgm:pt modelId="{DCC0A523-9EF5-0144-929C-8699DB9E5384}">
      <dgm:prSet phldrT="[Text]" phldr="1"/>
      <dgm:spPr/>
      <dgm:t>
        <a:bodyPr/>
        <a:lstStyle/>
        <a:p>
          <a:endParaRPr lang="en-US"/>
        </a:p>
      </dgm:t>
    </dgm:pt>
    <dgm:pt modelId="{A40FA427-1690-2D4F-B282-22C1B38C1E31}" type="parTrans" cxnId="{58DF62EA-9249-FB46-9A83-ECFAC96957EF}">
      <dgm:prSet/>
      <dgm:spPr/>
      <dgm:t>
        <a:bodyPr/>
        <a:lstStyle/>
        <a:p>
          <a:endParaRPr lang="en-US"/>
        </a:p>
      </dgm:t>
    </dgm:pt>
    <dgm:pt modelId="{CFBE0CF9-BB4C-3742-BAC4-7A5FA5543237}" type="sibTrans" cxnId="{58DF62EA-9249-FB46-9A83-ECFAC96957EF}">
      <dgm:prSet/>
      <dgm:spPr/>
      <dgm:t>
        <a:bodyPr/>
        <a:lstStyle/>
        <a:p>
          <a:endParaRPr lang="en-US"/>
        </a:p>
      </dgm:t>
    </dgm:pt>
    <dgm:pt modelId="{A011ED02-AC08-D143-9095-E65C2B32172B}" type="pres">
      <dgm:prSet presAssocID="{F83EDF63-5DE5-A448-A2A1-EAD01328958C}" presName="Name0" presStyleCnt="0">
        <dgm:presLayoutVars>
          <dgm:dir/>
          <dgm:resizeHandles val="exact"/>
        </dgm:presLayoutVars>
      </dgm:prSet>
      <dgm:spPr/>
      <dgm:t>
        <a:bodyPr/>
        <a:lstStyle/>
        <a:p>
          <a:endParaRPr lang="en-US"/>
        </a:p>
      </dgm:t>
    </dgm:pt>
    <dgm:pt modelId="{81E7F284-05F2-FA4B-A630-35A6AC5CA089}" type="pres">
      <dgm:prSet presAssocID="{249F9D7C-B8F5-CD48-BAD5-C5BE7F32373E}" presName="node" presStyleLbl="node1" presStyleIdx="0" presStyleCnt="3">
        <dgm:presLayoutVars>
          <dgm:bulletEnabled val="1"/>
        </dgm:presLayoutVars>
      </dgm:prSet>
      <dgm:spPr/>
      <dgm:t>
        <a:bodyPr/>
        <a:lstStyle/>
        <a:p>
          <a:endParaRPr lang="en-US"/>
        </a:p>
      </dgm:t>
    </dgm:pt>
    <dgm:pt modelId="{2C5FD91C-D405-884E-80F2-908942CCFB57}" type="pres">
      <dgm:prSet presAssocID="{75950B47-F122-EE43-BE57-EF4372E916EF}" presName="sibTrans" presStyleCnt="0"/>
      <dgm:spPr/>
    </dgm:pt>
    <dgm:pt modelId="{716943F9-1B23-CF45-A28C-C3DDF40357CB}" type="pres">
      <dgm:prSet presAssocID="{E141CC3A-6A0E-6243-9853-6C5DCB97A01B}" presName="node" presStyleLbl="node1" presStyleIdx="1" presStyleCnt="3">
        <dgm:presLayoutVars>
          <dgm:bulletEnabled val="1"/>
        </dgm:presLayoutVars>
      </dgm:prSet>
      <dgm:spPr/>
      <dgm:t>
        <a:bodyPr/>
        <a:lstStyle/>
        <a:p>
          <a:endParaRPr lang="en-US"/>
        </a:p>
      </dgm:t>
    </dgm:pt>
    <dgm:pt modelId="{06EE28FF-8A16-CE42-AB6F-5C0645A8FAFA}" type="pres">
      <dgm:prSet presAssocID="{F28673A4-1BF1-E048-8ADC-B362C9435F08}" presName="sibTrans" presStyleCnt="0"/>
      <dgm:spPr/>
    </dgm:pt>
    <dgm:pt modelId="{42B51DC7-4109-3847-9C93-A20C8AAED9F1}" type="pres">
      <dgm:prSet presAssocID="{C6148AC7-88BD-4C45-8E7E-3F1E440B7AF0}" presName="node" presStyleLbl="node1" presStyleIdx="2" presStyleCnt="3">
        <dgm:presLayoutVars>
          <dgm:bulletEnabled val="1"/>
        </dgm:presLayoutVars>
      </dgm:prSet>
      <dgm:spPr/>
      <dgm:t>
        <a:bodyPr/>
        <a:lstStyle/>
        <a:p>
          <a:endParaRPr lang="en-US"/>
        </a:p>
      </dgm:t>
    </dgm:pt>
  </dgm:ptLst>
  <dgm:cxnLst>
    <dgm:cxn modelId="{CBB95CD6-6369-0A49-89E9-08ED4588FAE3}" srcId="{249F9D7C-B8F5-CD48-BAD5-C5BE7F32373E}" destId="{5849AAE6-111E-2C42-918D-722BC09DBD67}" srcOrd="1" destOrd="0" parTransId="{A41F694E-8A29-B04C-B118-A1A8DC0F2568}" sibTransId="{A45C425F-6950-CB42-BD2C-78E231E4E04B}"/>
    <dgm:cxn modelId="{661F7ABE-FB5E-4B47-BEB0-1DCC1D74506E}" type="presOf" srcId="{5849AAE6-111E-2C42-918D-722BC09DBD67}" destId="{81E7F284-05F2-FA4B-A630-35A6AC5CA089}" srcOrd="0" destOrd="2" presId="urn:microsoft.com/office/officeart/2005/8/layout/hList6"/>
    <dgm:cxn modelId="{390429BD-8541-584A-9E9B-19544F1139E5}" srcId="{F83EDF63-5DE5-A448-A2A1-EAD01328958C}" destId="{E141CC3A-6A0E-6243-9853-6C5DCB97A01B}" srcOrd="1" destOrd="0" parTransId="{CB3F6866-CBDE-794C-ADA1-A15A064AB29D}" sibTransId="{F28673A4-1BF1-E048-8ADC-B362C9435F08}"/>
    <dgm:cxn modelId="{2D861A0A-6658-584E-A77F-515B3236767D}" type="presOf" srcId="{E141CC3A-6A0E-6243-9853-6C5DCB97A01B}" destId="{716943F9-1B23-CF45-A28C-C3DDF40357CB}" srcOrd="0" destOrd="0" presId="urn:microsoft.com/office/officeart/2005/8/layout/hList6"/>
    <dgm:cxn modelId="{4C8DFBB9-9B23-064B-97B8-263791EDF35B}" type="presOf" srcId="{2518022D-9613-E743-A2FC-F394BBFF915E}" destId="{42B51DC7-4109-3847-9C93-A20C8AAED9F1}" srcOrd="0" destOrd="1" presId="urn:microsoft.com/office/officeart/2005/8/layout/hList6"/>
    <dgm:cxn modelId="{BACF7CC8-C8E0-A947-BD4B-EEECAC1EBFF5}" srcId="{F83EDF63-5DE5-A448-A2A1-EAD01328958C}" destId="{C6148AC7-88BD-4C45-8E7E-3F1E440B7AF0}" srcOrd="2" destOrd="0" parTransId="{1231671D-A908-014C-801F-F27FCE23E6B2}" sibTransId="{68CF49CC-74D1-4249-B93A-4734EF4CE0CD}"/>
    <dgm:cxn modelId="{1CBEA259-975F-6F4F-BFAB-34EC3CC2A12F}" srcId="{E141CC3A-6A0E-6243-9853-6C5DCB97A01B}" destId="{0528FD12-3A41-1140-B7C9-36BE96CC602E}" srcOrd="0" destOrd="0" parTransId="{83421B24-8BB4-9340-ACC1-1C401BEC35F6}" sibTransId="{D2F06558-893A-8647-8DB1-DFF5550DC33D}"/>
    <dgm:cxn modelId="{491384E5-463E-594D-872D-158588D67C8F}" type="presOf" srcId="{D59F8BB0-1C31-1C45-B14B-315664C5052B}" destId="{81E7F284-05F2-FA4B-A630-35A6AC5CA089}" srcOrd="0" destOrd="1" presId="urn:microsoft.com/office/officeart/2005/8/layout/hList6"/>
    <dgm:cxn modelId="{049B4967-C8ED-224A-8C53-E713CBC03DA0}" srcId="{F83EDF63-5DE5-A448-A2A1-EAD01328958C}" destId="{249F9D7C-B8F5-CD48-BAD5-C5BE7F32373E}" srcOrd="0" destOrd="0" parTransId="{2232206C-B5E5-1148-B415-C818B381B976}" sibTransId="{75950B47-F122-EE43-BE57-EF4372E916EF}"/>
    <dgm:cxn modelId="{61FFED6F-5729-BA49-8E37-54E56B166FCB}" type="presOf" srcId="{C6148AC7-88BD-4C45-8E7E-3F1E440B7AF0}" destId="{42B51DC7-4109-3847-9C93-A20C8AAED9F1}" srcOrd="0" destOrd="0" presId="urn:microsoft.com/office/officeart/2005/8/layout/hList6"/>
    <dgm:cxn modelId="{0EFE1DE2-2873-F141-AEFF-0387BAE7C4BB}" srcId="{E141CC3A-6A0E-6243-9853-6C5DCB97A01B}" destId="{F41894AC-274B-794A-A341-B0FD1FE3A803}" srcOrd="1" destOrd="0" parTransId="{F8C6AE6D-F31E-2345-B0AD-CBCB650E0F42}" sibTransId="{53F264B3-4723-704E-A66D-68B25E414389}"/>
    <dgm:cxn modelId="{0D75533B-4DEE-C249-A594-D0053253A2D2}" srcId="{C6148AC7-88BD-4C45-8E7E-3F1E440B7AF0}" destId="{2518022D-9613-E743-A2FC-F394BBFF915E}" srcOrd="0" destOrd="0" parTransId="{10D9146B-8D01-7F40-8A5A-7FEF5A0F9889}" sibTransId="{7E9837E5-82A3-3044-8769-02E102A6CA73}"/>
    <dgm:cxn modelId="{58DF62EA-9249-FB46-9A83-ECFAC96957EF}" srcId="{C6148AC7-88BD-4C45-8E7E-3F1E440B7AF0}" destId="{DCC0A523-9EF5-0144-929C-8699DB9E5384}" srcOrd="1" destOrd="0" parTransId="{A40FA427-1690-2D4F-B282-22C1B38C1E31}" sibTransId="{CFBE0CF9-BB4C-3742-BAC4-7A5FA5543237}"/>
    <dgm:cxn modelId="{CFC792B6-26B0-D24A-AFF0-4CEF969EF171}" type="presOf" srcId="{0528FD12-3A41-1140-B7C9-36BE96CC602E}" destId="{716943F9-1B23-CF45-A28C-C3DDF40357CB}" srcOrd="0" destOrd="1" presId="urn:microsoft.com/office/officeart/2005/8/layout/hList6"/>
    <dgm:cxn modelId="{B06E1481-4E05-084A-9C07-61E37CD013A1}" type="presOf" srcId="{F41894AC-274B-794A-A341-B0FD1FE3A803}" destId="{716943F9-1B23-CF45-A28C-C3DDF40357CB}" srcOrd="0" destOrd="2" presId="urn:microsoft.com/office/officeart/2005/8/layout/hList6"/>
    <dgm:cxn modelId="{61FDCA82-FE9B-4448-8FE9-D4F0455A35DF}" srcId="{249F9D7C-B8F5-CD48-BAD5-C5BE7F32373E}" destId="{D59F8BB0-1C31-1C45-B14B-315664C5052B}" srcOrd="0" destOrd="0" parTransId="{A48F8C75-671B-1A4C-99EA-07D3753DA4EE}" sibTransId="{5E2BADC9-E3A5-AF4F-8FA5-D69CA85314C0}"/>
    <dgm:cxn modelId="{B95D9418-239F-2A46-9A9C-80BF2D6A63BA}" type="presOf" srcId="{F83EDF63-5DE5-A448-A2A1-EAD01328958C}" destId="{A011ED02-AC08-D143-9095-E65C2B32172B}" srcOrd="0" destOrd="0" presId="urn:microsoft.com/office/officeart/2005/8/layout/hList6"/>
    <dgm:cxn modelId="{5D2AD358-2EF1-C048-8CB4-EFE73885AA8A}" type="presOf" srcId="{249F9D7C-B8F5-CD48-BAD5-C5BE7F32373E}" destId="{81E7F284-05F2-FA4B-A630-35A6AC5CA089}" srcOrd="0" destOrd="0" presId="urn:microsoft.com/office/officeart/2005/8/layout/hList6"/>
    <dgm:cxn modelId="{FCA44658-FB8F-F84D-802E-F0DC82D7ECD7}" type="presOf" srcId="{DCC0A523-9EF5-0144-929C-8699DB9E5384}" destId="{42B51DC7-4109-3847-9C93-A20C8AAED9F1}" srcOrd="0" destOrd="2" presId="urn:microsoft.com/office/officeart/2005/8/layout/hList6"/>
    <dgm:cxn modelId="{A6B83328-D724-9743-8485-53005F8C8E5C}" type="presParOf" srcId="{A011ED02-AC08-D143-9095-E65C2B32172B}" destId="{81E7F284-05F2-FA4B-A630-35A6AC5CA089}" srcOrd="0" destOrd="0" presId="urn:microsoft.com/office/officeart/2005/8/layout/hList6"/>
    <dgm:cxn modelId="{A7A5B26B-3E6A-5E43-A946-B8DF20D49E86}" type="presParOf" srcId="{A011ED02-AC08-D143-9095-E65C2B32172B}" destId="{2C5FD91C-D405-884E-80F2-908942CCFB57}" srcOrd="1" destOrd="0" presId="urn:microsoft.com/office/officeart/2005/8/layout/hList6"/>
    <dgm:cxn modelId="{0309984B-EB3C-0F49-A952-8E4741202EC4}" type="presParOf" srcId="{A011ED02-AC08-D143-9095-E65C2B32172B}" destId="{716943F9-1B23-CF45-A28C-C3DDF40357CB}" srcOrd="2" destOrd="0" presId="urn:microsoft.com/office/officeart/2005/8/layout/hList6"/>
    <dgm:cxn modelId="{A8320B31-DD0D-AE4C-B624-2C6446390D78}" type="presParOf" srcId="{A011ED02-AC08-D143-9095-E65C2B32172B}" destId="{06EE28FF-8A16-CE42-AB6F-5C0645A8FAFA}" srcOrd="3" destOrd="0" presId="urn:microsoft.com/office/officeart/2005/8/layout/hList6"/>
    <dgm:cxn modelId="{6AECCD73-2649-7746-ADA8-E64AB701B3AB}" type="presParOf" srcId="{A011ED02-AC08-D143-9095-E65C2B32172B}" destId="{42B51DC7-4109-3847-9C93-A20C8AAED9F1}" srcOrd="4"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64C03B-5F34-2F4C-8475-55AD161A37F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5F86D1A8-194D-E444-BFCA-2AD73C7EB4BB}">
      <dgm:prSet phldrT="[Text]"/>
      <dgm:spPr/>
      <dgm:t>
        <a:bodyPr/>
        <a:lstStyle/>
        <a:p>
          <a:r>
            <a:rPr lang="en-US" dirty="0" smtClean="0"/>
            <a:t>Attendance</a:t>
          </a:r>
          <a:endParaRPr lang="en-US" dirty="0"/>
        </a:p>
      </dgm:t>
    </dgm:pt>
    <dgm:pt modelId="{26A79732-4279-FE4D-AF67-B082AEF10EF0}" type="parTrans" cxnId="{799C27A5-3B19-A446-89C5-86E12F00E500}">
      <dgm:prSet/>
      <dgm:spPr/>
      <dgm:t>
        <a:bodyPr/>
        <a:lstStyle/>
        <a:p>
          <a:endParaRPr lang="en-US"/>
        </a:p>
      </dgm:t>
    </dgm:pt>
    <dgm:pt modelId="{BB1854A4-1A03-414B-BDC3-FC29C2FA699E}" type="sibTrans" cxnId="{799C27A5-3B19-A446-89C5-86E12F00E500}">
      <dgm:prSet/>
      <dgm:spPr/>
      <dgm:t>
        <a:bodyPr/>
        <a:lstStyle/>
        <a:p>
          <a:endParaRPr lang="en-US"/>
        </a:p>
      </dgm:t>
    </dgm:pt>
    <dgm:pt modelId="{847DCAF8-FCD7-A84D-9299-20AC031211D5}">
      <dgm:prSet phldrT="[Text]"/>
      <dgm:spPr/>
      <dgm:t>
        <a:bodyPr/>
        <a:lstStyle/>
        <a:p>
          <a:r>
            <a:rPr lang="en-US" dirty="0" smtClean="0"/>
            <a:t>Counters </a:t>
          </a:r>
          <a:endParaRPr lang="en-US" dirty="0"/>
        </a:p>
      </dgm:t>
    </dgm:pt>
    <dgm:pt modelId="{5A896541-A635-464A-AA9D-52F8D3201452}" type="parTrans" cxnId="{5BB490F5-6E16-C14D-B07B-286D1E53F5B2}">
      <dgm:prSet/>
      <dgm:spPr/>
      <dgm:t>
        <a:bodyPr/>
        <a:lstStyle/>
        <a:p>
          <a:endParaRPr lang="en-US"/>
        </a:p>
      </dgm:t>
    </dgm:pt>
    <dgm:pt modelId="{C1CD2856-7E5C-F741-B58A-CF64B70F30C3}" type="sibTrans" cxnId="{5BB490F5-6E16-C14D-B07B-286D1E53F5B2}">
      <dgm:prSet/>
      <dgm:spPr/>
      <dgm:t>
        <a:bodyPr/>
        <a:lstStyle/>
        <a:p>
          <a:endParaRPr lang="en-US"/>
        </a:p>
      </dgm:t>
    </dgm:pt>
    <dgm:pt modelId="{614671EB-A9A8-2E46-98A0-5F1563779B17}">
      <dgm:prSet phldrT="[Text]"/>
      <dgm:spPr/>
      <dgm:t>
        <a:bodyPr/>
        <a:lstStyle/>
        <a:p>
          <a:r>
            <a:rPr lang="en-US" dirty="0" smtClean="0"/>
            <a:t>Boolean</a:t>
          </a:r>
          <a:endParaRPr lang="en-US" dirty="0"/>
        </a:p>
      </dgm:t>
    </dgm:pt>
    <dgm:pt modelId="{CDA3E1DD-C8F9-3F4B-A605-A245727EE94A}" type="parTrans" cxnId="{4A629992-A81E-D54F-8536-2B4444F5A09B}">
      <dgm:prSet/>
      <dgm:spPr/>
      <dgm:t>
        <a:bodyPr/>
        <a:lstStyle/>
        <a:p>
          <a:endParaRPr lang="en-US"/>
        </a:p>
      </dgm:t>
    </dgm:pt>
    <dgm:pt modelId="{165D26E9-7941-2846-82CA-052485A1F0CC}" type="sibTrans" cxnId="{4A629992-A81E-D54F-8536-2B4444F5A09B}">
      <dgm:prSet/>
      <dgm:spPr/>
      <dgm:t>
        <a:bodyPr/>
        <a:lstStyle/>
        <a:p>
          <a:endParaRPr lang="en-US"/>
        </a:p>
      </dgm:t>
    </dgm:pt>
    <dgm:pt modelId="{490B7698-4B80-514F-B98A-3D19E8FEC37E}">
      <dgm:prSet phldrT="[Text]"/>
      <dgm:spPr/>
      <dgm:t>
        <a:bodyPr/>
        <a:lstStyle/>
        <a:p>
          <a:r>
            <a:rPr lang="en-US" dirty="0" smtClean="0"/>
            <a:t>fees</a:t>
          </a:r>
          <a:endParaRPr lang="en-US" dirty="0"/>
        </a:p>
      </dgm:t>
    </dgm:pt>
    <dgm:pt modelId="{A3B3E532-61AA-4B44-AE0A-241F9FE5430F}" type="parTrans" cxnId="{6EEF7ABB-9077-D94D-8A9E-1E793BA85768}">
      <dgm:prSet/>
      <dgm:spPr/>
      <dgm:t>
        <a:bodyPr/>
        <a:lstStyle/>
        <a:p>
          <a:endParaRPr lang="en-US"/>
        </a:p>
      </dgm:t>
    </dgm:pt>
    <dgm:pt modelId="{93E6E8C5-A713-2542-9E9E-103563AB1728}" type="sibTrans" cxnId="{6EEF7ABB-9077-D94D-8A9E-1E793BA85768}">
      <dgm:prSet/>
      <dgm:spPr/>
      <dgm:t>
        <a:bodyPr/>
        <a:lstStyle/>
        <a:p>
          <a:endParaRPr lang="en-US"/>
        </a:p>
      </dgm:t>
    </dgm:pt>
    <dgm:pt modelId="{A00322B4-F211-AD42-B9F8-54A3F152BEF0}">
      <dgm:prSet phldrT="[Text]"/>
      <dgm:spPr/>
      <dgm:t>
        <a:bodyPr/>
        <a:lstStyle/>
        <a:p>
          <a:r>
            <a:rPr lang="en-US" dirty="0" smtClean="0"/>
            <a:t>Boolean</a:t>
          </a:r>
          <a:endParaRPr lang="en-US" dirty="0"/>
        </a:p>
      </dgm:t>
    </dgm:pt>
    <dgm:pt modelId="{2C165801-D97B-E441-9E7F-C6648D8F1D10}" type="parTrans" cxnId="{FC093448-4EF3-B84D-B25B-D28798853CDC}">
      <dgm:prSet/>
      <dgm:spPr/>
      <dgm:t>
        <a:bodyPr/>
        <a:lstStyle/>
        <a:p>
          <a:endParaRPr lang="en-US"/>
        </a:p>
      </dgm:t>
    </dgm:pt>
    <dgm:pt modelId="{B6669A6C-F837-2547-BF32-0C586025C6EF}" type="sibTrans" cxnId="{FC093448-4EF3-B84D-B25B-D28798853CDC}">
      <dgm:prSet/>
      <dgm:spPr/>
      <dgm:t>
        <a:bodyPr/>
        <a:lstStyle/>
        <a:p>
          <a:endParaRPr lang="en-US"/>
        </a:p>
      </dgm:t>
    </dgm:pt>
    <dgm:pt modelId="{73ECC555-0160-ED41-B8CE-3EC6010E8327}">
      <dgm:prSet phldrT="[Text]"/>
      <dgm:spPr/>
      <dgm:t>
        <a:bodyPr/>
        <a:lstStyle/>
        <a:p>
          <a:r>
            <a:rPr lang="en-US" dirty="0" smtClean="0"/>
            <a:t>Result</a:t>
          </a:r>
          <a:endParaRPr lang="en-US" dirty="0"/>
        </a:p>
      </dgm:t>
    </dgm:pt>
    <dgm:pt modelId="{55EA22F9-0139-3147-B026-63220D976CE1}" type="parTrans" cxnId="{B3D00CD7-7EF3-9441-8F4D-121D407304F6}">
      <dgm:prSet/>
      <dgm:spPr/>
      <dgm:t>
        <a:bodyPr/>
        <a:lstStyle/>
        <a:p>
          <a:endParaRPr lang="en-US"/>
        </a:p>
      </dgm:t>
    </dgm:pt>
    <dgm:pt modelId="{164C98D2-5081-FB48-B133-3E4E51CC2220}" type="sibTrans" cxnId="{B3D00CD7-7EF3-9441-8F4D-121D407304F6}">
      <dgm:prSet/>
      <dgm:spPr/>
      <dgm:t>
        <a:bodyPr/>
        <a:lstStyle/>
        <a:p>
          <a:endParaRPr lang="en-US"/>
        </a:p>
      </dgm:t>
    </dgm:pt>
    <dgm:pt modelId="{1F337F97-BF1C-BA46-8795-CE8BE0823DF5}">
      <dgm:prSet/>
      <dgm:spPr/>
      <dgm:t>
        <a:bodyPr/>
        <a:lstStyle/>
        <a:p>
          <a:r>
            <a:rPr lang="en-US" dirty="0" smtClean="0"/>
            <a:t>Balance</a:t>
          </a:r>
          <a:endParaRPr lang="en-US" dirty="0"/>
        </a:p>
      </dgm:t>
    </dgm:pt>
    <dgm:pt modelId="{3446EC32-5463-FC42-BFD5-3690988DF3EF}" type="parTrans" cxnId="{A96E0015-4722-0740-9ADF-100C4ABC47CF}">
      <dgm:prSet/>
      <dgm:spPr/>
      <dgm:t>
        <a:bodyPr/>
        <a:lstStyle/>
        <a:p>
          <a:endParaRPr lang="en-US"/>
        </a:p>
      </dgm:t>
    </dgm:pt>
    <dgm:pt modelId="{51BFBA0A-581B-D140-AC2F-5F36EEBD5D19}" type="sibTrans" cxnId="{A96E0015-4722-0740-9ADF-100C4ABC47CF}">
      <dgm:prSet/>
      <dgm:spPr/>
      <dgm:t>
        <a:bodyPr/>
        <a:lstStyle/>
        <a:p>
          <a:endParaRPr lang="en-US"/>
        </a:p>
      </dgm:t>
    </dgm:pt>
    <dgm:pt modelId="{7ED09BF5-F35E-6E46-8672-C9E0F66512F8}">
      <dgm:prSet/>
      <dgm:spPr/>
      <dgm:t>
        <a:bodyPr/>
        <a:lstStyle/>
        <a:p>
          <a:r>
            <a:rPr lang="en-US" dirty="0" smtClean="0"/>
            <a:t>Grades</a:t>
          </a:r>
          <a:endParaRPr lang="en-US" dirty="0"/>
        </a:p>
      </dgm:t>
    </dgm:pt>
    <dgm:pt modelId="{F22DC805-CDC2-3043-964F-FA96EEA47118}" type="parTrans" cxnId="{BA9B6DBA-9B34-3942-9E42-634828C951A3}">
      <dgm:prSet/>
      <dgm:spPr/>
      <dgm:t>
        <a:bodyPr/>
        <a:lstStyle/>
        <a:p>
          <a:endParaRPr lang="en-US"/>
        </a:p>
      </dgm:t>
    </dgm:pt>
    <dgm:pt modelId="{BB962DD8-C284-5C41-A576-C20BC8581D52}" type="sibTrans" cxnId="{BA9B6DBA-9B34-3942-9E42-634828C951A3}">
      <dgm:prSet/>
      <dgm:spPr/>
      <dgm:t>
        <a:bodyPr/>
        <a:lstStyle/>
        <a:p>
          <a:endParaRPr lang="en-US"/>
        </a:p>
      </dgm:t>
    </dgm:pt>
    <dgm:pt modelId="{BCB8716E-FA74-D04E-B6ED-4DAEE3ED03D4}">
      <dgm:prSet/>
      <dgm:spPr/>
      <dgm:t>
        <a:bodyPr/>
        <a:lstStyle/>
        <a:p>
          <a:r>
            <a:rPr lang="en-US" dirty="0" smtClean="0"/>
            <a:t>GPA-simple mathematics</a:t>
          </a:r>
          <a:endParaRPr lang="en-US" dirty="0"/>
        </a:p>
      </dgm:t>
    </dgm:pt>
    <dgm:pt modelId="{7AC60ADD-596F-E24A-B097-5219BC8C1E1E}" type="parTrans" cxnId="{11D9D2C2-138E-F944-B493-14CF8B1387D3}">
      <dgm:prSet/>
      <dgm:spPr/>
      <dgm:t>
        <a:bodyPr/>
        <a:lstStyle/>
        <a:p>
          <a:endParaRPr lang="en-US"/>
        </a:p>
      </dgm:t>
    </dgm:pt>
    <dgm:pt modelId="{095A0180-442C-164E-AB0F-F939268970A9}" type="sibTrans" cxnId="{11D9D2C2-138E-F944-B493-14CF8B1387D3}">
      <dgm:prSet/>
      <dgm:spPr/>
      <dgm:t>
        <a:bodyPr/>
        <a:lstStyle/>
        <a:p>
          <a:endParaRPr lang="en-US"/>
        </a:p>
      </dgm:t>
    </dgm:pt>
    <dgm:pt modelId="{16DA356D-FA27-8349-9D2F-B773C24E1580}" type="pres">
      <dgm:prSet presAssocID="{A864C03B-5F34-2F4C-8475-55AD161A37FD}" presName="diagram" presStyleCnt="0">
        <dgm:presLayoutVars>
          <dgm:chPref val="1"/>
          <dgm:dir/>
          <dgm:animOne val="branch"/>
          <dgm:animLvl val="lvl"/>
          <dgm:resizeHandles/>
        </dgm:presLayoutVars>
      </dgm:prSet>
      <dgm:spPr/>
      <dgm:t>
        <a:bodyPr/>
        <a:lstStyle/>
        <a:p>
          <a:endParaRPr lang="en-US"/>
        </a:p>
      </dgm:t>
    </dgm:pt>
    <dgm:pt modelId="{3CD70EBE-367F-C74A-A84B-D88861D5FBF1}" type="pres">
      <dgm:prSet presAssocID="{5F86D1A8-194D-E444-BFCA-2AD73C7EB4BB}" presName="root" presStyleCnt="0"/>
      <dgm:spPr/>
    </dgm:pt>
    <dgm:pt modelId="{50CF01B3-0103-364B-97E5-280A84F3A06B}" type="pres">
      <dgm:prSet presAssocID="{5F86D1A8-194D-E444-BFCA-2AD73C7EB4BB}" presName="rootComposite" presStyleCnt="0"/>
      <dgm:spPr/>
    </dgm:pt>
    <dgm:pt modelId="{6E58FF6D-7E4C-0842-A344-299D74834F3F}" type="pres">
      <dgm:prSet presAssocID="{5F86D1A8-194D-E444-BFCA-2AD73C7EB4BB}" presName="rootText" presStyleLbl="node1" presStyleIdx="0" presStyleCnt="3"/>
      <dgm:spPr/>
      <dgm:t>
        <a:bodyPr/>
        <a:lstStyle/>
        <a:p>
          <a:endParaRPr lang="en-US"/>
        </a:p>
      </dgm:t>
    </dgm:pt>
    <dgm:pt modelId="{198BC01C-29D9-DA41-9F42-2FAA93B9FDA7}" type="pres">
      <dgm:prSet presAssocID="{5F86D1A8-194D-E444-BFCA-2AD73C7EB4BB}" presName="rootConnector" presStyleLbl="node1" presStyleIdx="0" presStyleCnt="3"/>
      <dgm:spPr/>
      <dgm:t>
        <a:bodyPr/>
        <a:lstStyle/>
        <a:p>
          <a:endParaRPr lang="en-US"/>
        </a:p>
      </dgm:t>
    </dgm:pt>
    <dgm:pt modelId="{F3E0D1C7-1BA2-084F-8532-AD469442C81E}" type="pres">
      <dgm:prSet presAssocID="{5F86D1A8-194D-E444-BFCA-2AD73C7EB4BB}" presName="childShape" presStyleCnt="0"/>
      <dgm:spPr/>
    </dgm:pt>
    <dgm:pt modelId="{A7DFFB57-A157-6D4A-8379-BD775A4E8186}" type="pres">
      <dgm:prSet presAssocID="{5A896541-A635-464A-AA9D-52F8D3201452}" presName="Name13" presStyleLbl="parChTrans1D2" presStyleIdx="0" presStyleCnt="6"/>
      <dgm:spPr/>
      <dgm:t>
        <a:bodyPr/>
        <a:lstStyle/>
        <a:p>
          <a:endParaRPr lang="en-US"/>
        </a:p>
      </dgm:t>
    </dgm:pt>
    <dgm:pt modelId="{1E33040D-A4FB-374F-BAEF-D3A32FBEF1F8}" type="pres">
      <dgm:prSet presAssocID="{847DCAF8-FCD7-A84D-9299-20AC031211D5}" presName="childText" presStyleLbl="bgAcc1" presStyleIdx="0" presStyleCnt="6">
        <dgm:presLayoutVars>
          <dgm:bulletEnabled val="1"/>
        </dgm:presLayoutVars>
      </dgm:prSet>
      <dgm:spPr/>
      <dgm:t>
        <a:bodyPr/>
        <a:lstStyle/>
        <a:p>
          <a:endParaRPr lang="en-US"/>
        </a:p>
      </dgm:t>
    </dgm:pt>
    <dgm:pt modelId="{5364F8D8-5EC7-494E-91D6-50D0726E5986}" type="pres">
      <dgm:prSet presAssocID="{CDA3E1DD-C8F9-3F4B-A605-A245727EE94A}" presName="Name13" presStyleLbl="parChTrans1D2" presStyleIdx="1" presStyleCnt="6"/>
      <dgm:spPr/>
      <dgm:t>
        <a:bodyPr/>
        <a:lstStyle/>
        <a:p>
          <a:endParaRPr lang="en-US"/>
        </a:p>
      </dgm:t>
    </dgm:pt>
    <dgm:pt modelId="{7ED31E64-0EC4-144A-A686-C4B5B3C8D82E}" type="pres">
      <dgm:prSet presAssocID="{614671EB-A9A8-2E46-98A0-5F1563779B17}" presName="childText" presStyleLbl="bgAcc1" presStyleIdx="1" presStyleCnt="6">
        <dgm:presLayoutVars>
          <dgm:bulletEnabled val="1"/>
        </dgm:presLayoutVars>
      </dgm:prSet>
      <dgm:spPr/>
      <dgm:t>
        <a:bodyPr/>
        <a:lstStyle/>
        <a:p>
          <a:endParaRPr lang="en-US"/>
        </a:p>
      </dgm:t>
    </dgm:pt>
    <dgm:pt modelId="{7AB3A312-343D-3C4B-A0FB-F3FF7AC2333C}" type="pres">
      <dgm:prSet presAssocID="{490B7698-4B80-514F-B98A-3D19E8FEC37E}" presName="root" presStyleCnt="0"/>
      <dgm:spPr/>
    </dgm:pt>
    <dgm:pt modelId="{786EB0EB-9064-924E-B1B2-E50A2AC7AD6B}" type="pres">
      <dgm:prSet presAssocID="{490B7698-4B80-514F-B98A-3D19E8FEC37E}" presName="rootComposite" presStyleCnt="0"/>
      <dgm:spPr/>
    </dgm:pt>
    <dgm:pt modelId="{23E0764E-A7E8-AF42-BA08-FD7830F1837D}" type="pres">
      <dgm:prSet presAssocID="{490B7698-4B80-514F-B98A-3D19E8FEC37E}" presName="rootText" presStyleLbl="node1" presStyleIdx="1" presStyleCnt="3"/>
      <dgm:spPr/>
      <dgm:t>
        <a:bodyPr/>
        <a:lstStyle/>
        <a:p>
          <a:endParaRPr lang="en-US"/>
        </a:p>
      </dgm:t>
    </dgm:pt>
    <dgm:pt modelId="{6DEA7DC4-1ADC-054C-8C09-87BFAA4F58A9}" type="pres">
      <dgm:prSet presAssocID="{490B7698-4B80-514F-B98A-3D19E8FEC37E}" presName="rootConnector" presStyleLbl="node1" presStyleIdx="1" presStyleCnt="3"/>
      <dgm:spPr/>
      <dgm:t>
        <a:bodyPr/>
        <a:lstStyle/>
        <a:p>
          <a:endParaRPr lang="en-US"/>
        </a:p>
      </dgm:t>
    </dgm:pt>
    <dgm:pt modelId="{ECBB26F1-483F-3B45-B320-9A41A41E0E4B}" type="pres">
      <dgm:prSet presAssocID="{490B7698-4B80-514F-B98A-3D19E8FEC37E}" presName="childShape" presStyleCnt="0"/>
      <dgm:spPr/>
    </dgm:pt>
    <dgm:pt modelId="{96F1871D-02E1-5B45-B9BE-09FCA01AF5A5}" type="pres">
      <dgm:prSet presAssocID="{2C165801-D97B-E441-9E7F-C6648D8F1D10}" presName="Name13" presStyleLbl="parChTrans1D2" presStyleIdx="2" presStyleCnt="6"/>
      <dgm:spPr/>
      <dgm:t>
        <a:bodyPr/>
        <a:lstStyle/>
        <a:p>
          <a:endParaRPr lang="en-US"/>
        </a:p>
      </dgm:t>
    </dgm:pt>
    <dgm:pt modelId="{D0F02D38-DC66-C749-A030-2ECBE38C787E}" type="pres">
      <dgm:prSet presAssocID="{A00322B4-F211-AD42-B9F8-54A3F152BEF0}" presName="childText" presStyleLbl="bgAcc1" presStyleIdx="2" presStyleCnt="6">
        <dgm:presLayoutVars>
          <dgm:bulletEnabled val="1"/>
        </dgm:presLayoutVars>
      </dgm:prSet>
      <dgm:spPr/>
      <dgm:t>
        <a:bodyPr/>
        <a:lstStyle/>
        <a:p>
          <a:endParaRPr lang="en-US"/>
        </a:p>
      </dgm:t>
    </dgm:pt>
    <dgm:pt modelId="{1CB4DA5B-97CF-6144-82F3-A40EADDD8BD0}" type="pres">
      <dgm:prSet presAssocID="{3446EC32-5463-FC42-BFD5-3690988DF3EF}" presName="Name13" presStyleLbl="parChTrans1D2" presStyleIdx="3" presStyleCnt="6"/>
      <dgm:spPr/>
      <dgm:t>
        <a:bodyPr/>
        <a:lstStyle/>
        <a:p>
          <a:endParaRPr lang="en-US"/>
        </a:p>
      </dgm:t>
    </dgm:pt>
    <dgm:pt modelId="{A338E4BA-D540-D849-AF6F-5AA409E8F32E}" type="pres">
      <dgm:prSet presAssocID="{1F337F97-BF1C-BA46-8795-CE8BE0823DF5}" presName="childText" presStyleLbl="bgAcc1" presStyleIdx="3" presStyleCnt="6">
        <dgm:presLayoutVars>
          <dgm:bulletEnabled val="1"/>
        </dgm:presLayoutVars>
      </dgm:prSet>
      <dgm:spPr/>
      <dgm:t>
        <a:bodyPr/>
        <a:lstStyle/>
        <a:p>
          <a:endParaRPr lang="en-US"/>
        </a:p>
      </dgm:t>
    </dgm:pt>
    <dgm:pt modelId="{9A57A80C-0F98-9F46-9E6B-AA17C008DA83}" type="pres">
      <dgm:prSet presAssocID="{73ECC555-0160-ED41-B8CE-3EC6010E8327}" presName="root" presStyleCnt="0"/>
      <dgm:spPr/>
    </dgm:pt>
    <dgm:pt modelId="{5169670F-3BE8-4342-A557-14158CADB2A4}" type="pres">
      <dgm:prSet presAssocID="{73ECC555-0160-ED41-B8CE-3EC6010E8327}" presName="rootComposite" presStyleCnt="0"/>
      <dgm:spPr/>
    </dgm:pt>
    <dgm:pt modelId="{D9774BF3-8DF3-3442-AF5C-6E0EB19750CF}" type="pres">
      <dgm:prSet presAssocID="{73ECC555-0160-ED41-B8CE-3EC6010E8327}" presName="rootText" presStyleLbl="node1" presStyleIdx="2" presStyleCnt="3"/>
      <dgm:spPr/>
      <dgm:t>
        <a:bodyPr/>
        <a:lstStyle/>
        <a:p>
          <a:endParaRPr lang="en-US"/>
        </a:p>
      </dgm:t>
    </dgm:pt>
    <dgm:pt modelId="{D182D464-01CE-5F46-ADC7-52BEEA9923C4}" type="pres">
      <dgm:prSet presAssocID="{73ECC555-0160-ED41-B8CE-3EC6010E8327}" presName="rootConnector" presStyleLbl="node1" presStyleIdx="2" presStyleCnt="3"/>
      <dgm:spPr/>
      <dgm:t>
        <a:bodyPr/>
        <a:lstStyle/>
        <a:p>
          <a:endParaRPr lang="en-US"/>
        </a:p>
      </dgm:t>
    </dgm:pt>
    <dgm:pt modelId="{6D8A5DF5-4870-C440-970E-0B262A8F3815}" type="pres">
      <dgm:prSet presAssocID="{73ECC555-0160-ED41-B8CE-3EC6010E8327}" presName="childShape" presStyleCnt="0"/>
      <dgm:spPr/>
    </dgm:pt>
    <dgm:pt modelId="{6BB7DE2F-5D3F-D447-844A-D0808B023F96}" type="pres">
      <dgm:prSet presAssocID="{F22DC805-CDC2-3043-964F-FA96EEA47118}" presName="Name13" presStyleLbl="parChTrans1D2" presStyleIdx="4" presStyleCnt="6"/>
      <dgm:spPr/>
      <dgm:t>
        <a:bodyPr/>
        <a:lstStyle/>
        <a:p>
          <a:endParaRPr lang="en-US"/>
        </a:p>
      </dgm:t>
    </dgm:pt>
    <dgm:pt modelId="{D4B0F5E8-C124-764D-9F03-EDACDF86098B}" type="pres">
      <dgm:prSet presAssocID="{7ED09BF5-F35E-6E46-8672-C9E0F66512F8}" presName="childText" presStyleLbl="bgAcc1" presStyleIdx="4" presStyleCnt="6">
        <dgm:presLayoutVars>
          <dgm:bulletEnabled val="1"/>
        </dgm:presLayoutVars>
      </dgm:prSet>
      <dgm:spPr/>
      <dgm:t>
        <a:bodyPr/>
        <a:lstStyle/>
        <a:p>
          <a:endParaRPr lang="en-US"/>
        </a:p>
      </dgm:t>
    </dgm:pt>
    <dgm:pt modelId="{DD772A33-C318-5745-982D-4AF1A3F55B33}" type="pres">
      <dgm:prSet presAssocID="{7AC60ADD-596F-E24A-B097-5219BC8C1E1E}" presName="Name13" presStyleLbl="parChTrans1D2" presStyleIdx="5" presStyleCnt="6"/>
      <dgm:spPr/>
      <dgm:t>
        <a:bodyPr/>
        <a:lstStyle/>
        <a:p>
          <a:endParaRPr lang="en-US"/>
        </a:p>
      </dgm:t>
    </dgm:pt>
    <dgm:pt modelId="{E0FD2528-A341-BA46-B549-C2C5EB3984B7}" type="pres">
      <dgm:prSet presAssocID="{BCB8716E-FA74-D04E-B6ED-4DAEE3ED03D4}" presName="childText" presStyleLbl="bgAcc1" presStyleIdx="5" presStyleCnt="6">
        <dgm:presLayoutVars>
          <dgm:bulletEnabled val="1"/>
        </dgm:presLayoutVars>
      </dgm:prSet>
      <dgm:spPr/>
      <dgm:t>
        <a:bodyPr/>
        <a:lstStyle/>
        <a:p>
          <a:endParaRPr lang="en-US"/>
        </a:p>
      </dgm:t>
    </dgm:pt>
  </dgm:ptLst>
  <dgm:cxnLst>
    <dgm:cxn modelId="{63608D29-4C28-B643-9095-B4BF5CA9CE6A}" type="presOf" srcId="{BCB8716E-FA74-D04E-B6ED-4DAEE3ED03D4}" destId="{E0FD2528-A341-BA46-B549-C2C5EB3984B7}" srcOrd="0" destOrd="0" presId="urn:microsoft.com/office/officeart/2005/8/layout/hierarchy3"/>
    <dgm:cxn modelId="{B3D00CD7-7EF3-9441-8F4D-121D407304F6}" srcId="{A864C03B-5F34-2F4C-8475-55AD161A37FD}" destId="{73ECC555-0160-ED41-B8CE-3EC6010E8327}" srcOrd="2" destOrd="0" parTransId="{55EA22F9-0139-3147-B026-63220D976CE1}" sibTransId="{164C98D2-5081-FB48-B133-3E4E51CC2220}"/>
    <dgm:cxn modelId="{6EEF7ABB-9077-D94D-8A9E-1E793BA85768}" srcId="{A864C03B-5F34-2F4C-8475-55AD161A37FD}" destId="{490B7698-4B80-514F-B98A-3D19E8FEC37E}" srcOrd="1" destOrd="0" parTransId="{A3B3E532-61AA-4B44-AE0A-241F9FE5430F}" sibTransId="{93E6E8C5-A713-2542-9E9E-103563AB1728}"/>
    <dgm:cxn modelId="{554852A4-4858-DE41-98D2-CF6893CCE30C}" type="presOf" srcId="{490B7698-4B80-514F-B98A-3D19E8FEC37E}" destId="{6DEA7DC4-1ADC-054C-8C09-87BFAA4F58A9}" srcOrd="1" destOrd="0" presId="urn:microsoft.com/office/officeart/2005/8/layout/hierarchy3"/>
    <dgm:cxn modelId="{6F35049B-0EAC-7A4E-824E-3398261D218D}" type="presOf" srcId="{2C165801-D97B-E441-9E7F-C6648D8F1D10}" destId="{96F1871D-02E1-5B45-B9BE-09FCA01AF5A5}" srcOrd="0" destOrd="0" presId="urn:microsoft.com/office/officeart/2005/8/layout/hierarchy3"/>
    <dgm:cxn modelId="{1B0BF8D0-DDB5-8745-855C-AEB75ABB0440}" type="presOf" srcId="{5A896541-A635-464A-AA9D-52F8D3201452}" destId="{A7DFFB57-A157-6D4A-8379-BD775A4E8186}" srcOrd="0" destOrd="0" presId="urn:microsoft.com/office/officeart/2005/8/layout/hierarchy3"/>
    <dgm:cxn modelId="{5BB490F5-6E16-C14D-B07B-286D1E53F5B2}" srcId="{5F86D1A8-194D-E444-BFCA-2AD73C7EB4BB}" destId="{847DCAF8-FCD7-A84D-9299-20AC031211D5}" srcOrd="0" destOrd="0" parTransId="{5A896541-A635-464A-AA9D-52F8D3201452}" sibTransId="{C1CD2856-7E5C-F741-B58A-CF64B70F30C3}"/>
    <dgm:cxn modelId="{B7FE20A8-D162-BB42-BC69-14148C3997CC}" type="presOf" srcId="{490B7698-4B80-514F-B98A-3D19E8FEC37E}" destId="{23E0764E-A7E8-AF42-BA08-FD7830F1837D}" srcOrd="0" destOrd="0" presId="urn:microsoft.com/office/officeart/2005/8/layout/hierarchy3"/>
    <dgm:cxn modelId="{BA9B6DBA-9B34-3942-9E42-634828C951A3}" srcId="{73ECC555-0160-ED41-B8CE-3EC6010E8327}" destId="{7ED09BF5-F35E-6E46-8672-C9E0F66512F8}" srcOrd="0" destOrd="0" parTransId="{F22DC805-CDC2-3043-964F-FA96EEA47118}" sibTransId="{BB962DD8-C284-5C41-A576-C20BC8581D52}"/>
    <dgm:cxn modelId="{5858E183-501C-5B44-B5DD-AD1121B67B32}" type="presOf" srcId="{F22DC805-CDC2-3043-964F-FA96EEA47118}" destId="{6BB7DE2F-5D3F-D447-844A-D0808B023F96}" srcOrd="0" destOrd="0" presId="urn:microsoft.com/office/officeart/2005/8/layout/hierarchy3"/>
    <dgm:cxn modelId="{40DEBEA8-8459-B545-BDD1-B9FE3130EFF7}" type="presOf" srcId="{A864C03B-5F34-2F4C-8475-55AD161A37FD}" destId="{16DA356D-FA27-8349-9D2F-B773C24E1580}" srcOrd="0" destOrd="0" presId="urn:microsoft.com/office/officeart/2005/8/layout/hierarchy3"/>
    <dgm:cxn modelId="{9456872B-B9BF-A248-BE3C-84AA72AC04C0}" type="presOf" srcId="{5F86D1A8-194D-E444-BFCA-2AD73C7EB4BB}" destId="{6E58FF6D-7E4C-0842-A344-299D74834F3F}" srcOrd="0" destOrd="0" presId="urn:microsoft.com/office/officeart/2005/8/layout/hierarchy3"/>
    <dgm:cxn modelId="{FC093448-4EF3-B84D-B25B-D28798853CDC}" srcId="{490B7698-4B80-514F-B98A-3D19E8FEC37E}" destId="{A00322B4-F211-AD42-B9F8-54A3F152BEF0}" srcOrd="0" destOrd="0" parTransId="{2C165801-D97B-E441-9E7F-C6648D8F1D10}" sibTransId="{B6669A6C-F837-2547-BF32-0C586025C6EF}"/>
    <dgm:cxn modelId="{A96E0015-4722-0740-9ADF-100C4ABC47CF}" srcId="{490B7698-4B80-514F-B98A-3D19E8FEC37E}" destId="{1F337F97-BF1C-BA46-8795-CE8BE0823DF5}" srcOrd="1" destOrd="0" parTransId="{3446EC32-5463-FC42-BFD5-3690988DF3EF}" sibTransId="{51BFBA0A-581B-D140-AC2F-5F36EEBD5D19}"/>
    <dgm:cxn modelId="{4A1A2401-AB41-8544-B648-1C3C60E3EE6F}" type="presOf" srcId="{73ECC555-0160-ED41-B8CE-3EC6010E8327}" destId="{D182D464-01CE-5F46-ADC7-52BEEA9923C4}" srcOrd="1" destOrd="0" presId="urn:microsoft.com/office/officeart/2005/8/layout/hierarchy3"/>
    <dgm:cxn modelId="{B444F384-2B34-9B43-8C64-F958E3A71FA7}" type="presOf" srcId="{5F86D1A8-194D-E444-BFCA-2AD73C7EB4BB}" destId="{198BC01C-29D9-DA41-9F42-2FAA93B9FDA7}" srcOrd="1" destOrd="0" presId="urn:microsoft.com/office/officeart/2005/8/layout/hierarchy3"/>
    <dgm:cxn modelId="{799C27A5-3B19-A446-89C5-86E12F00E500}" srcId="{A864C03B-5F34-2F4C-8475-55AD161A37FD}" destId="{5F86D1A8-194D-E444-BFCA-2AD73C7EB4BB}" srcOrd="0" destOrd="0" parTransId="{26A79732-4279-FE4D-AF67-B082AEF10EF0}" sibTransId="{BB1854A4-1A03-414B-BDC3-FC29C2FA699E}"/>
    <dgm:cxn modelId="{D4BD1F6B-E11A-514D-903E-50BEB3E33393}" type="presOf" srcId="{73ECC555-0160-ED41-B8CE-3EC6010E8327}" destId="{D9774BF3-8DF3-3442-AF5C-6E0EB19750CF}" srcOrd="0" destOrd="0" presId="urn:microsoft.com/office/officeart/2005/8/layout/hierarchy3"/>
    <dgm:cxn modelId="{514DED03-F4D2-1E47-928F-9ADAD9B36F60}" type="presOf" srcId="{7AC60ADD-596F-E24A-B097-5219BC8C1E1E}" destId="{DD772A33-C318-5745-982D-4AF1A3F55B33}" srcOrd="0" destOrd="0" presId="urn:microsoft.com/office/officeart/2005/8/layout/hierarchy3"/>
    <dgm:cxn modelId="{4A629992-A81E-D54F-8536-2B4444F5A09B}" srcId="{5F86D1A8-194D-E444-BFCA-2AD73C7EB4BB}" destId="{614671EB-A9A8-2E46-98A0-5F1563779B17}" srcOrd="1" destOrd="0" parTransId="{CDA3E1DD-C8F9-3F4B-A605-A245727EE94A}" sibTransId="{165D26E9-7941-2846-82CA-052485A1F0CC}"/>
    <dgm:cxn modelId="{11D9D2C2-138E-F944-B493-14CF8B1387D3}" srcId="{73ECC555-0160-ED41-B8CE-3EC6010E8327}" destId="{BCB8716E-FA74-D04E-B6ED-4DAEE3ED03D4}" srcOrd="1" destOrd="0" parTransId="{7AC60ADD-596F-E24A-B097-5219BC8C1E1E}" sibTransId="{095A0180-442C-164E-AB0F-F939268970A9}"/>
    <dgm:cxn modelId="{C9637405-53A5-F444-94D3-36EE74844425}" type="presOf" srcId="{3446EC32-5463-FC42-BFD5-3690988DF3EF}" destId="{1CB4DA5B-97CF-6144-82F3-A40EADDD8BD0}" srcOrd="0" destOrd="0" presId="urn:microsoft.com/office/officeart/2005/8/layout/hierarchy3"/>
    <dgm:cxn modelId="{2F620DBB-0930-BB44-8F43-0EB6E8D7A934}" type="presOf" srcId="{847DCAF8-FCD7-A84D-9299-20AC031211D5}" destId="{1E33040D-A4FB-374F-BAEF-D3A32FBEF1F8}" srcOrd="0" destOrd="0" presId="urn:microsoft.com/office/officeart/2005/8/layout/hierarchy3"/>
    <dgm:cxn modelId="{19327006-576F-2148-9B34-38C1720BED9D}" type="presOf" srcId="{CDA3E1DD-C8F9-3F4B-A605-A245727EE94A}" destId="{5364F8D8-5EC7-494E-91D6-50D0726E5986}" srcOrd="0" destOrd="0" presId="urn:microsoft.com/office/officeart/2005/8/layout/hierarchy3"/>
    <dgm:cxn modelId="{CF5584B6-1A80-AD41-B1D8-454338DAD1D5}" type="presOf" srcId="{A00322B4-F211-AD42-B9F8-54A3F152BEF0}" destId="{D0F02D38-DC66-C749-A030-2ECBE38C787E}" srcOrd="0" destOrd="0" presId="urn:microsoft.com/office/officeart/2005/8/layout/hierarchy3"/>
    <dgm:cxn modelId="{15411401-DFC7-1F40-99BB-5FF5E36861DF}" type="presOf" srcId="{614671EB-A9A8-2E46-98A0-5F1563779B17}" destId="{7ED31E64-0EC4-144A-A686-C4B5B3C8D82E}" srcOrd="0" destOrd="0" presId="urn:microsoft.com/office/officeart/2005/8/layout/hierarchy3"/>
    <dgm:cxn modelId="{09A42070-F957-394B-A82E-0B4B414237CE}" type="presOf" srcId="{7ED09BF5-F35E-6E46-8672-C9E0F66512F8}" destId="{D4B0F5E8-C124-764D-9F03-EDACDF86098B}" srcOrd="0" destOrd="0" presId="urn:microsoft.com/office/officeart/2005/8/layout/hierarchy3"/>
    <dgm:cxn modelId="{F6D1B4B5-0924-E547-BAB6-8F89E8124C7E}" type="presOf" srcId="{1F337F97-BF1C-BA46-8795-CE8BE0823DF5}" destId="{A338E4BA-D540-D849-AF6F-5AA409E8F32E}" srcOrd="0" destOrd="0" presId="urn:microsoft.com/office/officeart/2005/8/layout/hierarchy3"/>
    <dgm:cxn modelId="{23F5D9B8-5614-FE42-8215-C0B4A156718D}" type="presParOf" srcId="{16DA356D-FA27-8349-9D2F-B773C24E1580}" destId="{3CD70EBE-367F-C74A-A84B-D88861D5FBF1}" srcOrd="0" destOrd="0" presId="urn:microsoft.com/office/officeart/2005/8/layout/hierarchy3"/>
    <dgm:cxn modelId="{CFBC3E8B-BEEF-8C4A-A3EB-79232F4E72D6}" type="presParOf" srcId="{3CD70EBE-367F-C74A-A84B-D88861D5FBF1}" destId="{50CF01B3-0103-364B-97E5-280A84F3A06B}" srcOrd="0" destOrd="0" presId="urn:microsoft.com/office/officeart/2005/8/layout/hierarchy3"/>
    <dgm:cxn modelId="{8511D3D0-478A-5040-93B9-0BCAC537E9E0}" type="presParOf" srcId="{50CF01B3-0103-364B-97E5-280A84F3A06B}" destId="{6E58FF6D-7E4C-0842-A344-299D74834F3F}" srcOrd="0" destOrd="0" presId="urn:microsoft.com/office/officeart/2005/8/layout/hierarchy3"/>
    <dgm:cxn modelId="{62582385-1410-1541-B5D2-41E00EE41711}" type="presParOf" srcId="{50CF01B3-0103-364B-97E5-280A84F3A06B}" destId="{198BC01C-29D9-DA41-9F42-2FAA93B9FDA7}" srcOrd="1" destOrd="0" presId="urn:microsoft.com/office/officeart/2005/8/layout/hierarchy3"/>
    <dgm:cxn modelId="{3A3092EB-0FAC-7C40-B25F-1BA44EABAE2D}" type="presParOf" srcId="{3CD70EBE-367F-C74A-A84B-D88861D5FBF1}" destId="{F3E0D1C7-1BA2-084F-8532-AD469442C81E}" srcOrd="1" destOrd="0" presId="urn:microsoft.com/office/officeart/2005/8/layout/hierarchy3"/>
    <dgm:cxn modelId="{8334FC45-24A4-A74B-BE45-C2D652637833}" type="presParOf" srcId="{F3E0D1C7-1BA2-084F-8532-AD469442C81E}" destId="{A7DFFB57-A157-6D4A-8379-BD775A4E8186}" srcOrd="0" destOrd="0" presId="urn:microsoft.com/office/officeart/2005/8/layout/hierarchy3"/>
    <dgm:cxn modelId="{CDCAE3F9-AAB1-6741-8F77-550C8BB6294E}" type="presParOf" srcId="{F3E0D1C7-1BA2-084F-8532-AD469442C81E}" destId="{1E33040D-A4FB-374F-BAEF-D3A32FBEF1F8}" srcOrd="1" destOrd="0" presId="urn:microsoft.com/office/officeart/2005/8/layout/hierarchy3"/>
    <dgm:cxn modelId="{89DF95CE-BD06-2C4E-89FA-678AE77259F8}" type="presParOf" srcId="{F3E0D1C7-1BA2-084F-8532-AD469442C81E}" destId="{5364F8D8-5EC7-494E-91D6-50D0726E5986}" srcOrd="2" destOrd="0" presId="urn:microsoft.com/office/officeart/2005/8/layout/hierarchy3"/>
    <dgm:cxn modelId="{EC10A009-7D43-DF41-AD16-29EDC391810B}" type="presParOf" srcId="{F3E0D1C7-1BA2-084F-8532-AD469442C81E}" destId="{7ED31E64-0EC4-144A-A686-C4B5B3C8D82E}" srcOrd="3" destOrd="0" presId="urn:microsoft.com/office/officeart/2005/8/layout/hierarchy3"/>
    <dgm:cxn modelId="{33D9A8BC-3A33-D449-82F7-66D781E1D892}" type="presParOf" srcId="{16DA356D-FA27-8349-9D2F-B773C24E1580}" destId="{7AB3A312-343D-3C4B-A0FB-F3FF7AC2333C}" srcOrd="1" destOrd="0" presId="urn:microsoft.com/office/officeart/2005/8/layout/hierarchy3"/>
    <dgm:cxn modelId="{5568D967-F8EA-6847-88F8-857B03F25120}" type="presParOf" srcId="{7AB3A312-343D-3C4B-A0FB-F3FF7AC2333C}" destId="{786EB0EB-9064-924E-B1B2-E50A2AC7AD6B}" srcOrd="0" destOrd="0" presId="urn:microsoft.com/office/officeart/2005/8/layout/hierarchy3"/>
    <dgm:cxn modelId="{2BBBB875-DB6C-6E43-924D-C8DD0DE65754}" type="presParOf" srcId="{786EB0EB-9064-924E-B1B2-E50A2AC7AD6B}" destId="{23E0764E-A7E8-AF42-BA08-FD7830F1837D}" srcOrd="0" destOrd="0" presId="urn:microsoft.com/office/officeart/2005/8/layout/hierarchy3"/>
    <dgm:cxn modelId="{694BAD82-CA4D-B148-BD34-4F6B9F18C25A}" type="presParOf" srcId="{786EB0EB-9064-924E-B1B2-E50A2AC7AD6B}" destId="{6DEA7DC4-1ADC-054C-8C09-87BFAA4F58A9}" srcOrd="1" destOrd="0" presId="urn:microsoft.com/office/officeart/2005/8/layout/hierarchy3"/>
    <dgm:cxn modelId="{FCD82B18-6596-864E-A615-50F7854CBB39}" type="presParOf" srcId="{7AB3A312-343D-3C4B-A0FB-F3FF7AC2333C}" destId="{ECBB26F1-483F-3B45-B320-9A41A41E0E4B}" srcOrd="1" destOrd="0" presId="urn:microsoft.com/office/officeart/2005/8/layout/hierarchy3"/>
    <dgm:cxn modelId="{4EF3C480-BA63-2949-99F2-56A2FB12D1F9}" type="presParOf" srcId="{ECBB26F1-483F-3B45-B320-9A41A41E0E4B}" destId="{96F1871D-02E1-5B45-B9BE-09FCA01AF5A5}" srcOrd="0" destOrd="0" presId="urn:microsoft.com/office/officeart/2005/8/layout/hierarchy3"/>
    <dgm:cxn modelId="{EAA2F78D-C983-5248-AF83-A3EB987C560C}" type="presParOf" srcId="{ECBB26F1-483F-3B45-B320-9A41A41E0E4B}" destId="{D0F02D38-DC66-C749-A030-2ECBE38C787E}" srcOrd="1" destOrd="0" presId="urn:microsoft.com/office/officeart/2005/8/layout/hierarchy3"/>
    <dgm:cxn modelId="{1CD9C4E0-78CC-FD41-B53E-A38EA28CD3AC}" type="presParOf" srcId="{ECBB26F1-483F-3B45-B320-9A41A41E0E4B}" destId="{1CB4DA5B-97CF-6144-82F3-A40EADDD8BD0}" srcOrd="2" destOrd="0" presId="urn:microsoft.com/office/officeart/2005/8/layout/hierarchy3"/>
    <dgm:cxn modelId="{CD6D672A-E87F-1644-B1B5-066FE4F777D8}" type="presParOf" srcId="{ECBB26F1-483F-3B45-B320-9A41A41E0E4B}" destId="{A338E4BA-D540-D849-AF6F-5AA409E8F32E}" srcOrd="3" destOrd="0" presId="urn:microsoft.com/office/officeart/2005/8/layout/hierarchy3"/>
    <dgm:cxn modelId="{E0D4AA8C-E078-FE4E-9F29-290523048115}" type="presParOf" srcId="{16DA356D-FA27-8349-9D2F-B773C24E1580}" destId="{9A57A80C-0F98-9F46-9E6B-AA17C008DA83}" srcOrd="2" destOrd="0" presId="urn:microsoft.com/office/officeart/2005/8/layout/hierarchy3"/>
    <dgm:cxn modelId="{F92C3444-634D-6F4A-8D97-F16904A83EA8}" type="presParOf" srcId="{9A57A80C-0F98-9F46-9E6B-AA17C008DA83}" destId="{5169670F-3BE8-4342-A557-14158CADB2A4}" srcOrd="0" destOrd="0" presId="urn:microsoft.com/office/officeart/2005/8/layout/hierarchy3"/>
    <dgm:cxn modelId="{C75823B9-88B8-2943-BBB0-5D846806549C}" type="presParOf" srcId="{5169670F-3BE8-4342-A557-14158CADB2A4}" destId="{D9774BF3-8DF3-3442-AF5C-6E0EB19750CF}" srcOrd="0" destOrd="0" presId="urn:microsoft.com/office/officeart/2005/8/layout/hierarchy3"/>
    <dgm:cxn modelId="{90A4D332-2ECF-E245-B7BA-39A2D4C1F9C6}" type="presParOf" srcId="{5169670F-3BE8-4342-A557-14158CADB2A4}" destId="{D182D464-01CE-5F46-ADC7-52BEEA9923C4}" srcOrd="1" destOrd="0" presId="urn:microsoft.com/office/officeart/2005/8/layout/hierarchy3"/>
    <dgm:cxn modelId="{CD5C7E1C-FE73-854F-ADD6-B54593628929}" type="presParOf" srcId="{9A57A80C-0F98-9F46-9E6B-AA17C008DA83}" destId="{6D8A5DF5-4870-C440-970E-0B262A8F3815}" srcOrd="1" destOrd="0" presId="urn:microsoft.com/office/officeart/2005/8/layout/hierarchy3"/>
    <dgm:cxn modelId="{BDFA3CDE-D24D-5941-9688-3C5F02F71030}" type="presParOf" srcId="{6D8A5DF5-4870-C440-970E-0B262A8F3815}" destId="{6BB7DE2F-5D3F-D447-844A-D0808B023F96}" srcOrd="0" destOrd="0" presId="urn:microsoft.com/office/officeart/2005/8/layout/hierarchy3"/>
    <dgm:cxn modelId="{6894467E-EC32-D449-85A7-C42BA0173D71}" type="presParOf" srcId="{6D8A5DF5-4870-C440-970E-0B262A8F3815}" destId="{D4B0F5E8-C124-764D-9F03-EDACDF86098B}" srcOrd="1" destOrd="0" presId="urn:microsoft.com/office/officeart/2005/8/layout/hierarchy3"/>
    <dgm:cxn modelId="{F7E40D2C-6375-E34A-BD5D-D529C33D6134}" type="presParOf" srcId="{6D8A5DF5-4870-C440-970E-0B262A8F3815}" destId="{DD772A33-C318-5745-982D-4AF1A3F55B33}" srcOrd="2" destOrd="0" presId="urn:microsoft.com/office/officeart/2005/8/layout/hierarchy3"/>
    <dgm:cxn modelId="{15FBBDE0-8809-2145-8E3A-0D8658FD604F}" type="presParOf" srcId="{6D8A5DF5-4870-C440-970E-0B262A8F3815}" destId="{E0FD2528-A341-BA46-B549-C2C5EB3984B7}" srcOrd="3"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470998-0BB3-3C40-A25F-F31194DE0A60}"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44AA98AE-D313-6440-BCF2-899C145DEF76}">
      <dgm:prSet phldrT="[Text]"/>
      <dgm:spPr/>
      <dgm:t>
        <a:bodyPr/>
        <a:lstStyle/>
        <a:p>
          <a:r>
            <a:rPr lang="en-US" dirty="0" smtClean="0"/>
            <a:t>Data-Collection</a:t>
          </a:r>
          <a:endParaRPr lang="en-US" dirty="0"/>
        </a:p>
      </dgm:t>
    </dgm:pt>
    <dgm:pt modelId="{FF5A9422-1C48-BF45-8258-5A762AB61C08}" type="parTrans" cxnId="{7164BA73-888A-5C41-A85C-4240519C91F3}">
      <dgm:prSet/>
      <dgm:spPr/>
      <dgm:t>
        <a:bodyPr/>
        <a:lstStyle/>
        <a:p>
          <a:endParaRPr lang="en-US"/>
        </a:p>
      </dgm:t>
    </dgm:pt>
    <dgm:pt modelId="{58484CC4-561C-9E40-AA61-566FA2058159}" type="sibTrans" cxnId="{7164BA73-888A-5C41-A85C-4240519C91F3}">
      <dgm:prSet/>
      <dgm:spPr/>
      <dgm:t>
        <a:bodyPr/>
        <a:lstStyle/>
        <a:p>
          <a:endParaRPr lang="en-US"/>
        </a:p>
      </dgm:t>
    </dgm:pt>
    <dgm:pt modelId="{53F0FEC6-863E-BB4F-86AA-A153E6100905}">
      <dgm:prSet phldrT="[Text]"/>
      <dgm:spPr/>
      <dgm:t>
        <a:bodyPr/>
        <a:lstStyle/>
        <a:p>
          <a:r>
            <a:rPr lang="en-US" dirty="0" smtClean="0"/>
            <a:t>DBMS</a:t>
          </a:r>
          <a:endParaRPr lang="en-US" dirty="0"/>
        </a:p>
      </dgm:t>
    </dgm:pt>
    <dgm:pt modelId="{35D3459B-F4D7-FE43-BD43-FDE4A840586E}" type="parTrans" cxnId="{26EEC063-7A78-8948-8565-F8DA7417159D}">
      <dgm:prSet/>
      <dgm:spPr/>
      <dgm:t>
        <a:bodyPr/>
        <a:lstStyle/>
        <a:p>
          <a:endParaRPr lang="en-US"/>
        </a:p>
      </dgm:t>
    </dgm:pt>
    <dgm:pt modelId="{7A1AB207-828E-B940-8A08-58D579EE2023}" type="sibTrans" cxnId="{26EEC063-7A78-8948-8565-F8DA7417159D}">
      <dgm:prSet/>
      <dgm:spPr/>
      <dgm:t>
        <a:bodyPr/>
        <a:lstStyle/>
        <a:p>
          <a:endParaRPr lang="en-US"/>
        </a:p>
      </dgm:t>
    </dgm:pt>
    <dgm:pt modelId="{81901FE5-0248-114F-962A-0D47B4F0A997}">
      <dgm:prSet phldrT="[Text]"/>
      <dgm:spPr/>
      <dgm:t>
        <a:bodyPr/>
        <a:lstStyle/>
        <a:p>
          <a:r>
            <a:rPr lang="en-US" dirty="0" err="1" smtClean="0"/>
            <a:t>NoSQL</a:t>
          </a:r>
          <a:endParaRPr lang="en-US" dirty="0"/>
        </a:p>
      </dgm:t>
    </dgm:pt>
    <dgm:pt modelId="{955FBB66-7073-C446-9374-1BC87B5A4E1A}" type="parTrans" cxnId="{DB4B62AF-18A7-AC46-8A66-A058198BFD69}">
      <dgm:prSet/>
      <dgm:spPr/>
      <dgm:t>
        <a:bodyPr/>
        <a:lstStyle/>
        <a:p>
          <a:endParaRPr lang="en-US"/>
        </a:p>
      </dgm:t>
    </dgm:pt>
    <dgm:pt modelId="{9A6497E8-A7BE-D540-8507-723A4E67A95E}" type="sibTrans" cxnId="{DB4B62AF-18A7-AC46-8A66-A058198BFD69}">
      <dgm:prSet/>
      <dgm:spPr/>
      <dgm:t>
        <a:bodyPr/>
        <a:lstStyle/>
        <a:p>
          <a:endParaRPr lang="en-US"/>
        </a:p>
      </dgm:t>
    </dgm:pt>
    <dgm:pt modelId="{8C8C81B0-0F0D-1545-A5CF-5CDD1D6039A2}">
      <dgm:prSet phldrT="[Text]"/>
      <dgm:spPr/>
      <dgm:t>
        <a:bodyPr/>
        <a:lstStyle/>
        <a:p>
          <a:r>
            <a:rPr lang="en-US" dirty="0" smtClean="0"/>
            <a:t>Broadcast</a:t>
          </a:r>
          <a:endParaRPr lang="en-US" dirty="0"/>
        </a:p>
      </dgm:t>
    </dgm:pt>
    <dgm:pt modelId="{A916C6F6-E28D-7B49-83CA-227A125A636C}" type="parTrans" cxnId="{A8F6E76F-0D1B-3948-BAC8-971120790C68}">
      <dgm:prSet/>
      <dgm:spPr/>
      <dgm:t>
        <a:bodyPr/>
        <a:lstStyle/>
        <a:p>
          <a:endParaRPr lang="en-US"/>
        </a:p>
      </dgm:t>
    </dgm:pt>
    <dgm:pt modelId="{A5A77CD4-9D68-FB4E-99E1-4659E442BF98}" type="sibTrans" cxnId="{A8F6E76F-0D1B-3948-BAC8-971120790C68}">
      <dgm:prSet/>
      <dgm:spPr/>
      <dgm:t>
        <a:bodyPr/>
        <a:lstStyle/>
        <a:p>
          <a:endParaRPr lang="en-US"/>
        </a:p>
      </dgm:t>
    </dgm:pt>
    <dgm:pt modelId="{EAD9373C-3AFA-184E-BDAA-AD8BD3497504}">
      <dgm:prSet phldrT="[Text]"/>
      <dgm:spPr/>
      <dgm:t>
        <a:bodyPr/>
        <a:lstStyle/>
        <a:p>
          <a:r>
            <a:rPr lang="en-US" dirty="0" smtClean="0"/>
            <a:t>Through email</a:t>
          </a:r>
          <a:endParaRPr lang="en-US" dirty="0"/>
        </a:p>
      </dgm:t>
    </dgm:pt>
    <dgm:pt modelId="{5E450C52-3B51-614D-9433-257549A08F4E}" type="parTrans" cxnId="{09F7C467-C2B4-AE4A-9E97-4AED72A34377}">
      <dgm:prSet/>
      <dgm:spPr/>
      <dgm:t>
        <a:bodyPr/>
        <a:lstStyle/>
        <a:p>
          <a:endParaRPr lang="en-US"/>
        </a:p>
      </dgm:t>
    </dgm:pt>
    <dgm:pt modelId="{E365CD27-796D-4740-BC61-8379B7E14AE5}" type="sibTrans" cxnId="{09F7C467-C2B4-AE4A-9E97-4AED72A34377}">
      <dgm:prSet/>
      <dgm:spPr/>
      <dgm:t>
        <a:bodyPr/>
        <a:lstStyle/>
        <a:p>
          <a:endParaRPr lang="en-US"/>
        </a:p>
      </dgm:t>
    </dgm:pt>
    <dgm:pt modelId="{DEDBB902-872D-2D49-A3F4-830F9A924360}" type="pres">
      <dgm:prSet presAssocID="{F1470998-0BB3-3C40-A25F-F31194DE0A60}" presName="diagram" presStyleCnt="0">
        <dgm:presLayoutVars>
          <dgm:chPref val="1"/>
          <dgm:dir/>
          <dgm:animOne val="branch"/>
          <dgm:animLvl val="lvl"/>
          <dgm:resizeHandles/>
        </dgm:presLayoutVars>
      </dgm:prSet>
      <dgm:spPr/>
      <dgm:t>
        <a:bodyPr/>
        <a:lstStyle/>
        <a:p>
          <a:endParaRPr lang="en-US"/>
        </a:p>
      </dgm:t>
    </dgm:pt>
    <dgm:pt modelId="{98C90FD9-1CDF-6347-B5BB-F6C4C5DD62F0}" type="pres">
      <dgm:prSet presAssocID="{44AA98AE-D313-6440-BCF2-899C145DEF76}" presName="root" presStyleCnt="0"/>
      <dgm:spPr/>
    </dgm:pt>
    <dgm:pt modelId="{C1603C84-E626-2E44-8FF9-B344882631E2}" type="pres">
      <dgm:prSet presAssocID="{44AA98AE-D313-6440-BCF2-899C145DEF76}" presName="rootComposite" presStyleCnt="0"/>
      <dgm:spPr/>
    </dgm:pt>
    <dgm:pt modelId="{B7DEBC6E-6C17-9E4A-AD11-48BC0C4B0338}" type="pres">
      <dgm:prSet presAssocID="{44AA98AE-D313-6440-BCF2-899C145DEF76}" presName="rootText" presStyleLbl="node1" presStyleIdx="0" presStyleCnt="2"/>
      <dgm:spPr/>
      <dgm:t>
        <a:bodyPr/>
        <a:lstStyle/>
        <a:p>
          <a:endParaRPr lang="en-US"/>
        </a:p>
      </dgm:t>
    </dgm:pt>
    <dgm:pt modelId="{D8EE5E87-5CE8-6848-9CA0-EBABD6FF3685}" type="pres">
      <dgm:prSet presAssocID="{44AA98AE-D313-6440-BCF2-899C145DEF76}" presName="rootConnector" presStyleLbl="node1" presStyleIdx="0" presStyleCnt="2"/>
      <dgm:spPr/>
      <dgm:t>
        <a:bodyPr/>
        <a:lstStyle/>
        <a:p>
          <a:endParaRPr lang="en-US"/>
        </a:p>
      </dgm:t>
    </dgm:pt>
    <dgm:pt modelId="{B9C8B584-5404-E346-9C19-D20990DC698C}" type="pres">
      <dgm:prSet presAssocID="{44AA98AE-D313-6440-BCF2-899C145DEF76}" presName="childShape" presStyleCnt="0"/>
      <dgm:spPr/>
    </dgm:pt>
    <dgm:pt modelId="{5CD07652-B7E8-DE44-9892-08DA8C0A4DDF}" type="pres">
      <dgm:prSet presAssocID="{35D3459B-F4D7-FE43-BD43-FDE4A840586E}" presName="Name13" presStyleLbl="parChTrans1D2" presStyleIdx="0" presStyleCnt="3"/>
      <dgm:spPr/>
      <dgm:t>
        <a:bodyPr/>
        <a:lstStyle/>
        <a:p>
          <a:endParaRPr lang="en-US"/>
        </a:p>
      </dgm:t>
    </dgm:pt>
    <dgm:pt modelId="{8570DED9-11AC-5641-890C-C4481A6AB0AD}" type="pres">
      <dgm:prSet presAssocID="{53F0FEC6-863E-BB4F-86AA-A153E6100905}" presName="childText" presStyleLbl="bgAcc1" presStyleIdx="0" presStyleCnt="3">
        <dgm:presLayoutVars>
          <dgm:bulletEnabled val="1"/>
        </dgm:presLayoutVars>
      </dgm:prSet>
      <dgm:spPr/>
      <dgm:t>
        <a:bodyPr/>
        <a:lstStyle/>
        <a:p>
          <a:endParaRPr lang="en-US"/>
        </a:p>
      </dgm:t>
    </dgm:pt>
    <dgm:pt modelId="{2B503F95-C9FF-7745-8A99-A9D255F2125E}" type="pres">
      <dgm:prSet presAssocID="{955FBB66-7073-C446-9374-1BC87B5A4E1A}" presName="Name13" presStyleLbl="parChTrans1D2" presStyleIdx="1" presStyleCnt="3"/>
      <dgm:spPr/>
      <dgm:t>
        <a:bodyPr/>
        <a:lstStyle/>
        <a:p>
          <a:endParaRPr lang="en-US"/>
        </a:p>
      </dgm:t>
    </dgm:pt>
    <dgm:pt modelId="{3DDA0C3C-6F81-8F4A-B3A2-6E84486B0907}" type="pres">
      <dgm:prSet presAssocID="{81901FE5-0248-114F-962A-0D47B4F0A997}" presName="childText" presStyleLbl="bgAcc1" presStyleIdx="1" presStyleCnt="3">
        <dgm:presLayoutVars>
          <dgm:bulletEnabled val="1"/>
        </dgm:presLayoutVars>
      </dgm:prSet>
      <dgm:spPr/>
      <dgm:t>
        <a:bodyPr/>
        <a:lstStyle/>
        <a:p>
          <a:endParaRPr lang="en-US"/>
        </a:p>
      </dgm:t>
    </dgm:pt>
    <dgm:pt modelId="{99153433-9CA0-3C4E-9EAE-8C73A9F9C454}" type="pres">
      <dgm:prSet presAssocID="{8C8C81B0-0F0D-1545-A5CF-5CDD1D6039A2}" presName="root" presStyleCnt="0"/>
      <dgm:spPr/>
    </dgm:pt>
    <dgm:pt modelId="{1F28D449-D34E-BD4B-9010-AB4B9A7DF716}" type="pres">
      <dgm:prSet presAssocID="{8C8C81B0-0F0D-1545-A5CF-5CDD1D6039A2}" presName="rootComposite" presStyleCnt="0"/>
      <dgm:spPr/>
    </dgm:pt>
    <dgm:pt modelId="{B390B573-EBCA-DE4C-92C6-6A3F36D29277}" type="pres">
      <dgm:prSet presAssocID="{8C8C81B0-0F0D-1545-A5CF-5CDD1D6039A2}" presName="rootText" presStyleLbl="node1" presStyleIdx="1" presStyleCnt="2"/>
      <dgm:spPr/>
      <dgm:t>
        <a:bodyPr/>
        <a:lstStyle/>
        <a:p>
          <a:endParaRPr lang="en-US"/>
        </a:p>
      </dgm:t>
    </dgm:pt>
    <dgm:pt modelId="{A0AFEC5B-F555-3A45-AE23-F14E18DEFE4A}" type="pres">
      <dgm:prSet presAssocID="{8C8C81B0-0F0D-1545-A5CF-5CDD1D6039A2}" presName="rootConnector" presStyleLbl="node1" presStyleIdx="1" presStyleCnt="2"/>
      <dgm:spPr/>
      <dgm:t>
        <a:bodyPr/>
        <a:lstStyle/>
        <a:p>
          <a:endParaRPr lang="en-US"/>
        </a:p>
      </dgm:t>
    </dgm:pt>
    <dgm:pt modelId="{0554235A-5BA7-4641-8846-8657C12021C1}" type="pres">
      <dgm:prSet presAssocID="{8C8C81B0-0F0D-1545-A5CF-5CDD1D6039A2}" presName="childShape" presStyleCnt="0"/>
      <dgm:spPr/>
    </dgm:pt>
    <dgm:pt modelId="{1CD005EA-3F19-4A41-A0C2-316541D9BACC}" type="pres">
      <dgm:prSet presAssocID="{5E450C52-3B51-614D-9433-257549A08F4E}" presName="Name13" presStyleLbl="parChTrans1D2" presStyleIdx="2" presStyleCnt="3"/>
      <dgm:spPr/>
      <dgm:t>
        <a:bodyPr/>
        <a:lstStyle/>
        <a:p>
          <a:endParaRPr lang="en-US"/>
        </a:p>
      </dgm:t>
    </dgm:pt>
    <dgm:pt modelId="{183B2D0B-A3B3-3C44-8939-EBBC7C387421}" type="pres">
      <dgm:prSet presAssocID="{EAD9373C-3AFA-184E-BDAA-AD8BD3497504}" presName="childText" presStyleLbl="bgAcc1" presStyleIdx="2" presStyleCnt="3">
        <dgm:presLayoutVars>
          <dgm:bulletEnabled val="1"/>
        </dgm:presLayoutVars>
      </dgm:prSet>
      <dgm:spPr/>
      <dgm:t>
        <a:bodyPr/>
        <a:lstStyle/>
        <a:p>
          <a:endParaRPr lang="en-US"/>
        </a:p>
      </dgm:t>
    </dgm:pt>
  </dgm:ptLst>
  <dgm:cxnLst>
    <dgm:cxn modelId="{85D781B2-8523-1043-9870-8EA238A7F4C3}" type="presOf" srcId="{35D3459B-F4D7-FE43-BD43-FDE4A840586E}" destId="{5CD07652-B7E8-DE44-9892-08DA8C0A4DDF}" srcOrd="0" destOrd="0" presId="urn:microsoft.com/office/officeart/2005/8/layout/hierarchy3"/>
    <dgm:cxn modelId="{2E695E06-2E5D-F74C-9C0D-10923FA7D7A3}" type="presOf" srcId="{EAD9373C-3AFA-184E-BDAA-AD8BD3497504}" destId="{183B2D0B-A3B3-3C44-8939-EBBC7C387421}" srcOrd="0" destOrd="0" presId="urn:microsoft.com/office/officeart/2005/8/layout/hierarchy3"/>
    <dgm:cxn modelId="{7164BA73-888A-5C41-A85C-4240519C91F3}" srcId="{F1470998-0BB3-3C40-A25F-F31194DE0A60}" destId="{44AA98AE-D313-6440-BCF2-899C145DEF76}" srcOrd="0" destOrd="0" parTransId="{FF5A9422-1C48-BF45-8258-5A762AB61C08}" sibTransId="{58484CC4-561C-9E40-AA61-566FA2058159}"/>
    <dgm:cxn modelId="{08C26C69-AE93-D445-9D22-2E7E6A206BEF}" type="presOf" srcId="{8C8C81B0-0F0D-1545-A5CF-5CDD1D6039A2}" destId="{A0AFEC5B-F555-3A45-AE23-F14E18DEFE4A}" srcOrd="1" destOrd="0" presId="urn:microsoft.com/office/officeart/2005/8/layout/hierarchy3"/>
    <dgm:cxn modelId="{96B5D55F-6180-2647-89F2-B8ED74FC1939}" type="presOf" srcId="{F1470998-0BB3-3C40-A25F-F31194DE0A60}" destId="{DEDBB902-872D-2D49-A3F4-830F9A924360}" srcOrd="0" destOrd="0" presId="urn:microsoft.com/office/officeart/2005/8/layout/hierarchy3"/>
    <dgm:cxn modelId="{09F7C467-C2B4-AE4A-9E97-4AED72A34377}" srcId="{8C8C81B0-0F0D-1545-A5CF-5CDD1D6039A2}" destId="{EAD9373C-3AFA-184E-BDAA-AD8BD3497504}" srcOrd="0" destOrd="0" parTransId="{5E450C52-3B51-614D-9433-257549A08F4E}" sibTransId="{E365CD27-796D-4740-BC61-8379B7E14AE5}"/>
    <dgm:cxn modelId="{ED7A2184-C63A-D94A-A1A5-17B6729C1AAA}" type="presOf" srcId="{5E450C52-3B51-614D-9433-257549A08F4E}" destId="{1CD005EA-3F19-4A41-A0C2-316541D9BACC}" srcOrd="0" destOrd="0" presId="urn:microsoft.com/office/officeart/2005/8/layout/hierarchy3"/>
    <dgm:cxn modelId="{7D235B28-BA60-4548-AA50-0475C90EB9A1}" type="presOf" srcId="{955FBB66-7073-C446-9374-1BC87B5A4E1A}" destId="{2B503F95-C9FF-7745-8A99-A9D255F2125E}" srcOrd="0" destOrd="0" presId="urn:microsoft.com/office/officeart/2005/8/layout/hierarchy3"/>
    <dgm:cxn modelId="{734CD7EF-2BF7-7C4E-BC95-D754F3C338DC}" type="presOf" srcId="{81901FE5-0248-114F-962A-0D47B4F0A997}" destId="{3DDA0C3C-6F81-8F4A-B3A2-6E84486B0907}" srcOrd="0" destOrd="0" presId="urn:microsoft.com/office/officeart/2005/8/layout/hierarchy3"/>
    <dgm:cxn modelId="{26EEC063-7A78-8948-8565-F8DA7417159D}" srcId="{44AA98AE-D313-6440-BCF2-899C145DEF76}" destId="{53F0FEC6-863E-BB4F-86AA-A153E6100905}" srcOrd="0" destOrd="0" parTransId="{35D3459B-F4D7-FE43-BD43-FDE4A840586E}" sibTransId="{7A1AB207-828E-B940-8A08-58D579EE2023}"/>
    <dgm:cxn modelId="{DB4B62AF-18A7-AC46-8A66-A058198BFD69}" srcId="{44AA98AE-D313-6440-BCF2-899C145DEF76}" destId="{81901FE5-0248-114F-962A-0D47B4F0A997}" srcOrd="1" destOrd="0" parTransId="{955FBB66-7073-C446-9374-1BC87B5A4E1A}" sibTransId="{9A6497E8-A7BE-D540-8507-723A4E67A95E}"/>
    <dgm:cxn modelId="{A8F6E76F-0D1B-3948-BAC8-971120790C68}" srcId="{F1470998-0BB3-3C40-A25F-F31194DE0A60}" destId="{8C8C81B0-0F0D-1545-A5CF-5CDD1D6039A2}" srcOrd="1" destOrd="0" parTransId="{A916C6F6-E28D-7B49-83CA-227A125A636C}" sibTransId="{A5A77CD4-9D68-FB4E-99E1-4659E442BF98}"/>
    <dgm:cxn modelId="{00789543-EC83-2947-A62D-F2834E5D10F6}" type="presOf" srcId="{8C8C81B0-0F0D-1545-A5CF-5CDD1D6039A2}" destId="{B390B573-EBCA-DE4C-92C6-6A3F36D29277}" srcOrd="0" destOrd="0" presId="urn:microsoft.com/office/officeart/2005/8/layout/hierarchy3"/>
    <dgm:cxn modelId="{B858B102-4826-7147-A1A1-5AEF1CC2739C}" type="presOf" srcId="{44AA98AE-D313-6440-BCF2-899C145DEF76}" destId="{D8EE5E87-5CE8-6848-9CA0-EBABD6FF3685}" srcOrd="1" destOrd="0" presId="urn:microsoft.com/office/officeart/2005/8/layout/hierarchy3"/>
    <dgm:cxn modelId="{F9773BF4-9F94-ED41-9FB5-A6C467721582}" type="presOf" srcId="{44AA98AE-D313-6440-BCF2-899C145DEF76}" destId="{B7DEBC6E-6C17-9E4A-AD11-48BC0C4B0338}" srcOrd="0" destOrd="0" presId="urn:microsoft.com/office/officeart/2005/8/layout/hierarchy3"/>
    <dgm:cxn modelId="{C418C0A7-DD32-E849-820A-F58962C9F1D1}" type="presOf" srcId="{53F0FEC6-863E-BB4F-86AA-A153E6100905}" destId="{8570DED9-11AC-5641-890C-C4481A6AB0AD}" srcOrd="0" destOrd="0" presId="urn:microsoft.com/office/officeart/2005/8/layout/hierarchy3"/>
    <dgm:cxn modelId="{9AA1BC18-B311-5D4F-B0F9-6954D7185252}" type="presParOf" srcId="{DEDBB902-872D-2D49-A3F4-830F9A924360}" destId="{98C90FD9-1CDF-6347-B5BB-F6C4C5DD62F0}" srcOrd="0" destOrd="0" presId="urn:microsoft.com/office/officeart/2005/8/layout/hierarchy3"/>
    <dgm:cxn modelId="{5796DFD7-69A3-6749-BBD8-BA41417FF979}" type="presParOf" srcId="{98C90FD9-1CDF-6347-B5BB-F6C4C5DD62F0}" destId="{C1603C84-E626-2E44-8FF9-B344882631E2}" srcOrd="0" destOrd="0" presId="urn:microsoft.com/office/officeart/2005/8/layout/hierarchy3"/>
    <dgm:cxn modelId="{EB2177EC-BF57-D242-B748-0E75C8ED8922}" type="presParOf" srcId="{C1603C84-E626-2E44-8FF9-B344882631E2}" destId="{B7DEBC6E-6C17-9E4A-AD11-48BC0C4B0338}" srcOrd="0" destOrd="0" presId="urn:microsoft.com/office/officeart/2005/8/layout/hierarchy3"/>
    <dgm:cxn modelId="{D51E7980-98C9-5D46-9F9F-90FF20BC5316}" type="presParOf" srcId="{C1603C84-E626-2E44-8FF9-B344882631E2}" destId="{D8EE5E87-5CE8-6848-9CA0-EBABD6FF3685}" srcOrd="1" destOrd="0" presId="urn:microsoft.com/office/officeart/2005/8/layout/hierarchy3"/>
    <dgm:cxn modelId="{4BC2EDE6-02EF-DB49-AFAC-D24226659DA9}" type="presParOf" srcId="{98C90FD9-1CDF-6347-B5BB-F6C4C5DD62F0}" destId="{B9C8B584-5404-E346-9C19-D20990DC698C}" srcOrd="1" destOrd="0" presId="urn:microsoft.com/office/officeart/2005/8/layout/hierarchy3"/>
    <dgm:cxn modelId="{1852739B-BC21-7747-BC2C-52F695D6D2AD}" type="presParOf" srcId="{B9C8B584-5404-E346-9C19-D20990DC698C}" destId="{5CD07652-B7E8-DE44-9892-08DA8C0A4DDF}" srcOrd="0" destOrd="0" presId="urn:microsoft.com/office/officeart/2005/8/layout/hierarchy3"/>
    <dgm:cxn modelId="{98294FC0-BA3C-5C44-872D-A5305C9B9303}" type="presParOf" srcId="{B9C8B584-5404-E346-9C19-D20990DC698C}" destId="{8570DED9-11AC-5641-890C-C4481A6AB0AD}" srcOrd="1" destOrd="0" presId="urn:microsoft.com/office/officeart/2005/8/layout/hierarchy3"/>
    <dgm:cxn modelId="{33C1C23D-B7E6-AD42-98BC-4AD68859FD52}" type="presParOf" srcId="{B9C8B584-5404-E346-9C19-D20990DC698C}" destId="{2B503F95-C9FF-7745-8A99-A9D255F2125E}" srcOrd="2" destOrd="0" presId="urn:microsoft.com/office/officeart/2005/8/layout/hierarchy3"/>
    <dgm:cxn modelId="{12F376A7-4F89-6A4D-AB9B-595635D02EB6}" type="presParOf" srcId="{B9C8B584-5404-E346-9C19-D20990DC698C}" destId="{3DDA0C3C-6F81-8F4A-B3A2-6E84486B0907}" srcOrd="3" destOrd="0" presId="urn:microsoft.com/office/officeart/2005/8/layout/hierarchy3"/>
    <dgm:cxn modelId="{A4649427-01A5-2A43-85ED-FC91C7CF1430}" type="presParOf" srcId="{DEDBB902-872D-2D49-A3F4-830F9A924360}" destId="{99153433-9CA0-3C4E-9EAE-8C73A9F9C454}" srcOrd="1" destOrd="0" presId="urn:microsoft.com/office/officeart/2005/8/layout/hierarchy3"/>
    <dgm:cxn modelId="{65A54FAF-D721-8E4B-950E-7C165A523AF9}" type="presParOf" srcId="{99153433-9CA0-3C4E-9EAE-8C73A9F9C454}" destId="{1F28D449-D34E-BD4B-9010-AB4B9A7DF716}" srcOrd="0" destOrd="0" presId="urn:microsoft.com/office/officeart/2005/8/layout/hierarchy3"/>
    <dgm:cxn modelId="{E8F46BEE-7102-A641-B04B-F2F576D1D21C}" type="presParOf" srcId="{1F28D449-D34E-BD4B-9010-AB4B9A7DF716}" destId="{B390B573-EBCA-DE4C-92C6-6A3F36D29277}" srcOrd="0" destOrd="0" presId="urn:microsoft.com/office/officeart/2005/8/layout/hierarchy3"/>
    <dgm:cxn modelId="{E558570E-F0F3-1C42-8A20-F299D18B8B67}" type="presParOf" srcId="{1F28D449-D34E-BD4B-9010-AB4B9A7DF716}" destId="{A0AFEC5B-F555-3A45-AE23-F14E18DEFE4A}" srcOrd="1" destOrd="0" presId="urn:microsoft.com/office/officeart/2005/8/layout/hierarchy3"/>
    <dgm:cxn modelId="{0B940637-578B-0E4A-8B97-0B5D39DE804D}" type="presParOf" srcId="{99153433-9CA0-3C4E-9EAE-8C73A9F9C454}" destId="{0554235A-5BA7-4641-8846-8657C12021C1}" srcOrd="1" destOrd="0" presId="urn:microsoft.com/office/officeart/2005/8/layout/hierarchy3"/>
    <dgm:cxn modelId="{4A656E11-89DE-B64B-87A8-A11251EBEE9B}" type="presParOf" srcId="{0554235A-5BA7-4641-8846-8657C12021C1}" destId="{1CD005EA-3F19-4A41-A0C2-316541D9BACC}" srcOrd="0" destOrd="0" presId="urn:microsoft.com/office/officeart/2005/8/layout/hierarchy3"/>
    <dgm:cxn modelId="{72E05392-D0C0-034D-8E82-3EF548E21663}" type="presParOf" srcId="{0554235A-5BA7-4641-8846-8657C12021C1}" destId="{183B2D0B-A3B3-3C44-8939-EBBC7C387421}" srcOrd="1"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DA14F8-8612-4846-96BC-1F7169E5DF6C}">
      <dsp:nvSpPr>
        <dsp:cNvPr id="0" name=""/>
        <dsp:cNvSpPr/>
      </dsp:nvSpPr>
      <dsp:spPr>
        <a:xfrm rot="10800000">
          <a:off x="529969" y="0"/>
          <a:ext cx="4053840" cy="829627"/>
        </a:xfrm>
        <a:prstGeom prst="homePlate">
          <a:avLst/>
        </a:prstGeom>
        <a:gradFill rotWithShape="0">
          <a:gsLst>
            <a:gs pos="0">
              <a:schemeClr val="accent1">
                <a:hueOff val="0"/>
                <a:satOff val="0"/>
                <a:lumOff val="0"/>
                <a:alphaOff val="0"/>
                <a:tint val="90000"/>
                <a:shade val="100000"/>
                <a:alpha val="85000"/>
                <a:satMod val="150000"/>
              </a:schemeClr>
            </a:gs>
            <a:gs pos="33000">
              <a:schemeClr val="accent1">
                <a:hueOff val="0"/>
                <a:satOff val="0"/>
                <a:lumOff val="0"/>
                <a:alphaOff val="0"/>
                <a:tint val="90000"/>
                <a:shade val="100000"/>
                <a:alpha val="95000"/>
                <a:satMod val="130000"/>
              </a:schemeClr>
            </a:gs>
            <a:gs pos="67000">
              <a:schemeClr val="accent1">
                <a:hueOff val="0"/>
                <a:satOff val="0"/>
                <a:lumOff val="0"/>
                <a:alphaOff val="0"/>
                <a:shade val="70000"/>
                <a:satMod val="135000"/>
              </a:schemeClr>
            </a:gs>
            <a:gs pos="100000">
              <a:schemeClr val="accent1">
                <a:hueOff val="0"/>
                <a:satOff val="0"/>
                <a:lumOff val="0"/>
                <a:alphaOff val="0"/>
                <a:shade val="50000"/>
                <a:satMod val="135000"/>
              </a:schemeClr>
            </a:gs>
          </a:gsLst>
          <a:lin ang="13200000" scaled="1"/>
        </a:gradFill>
        <a:ln>
          <a:noFill/>
        </a:ln>
        <a:effectLst/>
        <a:scene3d>
          <a:camera prst="orthographicFront">
            <a:rot lat="0" lon="0" rev="0"/>
          </a:camera>
          <a:lightRig rig="twoPt" dir="tl"/>
        </a:scene3d>
        <a:sp3d extrusionH="12700" prstMaterial="softEdge">
          <a:bevelT w="25400" h="50800"/>
        </a:sp3d>
      </dsp:spPr>
      <dsp:style>
        <a:lnRef idx="0">
          <a:scrgbClr r="0" g="0" b="0"/>
        </a:lnRef>
        <a:fillRef idx="3">
          <a:scrgbClr r="0" g="0" b="0"/>
        </a:fillRef>
        <a:effectRef idx="2">
          <a:scrgbClr r="0" g="0" b="0"/>
        </a:effectRef>
        <a:fontRef idx="minor">
          <a:schemeClr val="lt1"/>
        </a:fontRef>
      </dsp:style>
      <dsp:txBody>
        <a:bodyPr spcFirstLastPara="0" vert="horz" wrap="square" lIns="365843" tIns="87630" rIns="163576" bIns="87630" numCol="1" spcCol="1270" anchor="ctr" anchorCtr="0">
          <a:noAutofit/>
        </a:bodyPr>
        <a:lstStyle/>
        <a:p>
          <a:pPr lvl="0" algn="ctr" defTabSz="1022350">
            <a:lnSpc>
              <a:spcPct val="90000"/>
            </a:lnSpc>
            <a:spcBef>
              <a:spcPct val="0"/>
            </a:spcBef>
            <a:spcAft>
              <a:spcPct val="35000"/>
            </a:spcAft>
          </a:pPr>
          <a:r>
            <a:rPr lang="en-US" sz="2300" kern="1200" dirty="0" smtClean="0"/>
            <a:t>Efficient Tool</a:t>
          </a:r>
          <a:endParaRPr lang="en-US" sz="2300" kern="1200" dirty="0"/>
        </a:p>
      </dsp:txBody>
      <dsp:txXfrm rot="10800000">
        <a:off x="529969" y="0"/>
        <a:ext cx="4053840" cy="829627"/>
      </dsp:txXfrm>
    </dsp:sp>
    <dsp:sp modelId="{16FA99BC-FE67-024B-8208-216165E205AA}">
      <dsp:nvSpPr>
        <dsp:cNvPr id="0" name=""/>
        <dsp:cNvSpPr/>
      </dsp:nvSpPr>
      <dsp:spPr>
        <a:xfrm>
          <a:off x="76267" y="0"/>
          <a:ext cx="829627" cy="829627"/>
        </a:xfrm>
        <a:prstGeom prst="ellipse">
          <a:avLst/>
        </a:prstGeom>
        <a:solidFill>
          <a:schemeClr val="accent1">
            <a:tint val="50000"/>
            <a:hueOff val="0"/>
            <a:satOff val="0"/>
            <a:lumOff val="0"/>
            <a:alphaOff val="0"/>
          </a:schemeClr>
        </a:solidFill>
        <a:ln>
          <a:noFill/>
        </a:ln>
        <a:effectLst/>
        <a:scene3d>
          <a:camera prst="orthographicFront">
            <a:rot lat="0" lon="0" rev="0"/>
          </a:camera>
          <a:lightRig rig="twoPt" dir="tl"/>
        </a:scene3d>
        <a:sp3d extrusionH="12700" prstMaterial="softEdge">
          <a:bevelT w="25400" h="50800"/>
        </a:sp3d>
      </dsp:spPr>
      <dsp:style>
        <a:lnRef idx="0">
          <a:scrgbClr r="0" g="0" b="0"/>
        </a:lnRef>
        <a:fillRef idx="1">
          <a:scrgbClr r="0" g="0" b="0"/>
        </a:fillRef>
        <a:effectRef idx="2">
          <a:scrgbClr r="0" g="0" b="0"/>
        </a:effectRef>
        <a:fontRef idx="minor"/>
      </dsp:style>
    </dsp:sp>
    <dsp:sp modelId="{02ABD360-F390-5646-8C9A-14D5554FBF7A}">
      <dsp:nvSpPr>
        <dsp:cNvPr id="0" name=""/>
        <dsp:cNvSpPr/>
      </dsp:nvSpPr>
      <dsp:spPr>
        <a:xfrm rot="10800000">
          <a:off x="1228486" y="1078547"/>
          <a:ext cx="4053840" cy="829627"/>
        </a:xfrm>
        <a:prstGeom prst="homePlate">
          <a:avLst/>
        </a:prstGeom>
        <a:gradFill rotWithShape="0">
          <a:gsLst>
            <a:gs pos="0">
              <a:schemeClr val="accent1">
                <a:hueOff val="0"/>
                <a:satOff val="0"/>
                <a:lumOff val="0"/>
                <a:alphaOff val="0"/>
                <a:tint val="90000"/>
                <a:shade val="100000"/>
                <a:alpha val="85000"/>
                <a:satMod val="150000"/>
              </a:schemeClr>
            </a:gs>
            <a:gs pos="33000">
              <a:schemeClr val="accent1">
                <a:hueOff val="0"/>
                <a:satOff val="0"/>
                <a:lumOff val="0"/>
                <a:alphaOff val="0"/>
                <a:tint val="90000"/>
                <a:shade val="100000"/>
                <a:alpha val="95000"/>
                <a:satMod val="130000"/>
              </a:schemeClr>
            </a:gs>
            <a:gs pos="67000">
              <a:schemeClr val="accent1">
                <a:hueOff val="0"/>
                <a:satOff val="0"/>
                <a:lumOff val="0"/>
                <a:alphaOff val="0"/>
                <a:shade val="70000"/>
                <a:satMod val="135000"/>
              </a:schemeClr>
            </a:gs>
            <a:gs pos="100000">
              <a:schemeClr val="accent1">
                <a:hueOff val="0"/>
                <a:satOff val="0"/>
                <a:lumOff val="0"/>
                <a:alphaOff val="0"/>
                <a:shade val="50000"/>
                <a:satMod val="135000"/>
              </a:schemeClr>
            </a:gs>
          </a:gsLst>
          <a:lin ang="13200000" scaled="1"/>
        </a:gradFill>
        <a:ln>
          <a:noFill/>
        </a:ln>
        <a:effectLst/>
        <a:scene3d>
          <a:camera prst="orthographicFront">
            <a:rot lat="0" lon="0" rev="0"/>
          </a:camera>
          <a:lightRig rig="twoPt" dir="tl"/>
        </a:scene3d>
        <a:sp3d extrusionH="12700" prstMaterial="softEdge">
          <a:bevelT w="25400" h="50800"/>
        </a:sp3d>
      </dsp:spPr>
      <dsp:style>
        <a:lnRef idx="0">
          <a:scrgbClr r="0" g="0" b="0"/>
        </a:lnRef>
        <a:fillRef idx="3">
          <a:scrgbClr r="0" g="0" b="0"/>
        </a:fillRef>
        <a:effectRef idx="2">
          <a:scrgbClr r="0" g="0" b="0"/>
        </a:effectRef>
        <a:fontRef idx="minor">
          <a:schemeClr val="lt1"/>
        </a:fontRef>
      </dsp:style>
      <dsp:txBody>
        <a:bodyPr spcFirstLastPara="0" vert="horz" wrap="square" lIns="365843" tIns="87630" rIns="163576" bIns="87630" numCol="1" spcCol="1270" anchor="ctr" anchorCtr="0">
          <a:noAutofit/>
        </a:bodyPr>
        <a:lstStyle/>
        <a:p>
          <a:pPr lvl="0" algn="ctr" defTabSz="1022350">
            <a:lnSpc>
              <a:spcPct val="90000"/>
            </a:lnSpc>
            <a:spcBef>
              <a:spcPct val="0"/>
            </a:spcBef>
            <a:spcAft>
              <a:spcPct val="35000"/>
            </a:spcAft>
          </a:pPr>
          <a:r>
            <a:rPr lang="en-US" sz="2300" kern="1200" dirty="0" smtClean="0"/>
            <a:t>Data management</a:t>
          </a:r>
          <a:endParaRPr lang="en-US" sz="2300" kern="1200" dirty="0"/>
        </a:p>
      </dsp:txBody>
      <dsp:txXfrm rot="10800000">
        <a:off x="1228486" y="1078547"/>
        <a:ext cx="4053840" cy="829627"/>
      </dsp:txXfrm>
    </dsp:sp>
    <dsp:sp modelId="{890324F4-694F-9C44-93AC-D0E1053358E8}">
      <dsp:nvSpPr>
        <dsp:cNvPr id="0" name=""/>
        <dsp:cNvSpPr/>
      </dsp:nvSpPr>
      <dsp:spPr>
        <a:xfrm>
          <a:off x="813673" y="1078547"/>
          <a:ext cx="829627" cy="829627"/>
        </a:xfrm>
        <a:prstGeom prst="ellipse">
          <a:avLst/>
        </a:prstGeom>
        <a:solidFill>
          <a:schemeClr val="accent1">
            <a:tint val="50000"/>
            <a:hueOff val="0"/>
            <a:satOff val="0"/>
            <a:lumOff val="0"/>
            <a:alphaOff val="0"/>
          </a:schemeClr>
        </a:solidFill>
        <a:ln>
          <a:noFill/>
        </a:ln>
        <a:effectLst/>
        <a:scene3d>
          <a:camera prst="orthographicFront">
            <a:rot lat="0" lon="0" rev="0"/>
          </a:camera>
          <a:lightRig rig="twoPt" dir="tl"/>
        </a:scene3d>
        <a:sp3d extrusionH="12700" prstMaterial="softEdge">
          <a:bevelT w="25400" h="50800"/>
        </a:sp3d>
      </dsp:spPr>
      <dsp:style>
        <a:lnRef idx="0">
          <a:scrgbClr r="0" g="0" b="0"/>
        </a:lnRef>
        <a:fillRef idx="1">
          <a:scrgbClr r="0" g="0" b="0"/>
        </a:fillRef>
        <a:effectRef idx="2">
          <a:scrgbClr r="0" g="0" b="0"/>
        </a:effectRef>
        <a:fontRef idx="minor"/>
      </dsp:style>
    </dsp:sp>
    <dsp:sp modelId="{9C236F4A-DD89-0743-A97D-39D05713C2C7}">
      <dsp:nvSpPr>
        <dsp:cNvPr id="0" name=""/>
        <dsp:cNvSpPr/>
      </dsp:nvSpPr>
      <dsp:spPr>
        <a:xfrm rot="10800000">
          <a:off x="745877" y="2157218"/>
          <a:ext cx="4053840" cy="829627"/>
        </a:xfrm>
        <a:prstGeom prst="homePlate">
          <a:avLst/>
        </a:prstGeom>
        <a:gradFill rotWithShape="0">
          <a:gsLst>
            <a:gs pos="0">
              <a:schemeClr val="accent1">
                <a:hueOff val="0"/>
                <a:satOff val="0"/>
                <a:lumOff val="0"/>
                <a:alphaOff val="0"/>
                <a:tint val="90000"/>
                <a:shade val="100000"/>
                <a:alpha val="85000"/>
                <a:satMod val="150000"/>
              </a:schemeClr>
            </a:gs>
            <a:gs pos="33000">
              <a:schemeClr val="accent1">
                <a:hueOff val="0"/>
                <a:satOff val="0"/>
                <a:lumOff val="0"/>
                <a:alphaOff val="0"/>
                <a:tint val="90000"/>
                <a:shade val="100000"/>
                <a:alpha val="95000"/>
                <a:satMod val="130000"/>
              </a:schemeClr>
            </a:gs>
            <a:gs pos="67000">
              <a:schemeClr val="accent1">
                <a:hueOff val="0"/>
                <a:satOff val="0"/>
                <a:lumOff val="0"/>
                <a:alphaOff val="0"/>
                <a:shade val="70000"/>
                <a:satMod val="135000"/>
              </a:schemeClr>
            </a:gs>
            <a:gs pos="100000">
              <a:schemeClr val="accent1">
                <a:hueOff val="0"/>
                <a:satOff val="0"/>
                <a:lumOff val="0"/>
                <a:alphaOff val="0"/>
                <a:shade val="50000"/>
                <a:satMod val="135000"/>
              </a:schemeClr>
            </a:gs>
          </a:gsLst>
          <a:lin ang="13200000" scaled="1"/>
        </a:gradFill>
        <a:ln>
          <a:noFill/>
        </a:ln>
        <a:effectLst/>
        <a:scene3d>
          <a:camera prst="orthographicFront">
            <a:rot lat="0" lon="0" rev="0"/>
          </a:camera>
          <a:lightRig rig="twoPt" dir="tl"/>
        </a:scene3d>
        <a:sp3d extrusionH="12700" prstMaterial="softEdge">
          <a:bevelT w="25400" h="50800"/>
        </a:sp3d>
      </dsp:spPr>
      <dsp:style>
        <a:lnRef idx="0">
          <a:scrgbClr r="0" g="0" b="0"/>
        </a:lnRef>
        <a:fillRef idx="3">
          <a:scrgbClr r="0" g="0" b="0"/>
        </a:fillRef>
        <a:effectRef idx="2">
          <a:scrgbClr r="0" g="0" b="0"/>
        </a:effectRef>
        <a:fontRef idx="minor">
          <a:schemeClr val="lt1"/>
        </a:fontRef>
      </dsp:style>
      <dsp:txBody>
        <a:bodyPr spcFirstLastPara="0" vert="horz" wrap="square" lIns="365843" tIns="87630" rIns="163576" bIns="87630" numCol="1" spcCol="1270" anchor="ctr" anchorCtr="0">
          <a:noAutofit/>
        </a:bodyPr>
        <a:lstStyle/>
        <a:p>
          <a:pPr lvl="0" algn="ctr" defTabSz="1022350">
            <a:lnSpc>
              <a:spcPct val="90000"/>
            </a:lnSpc>
            <a:spcBef>
              <a:spcPct val="0"/>
            </a:spcBef>
            <a:spcAft>
              <a:spcPct val="35000"/>
            </a:spcAft>
          </a:pPr>
          <a:r>
            <a:rPr lang="en-US" sz="2300" kern="1200" dirty="0" smtClean="0"/>
            <a:t>Dynamic collaboration</a:t>
          </a:r>
          <a:endParaRPr lang="en-US" sz="2300" kern="1200" dirty="0"/>
        </a:p>
      </dsp:txBody>
      <dsp:txXfrm rot="10800000">
        <a:off x="745877" y="2157218"/>
        <a:ext cx="4053840" cy="829627"/>
      </dsp:txXfrm>
    </dsp:sp>
    <dsp:sp modelId="{69ED981D-97BD-8448-B053-2447E086CF78}">
      <dsp:nvSpPr>
        <dsp:cNvPr id="0" name=""/>
        <dsp:cNvSpPr/>
      </dsp:nvSpPr>
      <dsp:spPr>
        <a:xfrm>
          <a:off x="85600" y="2157218"/>
          <a:ext cx="829627" cy="829627"/>
        </a:xfrm>
        <a:prstGeom prst="ellipse">
          <a:avLst/>
        </a:prstGeom>
        <a:solidFill>
          <a:schemeClr val="accent1">
            <a:tint val="50000"/>
            <a:hueOff val="0"/>
            <a:satOff val="0"/>
            <a:lumOff val="0"/>
            <a:alphaOff val="0"/>
          </a:schemeClr>
        </a:solidFill>
        <a:ln>
          <a:noFill/>
        </a:ln>
        <a:effectLst/>
        <a:scene3d>
          <a:camera prst="orthographicFront">
            <a:rot lat="0" lon="0" rev="0"/>
          </a:camera>
          <a:lightRig rig="twoPt" dir="tl"/>
        </a:scene3d>
        <a:sp3d extrusionH="12700" prstMaterial="softEdge">
          <a:bevelT w="25400" h="50800"/>
        </a:sp3d>
      </dsp:spPr>
      <dsp:style>
        <a:lnRef idx="0">
          <a:scrgbClr r="0" g="0" b="0"/>
        </a:lnRef>
        <a:fillRef idx="1">
          <a:scrgbClr r="0" g="0" b="0"/>
        </a:fillRef>
        <a:effectRef idx="2">
          <a:scrgbClr r="0" g="0" b="0"/>
        </a:effectRef>
        <a:fontRef idx="minor"/>
      </dsp:style>
    </dsp:sp>
    <dsp:sp modelId="{AD0DBF70-7D49-414C-A093-2B8B728D86E4}">
      <dsp:nvSpPr>
        <dsp:cNvPr id="0" name=""/>
        <dsp:cNvSpPr/>
      </dsp:nvSpPr>
      <dsp:spPr>
        <a:xfrm rot="10800000">
          <a:off x="1228486" y="3233102"/>
          <a:ext cx="4053840" cy="829627"/>
        </a:xfrm>
        <a:prstGeom prst="homePlate">
          <a:avLst/>
        </a:prstGeom>
        <a:gradFill rotWithShape="0">
          <a:gsLst>
            <a:gs pos="0">
              <a:schemeClr val="accent1">
                <a:hueOff val="0"/>
                <a:satOff val="0"/>
                <a:lumOff val="0"/>
                <a:alphaOff val="0"/>
                <a:tint val="90000"/>
                <a:shade val="100000"/>
                <a:alpha val="85000"/>
                <a:satMod val="150000"/>
              </a:schemeClr>
            </a:gs>
            <a:gs pos="33000">
              <a:schemeClr val="accent1">
                <a:hueOff val="0"/>
                <a:satOff val="0"/>
                <a:lumOff val="0"/>
                <a:alphaOff val="0"/>
                <a:tint val="90000"/>
                <a:shade val="100000"/>
                <a:alpha val="95000"/>
                <a:satMod val="130000"/>
              </a:schemeClr>
            </a:gs>
            <a:gs pos="67000">
              <a:schemeClr val="accent1">
                <a:hueOff val="0"/>
                <a:satOff val="0"/>
                <a:lumOff val="0"/>
                <a:alphaOff val="0"/>
                <a:shade val="70000"/>
                <a:satMod val="135000"/>
              </a:schemeClr>
            </a:gs>
            <a:gs pos="100000">
              <a:schemeClr val="accent1">
                <a:hueOff val="0"/>
                <a:satOff val="0"/>
                <a:lumOff val="0"/>
                <a:alphaOff val="0"/>
                <a:shade val="50000"/>
                <a:satMod val="135000"/>
              </a:schemeClr>
            </a:gs>
          </a:gsLst>
          <a:lin ang="13200000" scaled="1"/>
        </a:gradFill>
        <a:ln>
          <a:noFill/>
        </a:ln>
        <a:effectLst/>
        <a:scene3d>
          <a:camera prst="orthographicFront">
            <a:rot lat="0" lon="0" rev="0"/>
          </a:camera>
          <a:lightRig rig="twoPt" dir="tl"/>
        </a:scene3d>
        <a:sp3d extrusionH="12700" prstMaterial="softEdge">
          <a:bevelT w="25400" h="50800"/>
        </a:sp3d>
      </dsp:spPr>
      <dsp:style>
        <a:lnRef idx="0">
          <a:scrgbClr r="0" g="0" b="0"/>
        </a:lnRef>
        <a:fillRef idx="3">
          <a:scrgbClr r="0" g="0" b="0"/>
        </a:fillRef>
        <a:effectRef idx="2">
          <a:scrgbClr r="0" g="0" b="0"/>
        </a:effectRef>
        <a:fontRef idx="minor">
          <a:schemeClr val="lt1"/>
        </a:fontRef>
      </dsp:style>
      <dsp:txBody>
        <a:bodyPr spcFirstLastPara="0" vert="horz" wrap="square" lIns="365843" tIns="87630" rIns="163576" bIns="87630" numCol="1" spcCol="1270" anchor="ctr" anchorCtr="0">
          <a:noAutofit/>
        </a:bodyPr>
        <a:lstStyle/>
        <a:p>
          <a:pPr lvl="0" algn="ctr" defTabSz="1022350">
            <a:lnSpc>
              <a:spcPct val="90000"/>
            </a:lnSpc>
            <a:spcBef>
              <a:spcPct val="0"/>
            </a:spcBef>
            <a:spcAft>
              <a:spcPct val="35000"/>
            </a:spcAft>
          </a:pPr>
          <a:r>
            <a:rPr lang="en-US" sz="2300" kern="1200" dirty="0" smtClean="0"/>
            <a:t>Eliminating traditional methods </a:t>
          </a:r>
          <a:endParaRPr lang="en-US" sz="2300" kern="1200" dirty="0"/>
        </a:p>
      </dsp:txBody>
      <dsp:txXfrm rot="10800000">
        <a:off x="1228486" y="3233102"/>
        <a:ext cx="4053840" cy="829627"/>
      </dsp:txXfrm>
    </dsp:sp>
    <dsp:sp modelId="{10443023-9C8D-E240-B4A8-D70864F23791}">
      <dsp:nvSpPr>
        <dsp:cNvPr id="0" name=""/>
        <dsp:cNvSpPr/>
      </dsp:nvSpPr>
      <dsp:spPr>
        <a:xfrm>
          <a:off x="813673" y="3233102"/>
          <a:ext cx="829627" cy="829627"/>
        </a:xfrm>
        <a:prstGeom prst="ellipse">
          <a:avLst/>
        </a:prstGeom>
        <a:solidFill>
          <a:schemeClr val="accent1">
            <a:tint val="50000"/>
            <a:hueOff val="0"/>
            <a:satOff val="0"/>
            <a:lumOff val="0"/>
            <a:alphaOff val="0"/>
          </a:schemeClr>
        </a:solidFill>
        <a:ln>
          <a:noFill/>
        </a:ln>
        <a:effectLst/>
        <a:scene3d>
          <a:camera prst="orthographicFront">
            <a:rot lat="0" lon="0" rev="0"/>
          </a:camera>
          <a:lightRig rig="twoPt" dir="tl"/>
        </a:scene3d>
        <a:sp3d extrusionH="12700" prstMaterial="softEdge">
          <a:bevelT w="25400" h="50800"/>
        </a:sp3d>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1E7F284-05F2-FA4B-A630-35A6AC5CA089}">
      <dsp:nvSpPr>
        <dsp:cNvPr id="0" name=""/>
        <dsp:cNvSpPr/>
      </dsp:nvSpPr>
      <dsp:spPr>
        <a:xfrm rot="16200000">
          <a:off x="-1063873" y="1064617"/>
          <a:ext cx="4064000" cy="1934765"/>
        </a:xfrm>
        <a:prstGeom prst="flowChartManualOperation">
          <a:avLst/>
        </a:prstGeom>
        <a:gradFill rotWithShape="0">
          <a:gsLst>
            <a:gs pos="0">
              <a:schemeClr val="accent1">
                <a:hueOff val="0"/>
                <a:satOff val="0"/>
                <a:lumOff val="0"/>
                <a:alphaOff val="0"/>
                <a:tint val="90000"/>
                <a:shade val="100000"/>
                <a:alpha val="85000"/>
                <a:satMod val="150000"/>
              </a:schemeClr>
            </a:gs>
            <a:gs pos="33000">
              <a:schemeClr val="accent1">
                <a:hueOff val="0"/>
                <a:satOff val="0"/>
                <a:lumOff val="0"/>
                <a:alphaOff val="0"/>
                <a:tint val="90000"/>
                <a:shade val="100000"/>
                <a:alpha val="95000"/>
                <a:satMod val="130000"/>
              </a:schemeClr>
            </a:gs>
            <a:gs pos="67000">
              <a:schemeClr val="accent1">
                <a:hueOff val="0"/>
                <a:satOff val="0"/>
                <a:lumOff val="0"/>
                <a:alphaOff val="0"/>
                <a:shade val="70000"/>
                <a:satMod val="135000"/>
              </a:schemeClr>
            </a:gs>
            <a:gs pos="100000">
              <a:schemeClr val="accent1">
                <a:hueOff val="0"/>
                <a:satOff val="0"/>
                <a:lumOff val="0"/>
                <a:alphaOff val="0"/>
                <a:shade val="50000"/>
                <a:satMod val="135000"/>
              </a:schemeClr>
            </a:gs>
          </a:gsLst>
          <a:lin ang="13200000" scaled="1"/>
        </a:gradFill>
        <a:ln>
          <a:noFill/>
        </a:ln>
        <a:effectLst/>
        <a:scene3d>
          <a:camera prst="orthographicFront">
            <a:rot lat="0" lon="0" rev="0"/>
          </a:camera>
          <a:lightRig rig="twoPt" dir="tl"/>
        </a:scene3d>
        <a:sp3d extrusionH="12700" prstMaterial="softEdge">
          <a:bevelT w="25400" h="50800"/>
        </a:sp3d>
      </dsp:spPr>
      <dsp:style>
        <a:lnRef idx="0">
          <a:scrgbClr r="0" g="0" b="0"/>
        </a:lnRef>
        <a:fillRef idx="3">
          <a:scrgbClr r="0" g="0" b="0"/>
        </a:fillRef>
        <a:effectRef idx="2">
          <a:scrgbClr r="0" g="0" b="0"/>
        </a:effectRef>
        <a:fontRef idx="minor">
          <a:schemeClr val="lt1"/>
        </a:fontRef>
      </dsp:style>
      <dsp:txBody>
        <a:bodyPr spcFirstLastPara="0" vert="horz" wrap="square" lIns="139700" tIns="0" rIns="139338" bIns="0" numCol="1" spcCol="1270" anchor="t" anchorCtr="0">
          <a:noAutofit/>
        </a:bodyPr>
        <a:lstStyle/>
        <a:p>
          <a:pPr lvl="0" algn="l" defTabSz="977900">
            <a:lnSpc>
              <a:spcPct val="90000"/>
            </a:lnSpc>
            <a:spcBef>
              <a:spcPct val="0"/>
            </a:spcBef>
            <a:spcAft>
              <a:spcPct val="35000"/>
            </a:spcAft>
          </a:pPr>
          <a:r>
            <a:rPr lang="en-US" sz="2200" kern="1200" dirty="0" smtClean="0"/>
            <a:t>GREEDY ALGO</a:t>
          </a:r>
        </a:p>
        <a:p>
          <a:pPr lvl="0" algn="l" defTabSz="977900">
            <a:lnSpc>
              <a:spcPct val="90000"/>
            </a:lnSpc>
            <a:spcBef>
              <a:spcPct val="0"/>
            </a:spcBef>
            <a:spcAft>
              <a:spcPct val="35000"/>
            </a:spcAft>
          </a:pPr>
          <a:endParaRPr lang="en-US" sz="2200" kern="1200" dirty="0" smtClean="0"/>
        </a:p>
        <a:p>
          <a:pPr marL="171450" lvl="1" indent="-171450" algn="l" defTabSz="755650">
            <a:lnSpc>
              <a:spcPct val="90000"/>
            </a:lnSpc>
            <a:spcBef>
              <a:spcPct val="0"/>
            </a:spcBef>
            <a:spcAft>
              <a:spcPct val="15000"/>
            </a:spcAft>
            <a:buChar char="••"/>
          </a:pPr>
          <a:r>
            <a:rPr lang="en-US" sz="1700" kern="1200" dirty="0" err="1" smtClean="0"/>
            <a:t>O(n</a:t>
          </a:r>
          <a:r>
            <a:rPr lang="en-US" sz="1700" kern="1200" dirty="0" smtClean="0"/>
            <a:t>*</a:t>
          </a:r>
          <a:r>
            <a:rPr lang="en-US" sz="1700" kern="1200" dirty="0" err="1" smtClean="0"/>
            <a:t>logn</a:t>
          </a:r>
          <a:r>
            <a:rPr lang="en-US" sz="1700" kern="1200" dirty="0" smtClean="0"/>
            <a:t>)</a:t>
          </a:r>
          <a:endParaRPr lang="en-US" sz="1700" kern="1200" dirty="0"/>
        </a:p>
        <a:p>
          <a:pPr marL="171450" lvl="1" indent="-171450" algn="l" defTabSz="755650">
            <a:lnSpc>
              <a:spcPct val="90000"/>
            </a:lnSpc>
            <a:spcBef>
              <a:spcPct val="0"/>
            </a:spcBef>
            <a:spcAft>
              <a:spcPct val="15000"/>
            </a:spcAft>
            <a:buChar char="••"/>
          </a:pPr>
          <a:endParaRPr lang="en-US" sz="1700" kern="1200" dirty="0"/>
        </a:p>
      </dsp:txBody>
      <dsp:txXfrm rot="16200000">
        <a:off x="-1063873" y="1064617"/>
        <a:ext cx="4064000" cy="1934765"/>
      </dsp:txXfrm>
    </dsp:sp>
    <dsp:sp modelId="{716943F9-1B23-CF45-A28C-C3DDF40357CB}">
      <dsp:nvSpPr>
        <dsp:cNvPr id="0" name=""/>
        <dsp:cNvSpPr/>
      </dsp:nvSpPr>
      <dsp:spPr>
        <a:xfrm rot="16200000">
          <a:off x="1016000" y="1064617"/>
          <a:ext cx="4064000" cy="1934765"/>
        </a:xfrm>
        <a:prstGeom prst="flowChartManualOperation">
          <a:avLst/>
        </a:prstGeom>
        <a:gradFill rotWithShape="0">
          <a:gsLst>
            <a:gs pos="0">
              <a:schemeClr val="accent1">
                <a:hueOff val="0"/>
                <a:satOff val="0"/>
                <a:lumOff val="0"/>
                <a:alphaOff val="0"/>
                <a:tint val="90000"/>
                <a:shade val="100000"/>
                <a:alpha val="85000"/>
                <a:satMod val="150000"/>
              </a:schemeClr>
            </a:gs>
            <a:gs pos="33000">
              <a:schemeClr val="accent1">
                <a:hueOff val="0"/>
                <a:satOff val="0"/>
                <a:lumOff val="0"/>
                <a:alphaOff val="0"/>
                <a:tint val="90000"/>
                <a:shade val="100000"/>
                <a:alpha val="95000"/>
                <a:satMod val="130000"/>
              </a:schemeClr>
            </a:gs>
            <a:gs pos="67000">
              <a:schemeClr val="accent1">
                <a:hueOff val="0"/>
                <a:satOff val="0"/>
                <a:lumOff val="0"/>
                <a:alphaOff val="0"/>
                <a:shade val="70000"/>
                <a:satMod val="135000"/>
              </a:schemeClr>
            </a:gs>
            <a:gs pos="100000">
              <a:schemeClr val="accent1">
                <a:hueOff val="0"/>
                <a:satOff val="0"/>
                <a:lumOff val="0"/>
                <a:alphaOff val="0"/>
                <a:shade val="50000"/>
                <a:satMod val="135000"/>
              </a:schemeClr>
            </a:gs>
          </a:gsLst>
          <a:lin ang="13200000" scaled="1"/>
        </a:gradFill>
        <a:ln>
          <a:noFill/>
        </a:ln>
        <a:effectLst/>
        <a:scene3d>
          <a:camera prst="orthographicFront">
            <a:rot lat="0" lon="0" rev="0"/>
          </a:camera>
          <a:lightRig rig="twoPt" dir="tl"/>
        </a:scene3d>
        <a:sp3d extrusionH="12700" prstMaterial="softEdge">
          <a:bevelT w="25400" h="50800"/>
        </a:sp3d>
      </dsp:spPr>
      <dsp:style>
        <a:lnRef idx="0">
          <a:scrgbClr r="0" g="0" b="0"/>
        </a:lnRef>
        <a:fillRef idx="3">
          <a:scrgbClr r="0" g="0" b="0"/>
        </a:fillRef>
        <a:effectRef idx="2">
          <a:scrgbClr r="0" g="0" b="0"/>
        </a:effectRef>
        <a:fontRef idx="minor">
          <a:schemeClr val="lt1"/>
        </a:fontRef>
      </dsp:style>
      <dsp:txBody>
        <a:bodyPr spcFirstLastPara="0" vert="horz" wrap="square" lIns="139700" tIns="0" rIns="139338" bIns="0" numCol="1" spcCol="1270" anchor="t" anchorCtr="0">
          <a:noAutofit/>
        </a:bodyPr>
        <a:lstStyle/>
        <a:p>
          <a:pPr lvl="0" algn="l" defTabSz="977900">
            <a:lnSpc>
              <a:spcPct val="90000"/>
            </a:lnSpc>
            <a:spcBef>
              <a:spcPct val="0"/>
            </a:spcBef>
            <a:spcAft>
              <a:spcPct val="35000"/>
            </a:spcAft>
          </a:pPr>
          <a:r>
            <a:rPr lang="en-US" sz="2200" kern="1200" dirty="0" smtClean="0"/>
            <a:t>GENETIC ALGO </a:t>
          </a:r>
        </a:p>
        <a:p>
          <a:pPr lvl="0" algn="l" defTabSz="977900">
            <a:lnSpc>
              <a:spcPct val="90000"/>
            </a:lnSpc>
            <a:spcBef>
              <a:spcPct val="0"/>
            </a:spcBef>
            <a:spcAft>
              <a:spcPct val="35000"/>
            </a:spcAft>
          </a:pPr>
          <a:endParaRPr lang="en-US" sz="2200" kern="1200" dirty="0"/>
        </a:p>
        <a:p>
          <a:pPr marL="171450" lvl="1" indent="-171450" algn="l" defTabSz="755650">
            <a:lnSpc>
              <a:spcPct val="90000"/>
            </a:lnSpc>
            <a:spcBef>
              <a:spcPct val="0"/>
            </a:spcBef>
            <a:spcAft>
              <a:spcPct val="15000"/>
            </a:spcAft>
            <a:buChar char="••"/>
          </a:pPr>
          <a:r>
            <a:rPr lang="en-US" sz="1700" kern="1200" dirty="0" err="1" smtClean="0"/>
            <a:t>O(constant</a:t>
          </a:r>
          <a:r>
            <a:rPr lang="en-US" sz="1700" kern="1200" dirty="0" smtClean="0"/>
            <a:t>)</a:t>
          </a:r>
          <a:endParaRPr lang="en-US" sz="1700" kern="1200" dirty="0"/>
        </a:p>
        <a:p>
          <a:pPr marL="171450" lvl="1" indent="-171450" algn="l" defTabSz="755650">
            <a:lnSpc>
              <a:spcPct val="90000"/>
            </a:lnSpc>
            <a:spcBef>
              <a:spcPct val="0"/>
            </a:spcBef>
            <a:spcAft>
              <a:spcPct val="15000"/>
            </a:spcAft>
            <a:buChar char="••"/>
          </a:pPr>
          <a:endParaRPr lang="en-US" sz="1700" kern="1200"/>
        </a:p>
      </dsp:txBody>
      <dsp:txXfrm rot="16200000">
        <a:off x="1016000" y="1064617"/>
        <a:ext cx="4064000" cy="1934765"/>
      </dsp:txXfrm>
    </dsp:sp>
    <dsp:sp modelId="{42B51DC7-4109-3847-9C93-A20C8AAED9F1}">
      <dsp:nvSpPr>
        <dsp:cNvPr id="0" name=""/>
        <dsp:cNvSpPr/>
      </dsp:nvSpPr>
      <dsp:spPr>
        <a:xfrm rot="16200000">
          <a:off x="3095873" y="1064617"/>
          <a:ext cx="4064000" cy="1934765"/>
        </a:xfrm>
        <a:prstGeom prst="flowChartManualOperation">
          <a:avLst/>
        </a:prstGeom>
        <a:gradFill rotWithShape="0">
          <a:gsLst>
            <a:gs pos="0">
              <a:schemeClr val="accent1">
                <a:hueOff val="0"/>
                <a:satOff val="0"/>
                <a:lumOff val="0"/>
                <a:alphaOff val="0"/>
                <a:tint val="90000"/>
                <a:shade val="100000"/>
                <a:alpha val="85000"/>
                <a:satMod val="150000"/>
              </a:schemeClr>
            </a:gs>
            <a:gs pos="33000">
              <a:schemeClr val="accent1">
                <a:hueOff val="0"/>
                <a:satOff val="0"/>
                <a:lumOff val="0"/>
                <a:alphaOff val="0"/>
                <a:tint val="90000"/>
                <a:shade val="100000"/>
                <a:alpha val="95000"/>
                <a:satMod val="130000"/>
              </a:schemeClr>
            </a:gs>
            <a:gs pos="67000">
              <a:schemeClr val="accent1">
                <a:hueOff val="0"/>
                <a:satOff val="0"/>
                <a:lumOff val="0"/>
                <a:alphaOff val="0"/>
                <a:shade val="70000"/>
                <a:satMod val="135000"/>
              </a:schemeClr>
            </a:gs>
            <a:gs pos="100000">
              <a:schemeClr val="accent1">
                <a:hueOff val="0"/>
                <a:satOff val="0"/>
                <a:lumOff val="0"/>
                <a:alphaOff val="0"/>
                <a:shade val="50000"/>
                <a:satMod val="135000"/>
              </a:schemeClr>
            </a:gs>
          </a:gsLst>
          <a:lin ang="13200000" scaled="1"/>
        </a:gradFill>
        <a:ln>
          <a:noFill/>
        </a:ln>
        <a:effectLst/>
        <a:scene3d>
          <a:camera prst="orthographicFront">
            <a:rot lat="0" lon="0" rev="0"/>
          </a:camera>
          <a:lightRig rig="twoPt" dir="tl"/>
        </a:scene3d>
        <a:sp3d extrusionH="12700" prstMaterial="softEdge">
          <a:bevelT w="25400" h="50800"/>
        </a:sp3d>
      </dsp:spPr>
      <dsp:style>
        <a:lnRef idx="0">
          <a:scrgbClr r="0" g="0" b="0"/>
        </a:lnRef>
        <a:fillRef idx="3">
          <a:scrgbClr r="0" g="0" b="0"/>
        </a:fillRef>
        <a:effectRef idx="2">
          <a:scrgbClr r="0" g="0" b="0"/>
        </a:effectRef>
        <a:fontRef idx="minor">
          <a:schemeClr val="lt1"/>
        </a:fontRef>
      </dsp:style>
      <dsp:txBody>
        <a:bodyPr spcFirstLastPara="0" vert="horz" wrap="square" lIns="139700" tIns="0" rIns="139338" bIns="0" numCol="1" spcCol="1270" anchor="t" anchorCtr="0">
          <a:noAutofit/>
        </a:bodyPr>
        <a:lstStyle/>
        <a:p>
          <a:pPr lvl="0" algn="l" defTabSz="977900">
            <a:lnSpc>
              <a:spcPct val="90000"/>
            </a:lnSpc>
            <a:spcBef>
              <a:spcPct val="0"/>
            </a:spcBef>
            <a:spcAft>
              <a:spcPct val="35000"/>
            </a:spcAft>
          </a:pPr>
          <a:r>
            <a:rPr lang="en-US" sz="2200" kern="1200" dirty="0" smtClean="0"/>
            <a:t>NP-COMPLETE ALGO</a:t>
          </a:r>
        </a:p>
        <a:p>
          <a:pPr marL="171450" lvl="1" indent="-171450" algn="l" defTabSz="755650">
            <a:lnSpc>
              <a:spcPct val="90000"/>
            </a:lnSpc>
            <a:spcBef>
              <a:spcPct val="0"/>
            </a:spcBef>
            <a:spcAft>
              <a:spcPct val="15000"/>
            </a:spcAft>
            <a:buChar char="••"/>
          </a:pPr>
          <a:r>
            <a:rPr lang="en-US" sz="1700" kern="1200" dirty="0" err="1" smtClean="0"/>
            <a:t>O(polynomial</a:t>
          </a:r>
          <a:r>
            <a:rPr lang="en-US" sz="1700" kern="1200" dirty="0" smtClean="0"/>
            <a:t>)</a:t>
          </a:r>
          <a:endParaRPr lang="en-US" sz="1700" kern="1200" dirty="0"/>
        </a:p>
        <a:p>
          <a:pPr marL="171450" lvl="1" indent="-171450" algn="l" defTabSz="755650">
            <a:lnSpc>
              <a:spcPct val="90000"/>
            </a:lnSpc>
            <a:spcBef>
              <a:spcPct val="0"/>
            </a:spcBef>
            <a:spcAft>
              <a:spcPct val="15000"/>
            </a:spcAft>
            <a:buChar char="••"/>
          </a:pPr>
          <a:endParaRPr lang="en-US" sz="1700" kern="1200"/>
        </a:p>
      </dsp:txBody>
      <dsp:txXfrm rot="16200000">
        <a:off x="3095873" y="1064617"/>
        <a:ext cx="4064000" cy="193476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E58FF6D-7E4C-0842-A344-299D74834F3F}">
      <dsp:nvSpPr>
        <dsp:cNvPr id="0" name=""/>
        <dsp:cNvSpPr/>
      </dsp:nvSpPr>
      <dsp:spPr>
        <a:xfrm>
          <a:off x="817" y="803683"/>
          <a:ext cx="1911790" cy="955895"/>
        </a:xfrm>
        <a:prstGeom prst="roundRect">
          <a:avLst>
            <a:gd name="adj" fmla="val 10000"/>
          </a:avLst>
        </a:prstGeom>
        <a:gradFill rotWithShape="0">
          <a:gsLst>
            <a:gs pos="0">
              <a:schemeClr val="accent1">
                <a:hueOff val="0"/>
                <a:satOff val="0"/>
                <a:lumOff val="0"/>
                <a:alphaOff val="0"/>
                <a:tint val="90000"/>
                <a:shade val="100000"/>
                <a:alpha val="85000"/>
                <a:satMod val="150000"/>
              </a:schemeClr>
            </a:gs>
            <a:gs pos="33000">
              <a:schemeClr val="accent1">
                <a:hueOff val="0"/>
                <a:satOff val="0"/>
                <a:lumOff val="0"/>
                <a:alphaOff val="0"/>
                <a:tint val="90000"/>
                <a:shade val="100000"/>
                <a:alpha val="95000"/>
                <a:satMod val="130000"/>
              </a:schemeClr>
            </a:gs>
            <a:gs pos="67000">
              <a:schemeClr val="accent1">
                <a:hueOff val="0"/>
                <a:satOff val="0"/>
                <a:lumOff val="0"/>
                <a:alphaOff val="0"/>
                <a:shade val="70000"/>
                <a:satMod val="135000"/>
              </a:schemeClr>
            </a:gs>
            <a:gs pos="100000">
              <a:schemeClr val="accent1">
                <a:hueOff val="0"/>
                <a:satOff val="0"/>
                <a:lumOff val="0"/>
                <a:alphaOff val="0"/>
                <a:shade val="50000"/>
                <a:satMod val="135000"/>
              </a:schemeClr>
            </a:gs>
          </a:gsLst>
          <a:lin ang="13200000" scaled="1"/>
        </a:gradFill>
        <a:ln>
          <a:noFill/>
        </a:ln>
        <a:effectLst/>
        <a:scene3d>
          <a:camera prst="orthographicFront">
            <a:rot lat="0" lon="0" rev="0"/>
          </a:camera>
          <a:lightRig rig="twoPt" dir="tl"/>
        </a:scene3d>
        <a:sp3d extrusionH="12700" prstMaterial="softEdge">
          <a:bevelT w="25400" h="50800"/>
        </a:sp3d>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smtClean="0"/>
            <a:t>Attendance</a:t>
          </a:r>
          <a:endParaRPr lang="en-US" sz="2500" kern="1200" dirty="0"/>
        </a:p>
      </dsp:txBody>
      <dsp:txXfrm>
        <a:off x="817" y="803683"/>
        <a:ext cx="1911790" cy="955895"/>
      </dsp:txXfrm>
    </dsp:sp>
    <dsp:sp modelId="{A7DFFB57-A157-6D4A-8379-BD775A4E8186}">
      <dsp:nvSpPr>
        <dsp:cNvPr id="0" name=""/>
        <dsp:cNvSpPr/>
      </dsp:nvSpPr>
      <dsp:spPr>
        <a:xfrm>
          <a:off x="191996" y="1759578"/>
          <a:ext cx="191179" cy="716921"/>
        </a:xfrm>
        <a:custGeom>
          <a:avLst/>
          <a:gdLst/>
          <a:ahLst/>
          <a:cxnLst/>
          <a:rect l="0" t="0" r="0" b="0"/>
          <a:pathLst>
            <a:path>
              <a:moveTo>
                <a:pt x="0" y="0"/>
              </a:moveTo>
              <a:lnTo>
                <a:pt x="0" y="716921"/>
              </a:lnTo>
              <a:lnTo>
                <a:pt x="191179" y="7169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33040D-A4FB-374F-BAEF-D3A32FBEF1F8}">
      <dsp:nvSpPr>
        <dsp:cNvPr id="0" name=""/>
        <dsp:cNvSpPr/>
      </dsp:nvSpPr>
      <dsp:spPr>
        <a:xfrm>
          <a:off x="383175" y="1998552"/>
          <a:ext cx="1529432" cy="95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Counters </a:t>
          </a:r>
          <a:endParaRPr lang="en-US" sz="1700" kern="1200" dirty="0"/>
        </a:p>
      </dsp:txBody>
      <dsp:txXfrm>
        <a:off x="383175" y="1998552"/>
        <a:ext cx="1529432" cy="955895"/>
      </dsp:txXfrm>
    </dsp:sp>
    <dsp:sp modelId="{5364F8D8-5EC7-494E-91D6-50D0726E5986}">
      <dsp:nvSpPr>
        <dsp:cNvPr id="0" name=""/>
        <dsp:cNvSpPr/>
      </dsp:nvSpPr>
      <dsp:spPr>
        <a:xfrm>
          <a:off x="191996" y="1759578"/>
          <a:ext cx="191179" cy="1911790"/>
        </a:xfrm>
        <a:custGeom>
          <a:avLst/>
          <a:gdLst/>
          <a:ahLst/>
          <a:cxnLst/>
          <a:rect l="0" t="0" r="0" b="0"/>
          <a:pathLst>
            <a:path>
              <a:moveTo>
                <a:pt x="0" y="0"/>
              </a:moveTo>
              <a:lnTo>
                <a:pt x="0" y="1911790"/>
              </a:lnTo>
              <a:lnTo>
                <a:pt x="191179" y="191179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ED31E64-0EC4-144A-A686-C4B5B3C8D82E}">
      <dsp:nvSpPr>
        <dsp:cNvPr id="0" name=""/>
        <dsp:cNvSpPr/>
      </dsp:nvSpPr>
      <dsp:spPr>
        <a:xfrm>
          <a:off x="383175" y="3193421"/>
          <a:ext cx="1529432" cy="95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Boolean</a:t>
          </a:r>
          <a:endParaRPr lang="en-US" sz="1700" kern="1200" dirty="0"/>
        </a:p>
      </dsp:txBody>
      <dsp:txXfrm>
        <a:off x="383175" y="3193421"/>
        <a:ext cx="1529432" cy="955895"/>
      </dsp:txXfrm>
    </dsp:sp>
    <dsp:sp modelId="{23E0764E-A7E8-AF42-BA08-FD7830F1837D}">
      <dsp:nvSpPr>
        <dsp:cNvPr id="0" name=""/>
        <dsp:cNvSpPr/>
      </dsp:nvSpPr>
      <dsp:spPr>
        <a:xfrm>
          <a:off x="2390554" y="803683"/>
          <a:ext cx="1911790" cy="955895"/>
        </a:xfrm>
        <a:prstGeom prst="roundRect">
          <a:avLst>
            <a:gd name="adj" fmla="val 10000"/>
          </a:avLst>
        </a:prstGeom>
        <a:gradFill rotWithShape="0">
          <a:gsLst>
            <a:gs pos="0">
              <a:schemeClr val="accent1">
                <a:hueOff val="0"/>
                <a:satOff val="0"/>
                <a:lumOff val="0"/>
                <a:alphaOff val="0"/>
                <a:tint val="90000"/>
                <a:shade val="100000"/>
                <a:alpha val="85000"/>
                <a:satMod val="150000"/>
              </a:schemeClr>
            </a:gs>
            <a:gs pos="33000">
              <a:schemeClr val="accent1">
                <a:hueOff val="0"/>
                <a:satOff val="0"/>
                <a:lumOff val="0"/>
                <a:alphaOff val="0"/>
                <a:tint val="90000"/>
                <a:shade val="100000"/>
                <a:alpha val="95000"/>
                <a:satMod val="130000"/>
              </a:schemeClr>
            </a:gs>
            <a:gs pos="67000">
              <a:schemeClr val="accent1">
                <a:hueOff val="0"/>
                <a:satOff val="0"/>
                <a:lumOff val="0"/>
                <a:alphaOff val="0"/>
                <a:shade val="70000"/>
                <a:satMod val="135000"/>
              </a:schemeClr>
            </a:gs>
            <a:gs pos="100000">
              <a:schemeClr val="accent1">
                <a:hueOff val="0"/>
                <a:satOff val="0"/>
                <a:lumOff val="0"/>
                <a:alphaOff val="0"/>
                <a:shade val="50000"/>
                <a:satMod val="135000"/>
              </a:schemeClr>
            </a:gs>
          </a:gsLst>
          <a:lin ang="13200000" scaled="1"/>
        </a:gradFill>
        <a:ln>
          <a:noFill/>
        </a:ln>
        <a:effectLst/>
        <a:scene3d>
          <a:camera prst="orthographicFront">
            <a:rot lat="0" lon="0" rev="0"/>
          </a:camera>
          <a:lightRig rig="twoPt" dir="tl"/>
        </a:scene3d>
        <a:sp3d extrusionH="12700" prstMaterial="softEdge">
          <a:bevelT w="25400" h="50800"/>
        </a:sp3d>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smtClean="0"/>
            <a:t>fees</a:t>
          </a:r>
          <a:endParaRPr lang="en-US" sz="2500" kern="1200" dirty="0"/>
        </a:p>
      </dsp:txBody>
      <dsp:txXfrm>
        <a:off x="2390554" y="803683"/>
        <a:ext cx="1911790" cy="955895"/>
      </dsp:txXfrm>
    </dsp:sp>
    <dsp:sp modelId="{96F1871D-02E1-5B45-B9BE-09FCA01AF5A5}">
      <dsp:nvSpPr>
        <dsp:cNvPr id="0" name=""/>
        <dsp:cNvSpPr/>
      </dsp:nvSpPr>
      <dsp:spPr>
        <a:xfrm>
          <a:off x="2581733" y="1759578"/>
          <a:ext cx="191179" cy="716921"/>
        </a:xfrm>
        <a:custGeom>
          <a:avLst/>
          <a:gdLst/>
          <a:ahLst/>
          <a:cxnLst/>
          <a:rect l="0" t="0" r="0" b="0"/>
          <a:pathLst>
            <a:path>
              <a:moveTo>
                <a:pt x="0" y="0"/>
              </a:moveTo>
              <a:lnTo>
                <a:pt x="0" y="716921"/>
              </a:lnTo>
              <a:lnTo>
                <a:pt x="191179" y="7169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0F02D38-DC66-C749-A030-2ECBE38C787E}">
      <dsp:nvSpPr>
        <dsp:cNvPr id="0" name=""/>
        <dsp:cNvSpPr/>
      </dsp:nvSpPr>
      <dsp:spPr>
        <a:xfrm>
          <a:off x="2772912" y="1998552"/>
          <a:ext cx="1529432" cy="95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Boolean</a:t>
          </a:r>
          <a:endParaRPr lang="en-US" sz="1700" kern="1200" dirty="0"/>
        </a:p>
      </dsp:txBody>
      <dsp:txXfrm>
        <a:off x="2772912" y="1998552"/>
        <a:ext cx="1529432" cy="955895"/>
      </dsp:txXfrm>
    </dsp:sp>
    <dsp:sp modelId="{1CB4DA5B-97CF-6144-82F3-A40EADDD8BD0}">
      <dsp:nvSpPr>
        <dsp:cNvPr id="0" name=""/>
        <dsp:cNvSpPr/>
      </dsp:nvSpPr>
      <dsp:spPr>
        <a:xfrm>
          <a:off x="2581733" y="1759578"/>
          <a:ext cx="191179" cy="1911790"/>
        </a:xfrm>
        <a:custGeom>
          <a:avLst/>
          <a:gdLst/>
          <a:ahLst/>
          <a:cxnLst/>
          <a:rect l="0" t="0" r="0" b="0"/>
          <a:pathLst>
            <a:path>
              <a:moveTo>
                <a:pt x="0" y="0"/>
              </a:moveTo>
              <a:lnTo>
                <a:pt x="0" y="1911790"/>
              </a:lnTo>
              <a:lnTo>
                <a:pt x="191179" y="191179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338E4BA-D540-D849-AF6F-5AA409E8F32E}">
      <dsp:nvSpPr>
        <dsp:cNvPr id="0" name=""/>
        <dsp:cNvSpPr/>
      </dsp:nvSpPr>
      <dsp:spPr>
        <a:xfrm>
          <a:off x="2772912" y="3193421"/>
          <a:ext cx="1529432" cy="95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Balance</a:t>
          </a:r>
          <a:endParaRPr lang="en-US" sz="1700" kern="1200" dirty="0"/>
        </a:p>
      </dsp:txBody>
      <dsp:txXfrm>
        <a:off x="2772912" y="3193421"/>
        <a:ext cx="1529432" cy="955895"/>
      </dsp:txXfrm>
    </dsp:sp>
    <dsp:sp modelId="{D9774BF3-8DF3-3442-AF5C-6E0EB19750CF}">
      <dsp:nvSpPr>
        <dsp:cNvPr id="0" name=""/>
        <dsp:cNvSpPr/>
      </dsp:nvSpPr>
      <dsp:spPr>
        <a:xfrm>
          <a:off x="4780292" y="803683"/>
          <a:ext cx="1911790" cy="955895"/>
        </a:xfrm>
        <a:prstGeom prst="roundRect">
          <a:avLst>
            <a:gd name="adj" fmla="val 10000"/>
          </a:avLst>
        </a:prstGeom>
        <a:gradFill rotWithShape="0">
          <a:gsLst>
            <a:gs pos="0">
              <a:schemeClr val="accent1">
                <a:hueOff val="0"/>
                <a:satOff val="0"/>
                <a:lumOff val="0"/>
                <a:alphaOff val="0"/>
                <a:tint val="90000"/>
                <a:shade val="100000"/>
                <a:alpha val="85000"/>
                <a:satMod val="150000"/>
              </a:schemeClr>
            </a:gs>
            <a:gs pos="33000">
              <a:schemeClr val="accent1">
                <a:hueOff val="0"/>
                <a:satOff val="0"/>
                <a:lumOff val="0"/>
                <a:alphaOff val="0"/>
                <a:tint val="90000"/>
                <a:shade val="100000"/>
                <a:alpha val="95000"/>
                <a:satMod val="130000"/>
              </a:schemeClr>
            </a:gs>
            <a:gs pos="67000">
              <a:schemeClr val="accent1">
                <a:hueOff val="0"/>
                <a:satOff val="0"/>
                <a:lumOff val="0"/>
                <a:alphaOff val="0"/>
                <a:shade val="70000"/>
                <a:satMod val="135000"/>
              </a:schemeClr>
            </a:gs>
            <a:gs pos="100000">
              <a:schemeClr val="accent1">
                <a:hueOff val="0"/>
                <a:satOff val="0"/>
                <a:lumOff val="0"/>
                <a:alphaOff val="0"/>
                <a:shade val="50000"/>
                <a:satMod val="135000"/>
              </a:schemeClr>
            </a:gs>
          </a:gsLst>
          <a:lin ang="13200000" scaled="1"/>
        </a:gradFill>
        <a:ln>
          <a:noFill/>
        </a:ln>
        <a:effectLst/>
        <a:scene3d>
          <a:camera prst="orthographicFront">
            <a:rot lat="0" lon="0" rev="0"/>
          </a:camera>
          <a:lightRig rig="twoPt" dir="tl"/>
        </a:scene3d>
        <a:sp3d extrusionH="12700" prstMaterial="softEdge">
          <a:bevelT w="25400" h="50800"/>
        </a:sp3d>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en-US" sz="2500" kern="1200" dirty="0" smtClean="0"/>
            <a:t>Result</a:t>
          </a:r>
          <a:endParaRPr lang="en-US" sz="2500" kern="1200" dirty="0"/>
        </a:p>
      </dsp:txBody>
      <dsp:txXfrm>
        <a:off x="4780292" y="803683"/>
        <a:ext cx="1911790" cy="955895"/>
      </dsp:txXfrm>
    </dsp:sp>
    <dsp:sp modelId="{6BB7DE2F-5D3F-D447-844A-D0808B023F96}">
      <dsp:nvSpPr>
        <dsp:cNvPr id="0" name=""/>
        <dsp:cNvSpPr/>
      </dsp:nvSpPr>
      <dsp:spPr>
        <a:xfrm>
          <a:off x="4971471" y="1759578"/>
          <a:ext cx="191179" cy="716921"/>
        </a:xfrm>
        <a:custGeom>
          <a:avLst/>
          <a:gdLst/>
          <a:ahLst/>
          <a:cxnLst/>
          <a:rect l="0" t="0" r="0" b="0"/>
          <a:pathLst>
            <a:path>
              <a:moveTo>
                <a:pt x="0" y="0"/>
              </a:moveTo>
              <a:lnTo>
                <a:pt x="0" y="716921"/>
              </a:lnTo>
              <a:lnTo>
                <a:pt x="191179" y="7169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4B0F5E8-C124-764D-9F03-EDACDF86098B}">
      <dsp:nvSpPr>
        <dsp:cNvPr id="0" name=""/>
        <dsp:cNvSpPr/>
      </dsp:nvSpPr>
      <dsp:spPr>
        <a:xfrm>
          <a:off x="5162650" y="1998552"/>
          <a:ext cx="1529432" cy="95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Grades</a:t>
          </a:r>
          <a:endParaRPr lang="en-US" sz="1700" kern="1200" dirty="0"/>
        </a:p>
      </dsp:txBody>
      <dsp:txXfrm>
        <a:off x="5162650" y="1998552"/>
        <a:ext cx="1529432" cy="955895"/>
      </dsp:txXfrm>
    </dsp:sp>
    <dsp:sp modelId="{DD772A33-C318-5745-982D-4AF1A3F55B33}">
      <dsp:nvSpPr>
        <dsp:cNvPr id="0" name=""/>
        <dsp:cNvSpPr/>
      </dsp:nvSpPr>
      <dsp:spPr>
        <a:xfrm>
          <a:off x="4971471" y="1759578"/>
          <a:ext cx="191179" cy="1911790"/>
        </a:xfrm>
        <a:custGeom>
          <a:avLst/>
          <a:gdLst/>
          <a:ahLst/>
          <a:cxnLst/>
          <a:rect l="0" t="0" r="0" b="0"/>
          <a:pathLst>
            <a:path>
              <a:moveTo>
                <a:pt x="0" y="0"/>
              </a:moveTo>
              <a:lnTo>
                <a:pt x="0" y="1911790"/>
              </a:lnTo>
              <a:lnTo>
                <a:pt x="191179" y="191179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0FD2528-A341-BA46-B549-C2C5EB3984B7}">
      <dsp:nvSpPr>
        <dsp:cNvPr id="0" name=""/>
        <dsp:cNvSpPr/>
      </dsp:nvSpPr>
      <dsp:spPr>
        <a:xfrm>
          <a:off x="5162650" y="3193421"/>
          <a:ext cx="1529432" cy="95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GPA-simple mathematics</a:t>
          </a:r>
          <a:endParaRPr lang="en-US" sz="1700" kern="1200" dirty="0"/>
        </a:p>
      </dsp:txBody>
      <dsp:txXfrm>
        <a:off x="5162650" y="3193421"/>
        <a:ext cx="1529432" cy="95589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7DEBC6E-6C17-9E4A-AD11-48BC0C4B0338}">
      <dsp:nvSpPr>
        <dsp:cNvPr id="0" name=""/>
        <dsp:cNvSpPr/>
      </dsp:nvSpPr>
      <dsp:spPr>
        <a:xfrm>
          <a:off x="436066" y="496"/>
          <a:ext cx="2321718" cy="1160859"/>
        </a:xfrm>
        <a:prstGeom prst="roundRect">
          <a:avLst>
            <a:gd name="adj" fmla="val 10000"/>
          </a:avLst>
        </a:prstGeom>
        <a:gradFill rotWithShape="0">
          <a:gsLst>
            <a:gs pos="0">
              <a:schemeClr val="accent1">
                <a:hueOff val="0"/>
                <a:satOff val="0"/>
                <a:lumOff val="0"/>
                <a:alphaOff val="0"/>
                <a:tint val="90000"/>
                <a:shade val="100000"/>
                <a:alpha val="85000"/>
                <a:satMod val="150000"/>
              </a:schemeClr>
            </a:gs>
            <a:gs pos="33000">
              <a:schemeClr val="accent1">
                <a:hueOff val="0"/>
                <a:satOff val="0"/>
                <a:lumOff val="0"/>
                <a:alphaOff val="0"/>
                <a:tint val="90000"/>
                <a:shade val="100000"/>
                <a:alpha val="95000"/>
                <a:satMod val="130000"/>
              </a:schemeClr>
            </a:gs>
            <a:gs pos="67000">
              <a:schemeClr val="accent1">
                <a:hueOff val="0"/>
                <a:satOff val="0"/>
                <a:lumOff val="0"/>
                <a:alphaOff val="0"/>
                <a:shade val="70000"/>
                <a:satMod val="135000"/>
              </a:schemeClr>
            </a:gs>
            <a:gs pos="100000">
              <a:schemeClr val="accent1">
                <a:hueOff val="0"/>
                <a:satOff val="0"/>
                <a:lumOff val="0"/>
                <a:alphaOff val="0"/>
                <a:shade val="50000"/>
                <a:satMod val="135000"/>
              </a:schemeClr>
            </a:gs>
          </a:gsLst>
          <a:lin ang="13200000" scaled="1"/>
        </a:gradFill>
        <a:ln>
          <a:noFill/>
        </a:ln>
        <a:effectLst/>
        <a:scene3d>
          <a:camera prst="orthographicFront">
            <a:rot lat="0" lon="0" rev="0"/>
          </a:camera>
          <a:lightRig rig="twoPt" dir="tl"/>
        </a:scene3d>
        <a:sp3d extrusionH="12700" prstMaterial="softEdge">
          <a:bevelT w="25400" h="50800"/>
        </a:sp3d>
      </dsp:spPr>
      <dsp:style>
        <a:lnRef idx="0">
          <a:scrgbClr r="0" g="0" b="0"/>
        </a:lnRef>
        <a:fillRef idx="3">
          <a:scrgbClr r="0" g="0" b="0"/>
        </a:fillRef>
        <a:effectRef idx="2">
          <a:scrgbClr r="0" g="0" b="0"/>
        </a:effectRef>
        <a:fontRef idx="minor">
          <a:schemeClr val="lt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en-US" sz="3400" kern="1200" dirty="0" smtClean="0"/>
            <a:t>Data-Collection</a:t>
          </a:r>
          <a:endParaRPr lang="en-US" sz="3400" kern="1200" dirty="0"/>
        </a:p>
      </dsp:txBody>
      <dsp:txXfrm>
        <a:off x="436066" y="496"/>
        <a:ext cx="2321718" cy="1160859"/>
      </dsp:txXfrm>
    </dsp:sp>
    <dsp:sp modelId="{5CD07652-B7E8-DE44-9892-08DA8C0A4DDF}">
      <dsp:nvSpPr>
        <dsp:cNvPr id="0" name=""/>
        <dsp:cNvSpPr/>
      </dsp:nvSpPr>
      <dsp:spPr>
        <a:xfrm>
          <a:off x="668238" y="1161355"/>
          <a:ext cx="232171" cy="870644"/>
        </a:xfrm>
        <a:custGeom>
          <a:avLst/>
          <a:gdLst/>
          <a:ahLst/>
          <a:cxnLst/>
          <a:rect l="0" t="0" r="0" b="0"/>
          <a:pathLst>
            <a:path>
              <a:moveTo>
                <a:pt x="0" y="0"/>
              </a:moveTo>
              <a:lnTo>
                <a:pt x="0" y="870644"/>
              </a:lnTo>
              <a:lnTo>
                <a:pt x="232171" y="870644"/>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70DED9-11AC-5641-890C-C4481A6AB0AD}">
      <dsp:nvSpPr>
        <dsp:cNvPr id="0" name=""/>
        <dsp:cNvSpPr/>
      </dsp:nvSpPr>
      <dsp:spPr>
        <a:xfrm>
          <a:off x="900410" y="1451570"/>
          <a:ext cx="1857374" cy="11608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r>
            <a:rPr lang="en-US" sz="3300" kern="1200" dirty="0" smtClean="0"/>
            <a:t>DBMS</a:t>
          </a:r>
          <a:endParaRPr lang="en-US" sz="3300" kern="1200" dirty="0"/>
        </a:p>
      </dsp:txBody>
      <dsp:txXfrm>
        <a:off x="900410" y="1451570"/>
        <a:ext cx="1857374" cy="1160859"/>
      </dsp:txXfrm>
    </dsp:sp>
    <dsp:sp modelId="{2B503F95-C9FF-7745-8A99-A9D255F2125E}">
      <dsp:nvSpPr>
        <dsp:cNvPr id="0" name=""/>
        <dsp:cNvSpPr/>
      </dsp:nvSpPr>
      <dsp:spPr>
        <a:xfrm>
          <a:off x="668238" y="1161355"/>
          <a:ext cx="232171" cy="2321718"/>
        </a:xfrm>
        <a:custGeom>
          <a:avLst/>
          <a:gdLst/>
          <a:ahLst/>
          <a:cxnLst/>
          <a:rect l="0" t="0" r="0" b="0"/>
          <a:pathLst>
            <a:path>
              <a:moveTo>
                <a:pt x="0" y="0"/>
              </a:moveTo>
              <a:lnTo>
                <a:pt x="0" y="2321718"/>
              </a:lnTo>
              <a:lnTo>
                <a:pt x="232171" y="2321718"/>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DA0C3C-6F81-8F4A-B3A2-6E84486B0907}">
      <dsp:nvSpPr>
        <dsp:cNvPr id="0" name=""/>
        <dsp:cNvSpPr/>
      </dsp:nvSpPr>
      <dsp:spPr>
        <a:xfrm>
          <a:off x="900410" y="2902644"/>
          <a:ext cx="1857374" cy="11608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r>
            <a:rPr lang="en-US" sz="3300" kern="1200" dirty="0" err="1" smtClean="0"/>
            <a:t>NoSQL</a:t>
          </a:r>
          <a:endParaRPr lang="en-US" sz="3300" kern="1200" dirty="0"/>
        </a:p>
      </dsp:txBody>
      <dsp:txXfrm>
        <a:off x="900410" y="2902644"/>
        <a:ext cx="1857374" cy="1160859"/>
      </dsp:txXfrm>
    </dsp:sp>
    <dsp:sp modelId="{B390B573-EBCA-DE4C-92C6-6A3F36D29277}">
      <dsp:nvSpPr>
        <dsp:cNvPr id="0" name=""/>
        <dsp:cNvSpPr/>
      </dsp:nvSpPr>
      <dsp:spPr>
        <a:xfrm>
          <a:off x="3338214" y="496"/>
          <a:ext cx="2321718" cy="1160859"/>
        </a:xfrm>
        <a:prstGeom prst="roundRect">
          <a:avLst>
            <a:gd name="adj" fmla="val 10000"/>
          </a:avLst>
        </a:prstGeom>
        <a:gradFill rotWithShape="0">
          <a:gsLst>
            <a:gs pos="0">
              <a:schemeClr val="accent1">
                <a:hueOff val="0"/>
                <a:satOff val="0"/>
                <a:lumOff val="0"/>
                <a:alphaOff val="0"/>
                <a:tint val="90000"/>
                <a:shade val="100000"/>
                <a:alpha val="85000"/>
                <a:satMod val="150000"/>
              </a:schemeClr>
            </a:gs>
            <a:gs pos="33000">
              <a:schemeClr val="accent1">
                <a:hueOff val="0"/>
                <a:satOff val="0"/>
                <a:lumOff val="0"/>
                <a:alphaOff val="0"/>
                <a:tint val="90000"/>
                <a:shade val="100000"/>
                <a:alpha val="95000"/>
                <a:satMod val="130000"/>
              </a:schemeClr>
            </a:gs>
            <a:gs pos="67000">
              <a:schemeClr val="accent1">
                <a:hueOff val="0"/>
                <a:satOff val="0"/>
                <a:lumOff val="0"/>
                <a:alphaOff val="0"/>
                <a:shade val="70000"/>
                <a:satMod val="135000"/>
              </a:schemeClr>
            </a:gs>
            <a:gs pos="100000">
              <a:schemeClr val="accent1">
                <a:hueOff val="0"/>
                <a:satOff val="0"/>
                <a:lumOff val="0"/>
                <a:alphaOff val="0"/>
                <a:shade val="50000"/>
                <a:satMod val="135000"/>
              </a:schemeClr>
            </a:gs>
          </a:gsLst>
          <a:lin ang="13200000" scaled="1"/>
        </a:gradFill>
        <a:ln>
          <a:noFill/>
        </a:ln>
        <a:effectLst/>
        <a:scene3d>
          <a:camera prst="orthographicFront">
            <a:rot lat="0" lon="0" rev="0"/>
          </a:camera>
          <a:lightRig rig="twoPt" dir="tl"/>
        </a:scene3d>
        <a:sp3d extrusionH="12700" prstMaterial="softEdge">
          <a:bevelT w="25400" h="50800"/>
        </a:sp3d>
      </dsp:spPr>
      <dsp:style>
        <a:lnRef idx="0">
          <a:scrgbClr r="0" g="0" b="0"/>
        </a:lnRef>
        <a:fillRef idx="3">
          <a:scrgbClr r="0" g="0" b="0"/>
        </a:fillRef>
        <a:effectRef idx="2">
          <a:scrgbClr r="0" g="0" b="0"/>
        </a:effectRef>
        <a:fontRef idx="minor">
          <a:schemeClr val="lt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en-US" sz="3400" kern="1200" dirty="0" smtClean="0"/>
            <a:t>Broadcast</a:t>
          </a:r>
          <a:endParaRPr lang="en-US" sz="3400" kern="1200" dirty="0"/>
        </a:p>
      </dsp:txBody>
      <dsp:txXfrm>
        <a:off x="3338214" y="496"/>
        <a:ext cx="2321718" cy="1160859"/>
      </dsp:txXfrm>
    </dsp:sp>
    <dsp:sp modelId="{1CD005EA-3F19-4A41-A0C2-316541D9BACC}">
      <dsp:nvSpPr>
        <dsp:cNvPr id="0" name=""/>
        <dsp:cNvSpPr/>
      </dsp:nvSpPr>
      <dsp:spPr>
        <a:xfrm>
          <a:off x="3570386" y="1161355"/>
          <a:ext cx="232171" cy="870644"/>
        </a:xfrm>
        <a:custGeom>
          <a:avLst/>
          <a:gdLst/>
          <a:ahLst/>
          <a:cxnLst/>
          <a:rect l="0" t="0" r="0" b="0"/>
          <a:pathLst>
            <a:path>
              <a:moveTo>
                <a:pt x="0" y="0"/>
              </a:moveTo>
              <a:lnTo>
                <a:pt x="0" y="870644"/>
              </a:lnTo>
              <a:lnTo>
                <a:pt x="232171" y="870644"/>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83B2D0B-A3B3-3C44-8939-EBBC7C387421}">
      <dsp:nvSpPr>
        <dsp:cNvPr id="0" name=""/>
        <dsp:cNvSpPr/>
      </dsp:nvSpPr>
      <dsp:spPr>
        <a:xfrm>
          <a:off x="3802558" y="1451570"/>
          <a:ext cx="1857374" cy="11608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r>
            <a:rPr lang="en-US" sz="3300" kern="1200" dirty="0" smtClean="0"/>
            <a:t>Through email</a:t>
          </a:r>
          <a:endParaRPr lang="en-US" sz="3300" kern="1200" dirty="0"/>
        </a:p>
      </dsp:txBody>
      <dsp:txXfrm>
        <a:off x="3802558" y="1451570"/>
        <a:ext cx="1857374" cy="1160859"/>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24F91-751A-724D-A2BF-50CB19E841E2}" type="datetimeFigureOut">
              <a:rPr lang="en-US" smtClean="0"/>
              <a:pPr/>
              <a:t>2/19/18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C13AA1-7987-CD48-812F-439E7B9AD81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Genetic Algorithms are not chaotic, they are stochastic. The complexity depends on the genetic operators, their implementation (which may have a very significant effect on overall complexity), the representation of the individuals and the population, and obviously on the fitness function. Given the usual choices (point mutation, one point crossover, roulette wheel selection) a Genetic Algorithms complexity is </a:t>
            </a:r>
            <a:r>
              <a:rPr lang="en-US" dirty="0" err="1" smtClean="0"/>
              <a:t>O(g(nm</a:t>
            </a:r>
            <a:r>
              <a:rPr lang="en-US" dirty="0" smtClean="0"/>
              <a:t> + nm + </a:t>
            </a:r>
            <a:r>
              <a:rPr lang="en-US" dirty="0" err="1" smtClean="0"/>
              <a:t>n</a:t>
            </a:r>
            <a:r>
              <a:rPr lang="en-US" dirty="0" smtClean="0"/>
              <a:t>)) with </a:t>
            </a:r>
            <a:r>
              <a:rPr lang="en-US" dirty="0" err="1" smtClean="0"/>
              <a:t>g</a:t>
            </a:r>
            <a:r>
              <a:rPr lang="en-US" dirty="0" smtClean="0"/>
              <a:t> the number of generations, </a:t>
            </a:r>
            <a:r>
              <a:rPr lang="en-US" dirty="0" err="1" smtClean="0"/>
              <a:t>n</a:t>
            </a:r>
            <a:r>
              <a:rPr lang="en-US" dirty="0" smtClean="0"/>
              <a:t> the population size and </a:t>
            </a:r>
            <a:r>
              <a:rPr lang="en-US" dirty="0" err="1" smtClean="0"/>
              <a:t>m</a:t>
            </a:r>
            <a:r>
              <a:rPr lang="en-US" dirty="0" smtClean="0"/>
              <a:t> the size of the individuals. Therefore the complexity is on the order of </a:t>
            </a:r>
            <a:r>
              <a:rPr lang="en-US" dirty="0" err="1" smtClean="0"/>
              <a:t>O(gnm</a:t>
            </a:r>
            <a:r>
              <a:rPr lang="en-US" dirty="0" smtClean="0"/>
              <a:t>)).</a:t>
            </a:r>
            <a:br>
              <a:rPr lang="en-US" dirty="0" smtClean="0"/>
            </a:br>
            <a:r>
              <a:rPr lang="en-US" dirty="0" smtClean="0"/>
              <a:t>This is of cause ignoring the fitness function, which depends on the application.</a:t>
            </a:r>
            <a:endParaRPr lang="en-US" dirty="0"/>
          </a:p>
        </p:txBody>
      </p:sp>
      <p:sp>
        <p:nvSpPr>
          <p:cNvPr id="4" name="Slide Number Placeholder 3"/>
          <p:cNvSpPr>
            <a:spLocks noGrp="1"/>
          </p:cNvSpPr>
          <p:nvPr>
            <p:ph type="sldNum" sz="quarter" idx="10"/>
          </p:nvPr>
        </p:nvSpPr>
        <p:spPr/>
        <p:txBody>
          <a:bodyPr/>
          <a:lstStyle/>
          <a:p>
            <a:fld id="{F7C13AA1-7987-CD48-812F-439E7B9AD810}"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25"/>
          <p:cNvGrpSpPr>
            <a:grpSpLocks noChangeAspect="1"/>
          </p:cNvGrpSpPr>
          <p:nvPr/>
        </p:nvGrpSpPr>
        <p:grpSpPr>
          <a:xfrm>
            <a:off x="2071048" y="2502945"/>
            <a:ext cx="1466879" cy="1676400"/>
            <a:chOff x="1230573" y="1890215"/>
            <a:chExt cx="1444388" cy="1650696"/>
          </a:xfrm>
        </p:grpSpPr>
        <p:sp>
          <p:nvSpPr>
            <p:cNvPr id="9" name="Oval 8"/>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Oval 11"/>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52F4AF45-1F97-1A4A-9D2A-3D5DB5162DE5}" type="datetimeFigureOut">
              <a:rPr lang="en-US" smtClean="0"/>
              <a:pPr/>
              <a:t>2/19/18</a:t>
            </a:fld>
            <a:endParaRPr lang="en-US"/>
          </a:p>
        </p:txBody>
      </p:sp>
      <p:sp>
        <p:nvSpPr>
          <p:cNvPr id="5" name="Footer Placeholder 4"/>
          <p:cNvSpPr>
            <a:spLocks noGrp="1"/>
          </p:cNvSpPr>
          <p:nvPr>
            <p:ph type="ftr" sz="quarter" idx="11"/>
          </p:nvPr>
        </p:nvSpPr>
        <p:spPr>
          <a:xfrm>
            <a:off x="457200" y="6356350"/>
            <a:ext cx="2895600" cy="365125"/>
          </a:xfrm>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EFA61C74-108E-0C4F-9816-ECFFF63A0AC4}" type="slidenum">
              <a:rPr lang="en-US" smtClean="0"/>
              <a:pPr/>
              <a:t>‹#›</a:t>
            </a:fld>
            <a:endParaRPr lang="en-US"/>
          </a:p>
        </p:txBody>
      </p:sp>
      <p:sp>
        <p:nvSpPr>
          <p:cNvPr id="13" name="Round Same Side Corner Rectangle 12"/>
          <p:cNvSpPr/>
          <p:nvPr/>
        </p:nvSpPr>
        <p:spPr>
          <a:xfrm rot="5400000" flipH="1">
            <a:off x="4572000" y="1603786"/>
            <a:ext cx="3474720" cy="3474720"/>
          </a:xfrm>
          <a:prstGeom prst="round2SameRect">
            <a:avLst>
              <a:gd name="adj1" fmla="val 3122"/>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4651248" y="1680881"/>
            <a:ext cx="3273552" cy="1640541"/>
          </a:xfrm>
        </p:spPr>
        <p:txBody>
          <a:bodyPr vert="horz" lIns="91440" tIns="0" rIns="91440" bIns="0" rtlCol="0" anchor="b" anchorCtr="0">
            <a:noAutofit/>
          </a:bodyPr>
          <a:lstStyle>
            <a:lvl1pPr algn="ct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651248" y="3384176"/>
            <a:ext cx="3273552" cy="530352"/>
          </a:xfrm>
        </p:spPr>
        <p:txBody>
          <a:bodyPr vert="horz" lIns="91440" tIns="0" rIns="91440" bIns="0" rtlCol="0">
            <a:normAutofit/>
          </a:bodyPr>
          <a:lstStyle>
            <a:lvl1pPr marL="0" indent="0" algn="ct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429001" y="450850"/>
            <a:ext cx="4922184" cy="4611688"/>
          </a:xfrm>
          <a:prstGeom prst="roundRect">
            <a:avLst>
              <a:gd name="adj" fmla="val 3826"/>
            </a:avLst>
          </a:prstGeom>
          <a:no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3426758" y="5069541"/>
            <a:ext cx="4924425" cy="662519"/>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3426759" y="5732060"/>
            <a:ext cx="4924425"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F4AF45-1F97-1A4A-9D2A-3D5DB5162DE5}" type="datetimeFigureOut">
              <a:rPr lang="en-US" smtClean="0"/>
              <a:pPr/>
              <a:t>2/19/18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61C74-108E-0C4F-9816-ECFFF63A0A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Alt.">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1609725"/>
            <a:ext cx="5343525" cy="2281238"/>
          </a:xfrm>
          <a:prstGeom prst="roundRect">
            <a:avLst>
              <a:gd name="adj" fmla="val 3826"/>
            </a:avLst>
          </a:prstGeom>
          <a:no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2948318" y="3904812"/>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4586704"/>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F4AF45-1F97-1A4A-9D2A-3D5DB5162DE5}" type="datetimeFigureOut">
              <a:rPr lang="en-US" smtClean="0"/>
              <a:pPr/>
              <a:t>2/19/18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61C74-108E-0C4F-9816-ECFFF63A0AC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with Caption">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443552"/>
            <a:ext cx="5343525" cy="2281238"/>
          </a:xfrm>
          <a:prstGeom prst="round2SameRect">
            <a:avLst>
              <a:gd name="adj1" fmla="val 5300"/>
              <a:gd name="adj2" fmla="val 0"/>
            </a:avLst>
          </a:prstGeom>
          <a:noFill/>
        </p:spPr>
        <p:txBody>
          <a:bodyPr/>
          <a:lstStyle>
            <a:lvl1pPr marL="0" indent="0">
              <a:buNone/>
              <a:defRPr/>
            </a:lvl1pPr>
          </a:lstStyle>
          <a:p>
            <a:r>
              <a:rPr lang="en-US" smtClean="0"/>
              <a:t>Click icon to add picture</a:t>
            </a:r>
            <a:endParaRPr/>
          </a:p>
        </p:txBody>
      </p:sp>
      <p:sp>
        <p:nvSpPr>
          <p:cNvPr id="2" name="Title 1"/>
          <p:cNvSpPr>
            <a:spLocks noGrp="1"/>
          </p:cNvSpPr>
          <p:nvPr>
            <p:ph type="title"/>
          </p:nvPr>
        </p:nvSpPr>
        <p:spPr>
          <a:xfrm>
            <a:off x="2948318" y="5055855"/>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F4AF45-1F97-1A4A-9D2A-3D5DB5162DE5}" type="datetimeFigureOut">
              <a:rPr lang="en-US" smtClean="0"/>
              <a:pPr/>
              <a:t>2/19/18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61C74-108E-0C4F-9816-ECFFF63A0AC4}" type="slidenum">
              <a:rPr lang="en-US" smtClean="0"/>
              <a:pPr/>
              <a:t>‹#›</a:t>
            </a:fld>
            <a:endParaRPr lang="en-US"/>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en-US" smtClean="0"/>
              <a:t>Click icon to add picture</a:t>
            </a:r>
            <a:endParaRPr/>
          </a:p>
        </p:txBody>
      </p:sp>
      <p:sp>
        <p:nvSpPr>
          <p:cNvPr id="14" name="Picture Placeholder 11"/>
          <p:cNvSpPr>
            <a:spLocks noGrp="1"/>
          </p:cNvSpPr>
          <p:nvPr>
            <p:ph type="pic" sz="quarter" idx="15"/>
          </p:nvPr>
        </p:nvSpPr>
        <p:spPr>
          <a:xfrm flipV="1">
            <a:off x="5722015"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18" y="5055855"/>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F4AF45-1F97-1A4A-9D2A-3D5DB5162DE5}" type="datetimeFigureOut">
              <a:rPr lang="en-US" smtClean="0"/>
              <a:pPr/>
              <a:t>2/19/18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61C74-108E-0C4F-9816-ECFFF63A0AC4}" type="slidenum">
              <a:rPr lang="en-US" smtClean="0"/>
              <a:pPr/>
              <a:t>‹#›</a:t>
            </a:fld>
            <a:endParaRPr lang="en-US"/>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en-US" smtClean="0"/>
              <a:t>Click icon to add picture</a:t>
            </a:r>
            <a:endParaRPr/>
          </a:p>
        </p:txBody>
      </p:sp>
      <p:sp>
        <p:nvSpPr>
          <p:cNvPr id="14" name="Picture Placeholder 11"/>
          <p:cNvSpPr>
            <a:spLocks noGrp="1"/>
          </p:cNvSpPr>
          <p:nvPr>
            <p:ph type="pic" sz="quarter" idx="15"/>
          </p:nvPr>
        </p:nvSpPr>
        <p:spPr>
          <a:xfrm flipV="1">
            <a:off x="5723362"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en-US" smtClean="0"/>
              <a:t>Click icon to add picture</a:t>
            </a:r>
            <a:endParaRPr/>
          </a:p>
        </p:txBody>
      </p:sp>
      <p:sp>
        <p:nvSpPr>
          <p:cNvPr id="10" name="Picture Placeholder 11"/>
          <p:cNvSpPr>
            <a:spLocks noGrp="1"/>
          </p:cNvSpPr>
          <p:nvPr>
            <p:ph type="pic" sz="quarter" idx="16"/>
          </p:nvPr>
        </p:nvSpPr>
        <p:spPr>
          <a:xfrm flipH="1">
            <a:off x="3021106"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en-US" smtClean="0"/>
              <a:t>Click icon to add picture</a:t>
            </a:r>
            <a:endParaRPr/>
          </a:p>
        </p:txBody>
      </p:sp>
      <p:sp>
        <p:nvSpPr>
          <p:cNvPr id="11" name="Picture Placeholder 11"/>
          <p:cNvSpPr>
            <a:spLocks noGrp="1"/>
          </p:cNvSpPr>
          <p:nvPr>
            <p:ph type="pic" sz="quarter" idx="17"/>
          </p:nvPr>
        </p:nvSpPr>
        <p:spPr>
          <a:xfrm>
            <a:off x="5723362"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en-US" smtClean="0"/>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2 Caption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1998756"/>
          </a:xfrm>
        </p:spPr>
        <p:txBody>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F4AF45-1F97-1A4A-9D2A-3D5DB5162DE5}" type="datetimeFigureOut">
              <a:rPr lang="en-US" smtClean="0"/>
              <a:pPr/>
              <a:t>2/19/18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61C74-108E-0C4F-9816-ECFFF63A0AC4}" type="slidenum">
              <a:rPr lang="en-US" smtClean="0"/>
              <a:pPr/>
              <a:t>‹#›</a:t>
            </a:fld>
            <a:endParaRPr lang="en-US"/>
          </a:p>
        </p:txBody>
      </p:sp>
      <p:sp>
        <p:nvSpPr>
          <p:cNvPr id="12" name="Picture Placeholder 11"/>
          <p:cNvSpPr>
            <a:spLocks noGrp="1"/>
          </p:cNvSpPr>
          <p:nvPr>
            <p:ph type="pic" sz="quarter" idx="13"/>
          </p:nvPr>
        </p:nvSpPr>
        <p:spPr>
          <a:xfrm>
            <a:off x="3021107" y="443551"/>
            <a:ext cx="2743200" cy="2968389"/>
          </a:xfrm>
          <a:prstGeom prst="round2SameRect">
            <a:avLst>
              <a:gd name="adj1" fmla="val 5300"/>
              <a:gd name="adj2" fmla="val 0"/>
            </a:avLst>
          </a:prstGeom>
          <a:noFill/>
        </p:spPr>
        <p:txBody>
          <a:bodyPr anchor="t" anchorCtr="1">
            <a:normAutofit/>
          </a:bodyPr>
          <a:lstStyle>
            <a:lvl1pPr marL="0" indent="0">
              <a:buNone/>
              <a:defRPr sz="1600"/>
            </a:lvl1pPr>
          </a:lstStyle>
          <a:p>
            <a:r>
              <a:rPr lang="en-US" smtClean="0"/>
              <a:t>Click icon to add picture</a:t>
            </a:r>
            <a:endParaRPr/>
          </a:p>
        </p:txBody>
      </p:sp>
      <p:sp>
        <p:nvSpPr>
          <p:cNvPr id="15" name="Picture Placeholder 11"/>
          <p:cNvSpPr>
            <a:spLocks noGrp="1"/>
          </p:cNvSpPr>
          <p:nvPr>
            <p:ph type="pic" sz="quarter" idx="14"/>
          </p:nvPr>
        </p:nvSpPr>
        <p:spPr>
          <a:xfrm flipV="1">
            <a:off x="3021107" y="3442648"/>
            <a:ext cx="2743200" cy="2968389"/>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en-US" smtClean="0"/>
              <a:t>Click icon to add picture</a:t>
            </a:r>
            <a:endParaRPr/>
          </a:p>
        </p:txBody>
      </p:sp>
      <p:sp>
        <p:nvSpPr>
          <p:cNvPr id="17" name="Text Placeholder 3"/>
          <p:cNvSpPr>
            <a:spLocks noGrp="1"/>
          </p:cNvSpPr>
          <p:nvPr>
            <p:ph type="body" sz="half" idx="15"/>
          </p:nvPr>
        </p:nvSpPr>
        <p:spPr>
          <a:xfrm>
            <a:off x="5840505" y="4108759"/>
            <a:ext cx="2524126" cy="1998756"/>
          </a:xfrm>
        </p:spPr>
        <p:txBody>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6"/>
          </p:nvPr>
        </p:nvSpPr>
        <p:spPr>
          <a:xfrm>
            <a:off x="5840505" y="34426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Pictures, 3 Caption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989959"/>
          </a:xfrm>
        </p:spPr>
        <p:txBody>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F4AF45-1F97-1A4A-9D2A-3D5DB5162DE5}" type="datetimeFigureOut">
              <a:rPr lang="en-US" smtClean="0"/>
              <a:pPr/>
              <a:t>2/19/18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61C74-108E-0C4F-9816-ECFFF63A0AC4}" type="slidenum">
              <a:rPr lang="en-US" smtClean="0"/>
              <a:pPr/>
              <a:t>‹#›</a:t>
            </a:fld>
            <a:endParaRPr lang="en-US"/>
          </a:p>
        </p:txBody>
      </p:sp>
      <p:sp>
        <p:nvSpPr>
          <p:cNvPr id="12" name="Picture Placeholder 11"/>
          <p:cNvSpPr>
            <a:spLocks noGrp="1"/>
          </p:cNvSpPr>
          <p:nvPr>
            <p:ph type="pic" sz="quarter" idx="13"/>
          </p:nvPr>
        </p:nvSpPr>
        <p:spPr>
          <a:xfrm>
            <a:off x="3021107" y="443551"/>
            <a:ext cx="2743200" cy="1956816"/>
          </a:xfrm>
          <a:prstGeom prst="round2SameRect">
            <a:avLst>
              <a:gd name="adj1" fmla="val 5300"/>
              <a:gd name="adj2" fmla="val 0"/>
            </a:avLst>
          </a:prstGeom>
          <a:noFill/>
        </p:spPr>
        <p:txBody>
          <a:bodyPr anchor="t" anchorCtr="1">
            <a:normAutofit/>
          </a:bodyPr>
          <a:lstStyle>
            <a:lvl1pPr marL="0" indent="0">
              <a:buNone/>
              <a:defRPr sz="1600"/>
            </a:lvl1pPr>
          </a:lstStyle>
          <a:p>
            <a:r>
              <a:rPr lang="en-US" smtClean="0"/>
              <a:t>Click icon to add picture</a:t>
            </a:r>
            <a:endParaRPr/>
          </a:p>
        </p:txBody>
      </p:sp>
      <p:sp>
        <p:nvSpPr>
          <p:cNvPr id="15" name="Picture Placeholder 11"/>
          <p:cNvSpPr>
            <a:spLocks noGrp="1"/>
          </p:cNvSpPr>
          <p:nvPr>
            <p:ph type="pic" sz="quarter" idx="14"/>
          </p:nvPr>
        </p:nvSpPr>
        <p:spPr>
          <a:xfrm flipV="1">
            <a:off x="3021107" y="4462815"/>
            <a:ext cx="2743200" cy="1956816"/>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en-US" smtClean="0"/>
              <a:t>Click icon to add picture</a:t>
            </a:r>
            <a:endParaRP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Picture Placeholder 11"/>
          <p:cNvSpPr>
            <a:spLocks noGrp="1"/>
          </p:cNvSpPr>
          <p:nvPr>
            <p:ph type="pic" sz="quarter" idx="18"/>
          </p:nvPr>
        </p:nvSpPr>
        <p:spPr>
          <a:xfrm>
            <a:off x="3021107" y="2452048"/>
            <a:ext cx="2743200" cy="1956816"/>
          </a:xfrm>
          <a:prstGeom prst="rect">
            <a:avLst/>
          </a:prstGeom>
          <a:noFill/>
        </p:spPr>
        <p:txBody>
          <a:bodyPr anchor="t" anchorCtr="1">
            <a:normAutofit/>
          </a:bodyPr>
          <a:lstStyle>
            <a:lvl1pPr marL="0" indent="0">
              <a:buNone/>
              <a:defRPr sz="1600"/>
            </a:lvl1pPr>
          </a:lstStyle>
          <a:p>
            <a:r>
              <a:rPr lang="en-US" smtClean="0"/>
              <a:t>Click icon to add picture</a:t>
            </a:r>
            <a:endParaRPr/>
          </a:p>
        </p:txBody>
      </p:sp>
      <p:sp>
        <p:nvSpPr>
          <p:cNvPr id="13" name="Text Placeholder 3"/>
          <p:cNvSpPr>
            <a:spLocks noGrp="1"/>
          </p:cNvSpPr>
          <p:nvPr>
            <p:ph type="body" sz="half" idx="19"/>
          </p:nvPr>
        </p:nvSpPr>
        <p:spPr>
          <a:xfrm>
            <a:off x="5840505" y="3133941"/>
            <a:ext cx="2524126" cy="989959"/>
          </a:xfrm>
        </p:spPr>
        <p:txBody>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20"/>
          </p:nvPr>
        </p:nvSpPr>
        <p:spPr>
          <a:xfrm>
            <a:off x="5840505" y="24520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1"/>
          </p:nvPr>
        </p:nvSpPr>
        <p:spPr>
          <a:xfrm>
            <a:off x="5840505" y="5135813"/>
            <a:ext cx="2524126" cy="989959"/>
          </a:xfrm>
        </p:spPr>
        <p:txBody>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Text Placeholder 3"/>
          <p:cNvSpPr>
            <a:spLocks noGrp="1"/>
          </p:cNvSpPr>
          <p:nvPr>
            <p:ph type="body" sz="half" idx="22"/>
          </p:nvPr>
        </p:nvSpPr>
        <p:spPr>
          <a:xfrm>
            <a:off x="5840505" y="4462815"/>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440206" y="685800"/>
            <a:ext cx="4924424" cy="886968"/>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3440206" y="2020888"/>
            <a:ext cx="4924425" cy="4106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2F4AF45-1F97-1A4A-9D2A-3D5DB5162DE5}" type="datetimeFigureOut">
              <a:rPr lang="en-US" smtClean="0"/>
              <a:pPr/>
              <a:t>2/19/18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61C74-108E-0C4F-9816-ECFFF63A0AC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24800" y="750580"/>
            <a:ext cx="914400" cy="538193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467100" y="749300"/>
            <a:ext cx="3924300" cy="53768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2F4AF45-1F97-1A4A-9D2A-3D5DB5162DE5}" type="datetimeFigureOut">
              <a:rPr lang="en-US" smtClean="0"/>
              <a:pPr/>
              <a:t>2/19/18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61C74-108E-0C4F-9816-ECFFF63A0A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2F4AF45-1F97-1A4A-9D2A-3D5DB5162DE5}" type="datetimeFigureOut">
              <a:rPr lang="en-US" smtClean="0"/>
              <a:pPr/>
              <a:t>2/19/18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61C74-108E-0C4F-9816-ECFFF63A0A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p:cSld name="Title Slide with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F4AF45-1F97-1A4A-9D2A-3D5DB5162DE5}" type="datetimeFigureOut">
              <a:rPr lang="en-US" smtClean="0"/>
              <a:pPr/>
              <a:t>2/19/18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a:lstStyle>
            <a:lvl1pPr algn="ctr">
              <a:defRPr sz="900">
                <a:solidFill>
                  <a:schemeClr val="bg1">
                    <a:lumMod val="75000"/>
                  </a:schemeClr>
                </a:solidFill>
              </a:defRPr>
            </a:lvl1pPr>
          </a:lstStyle>
          <a:p>
            <a:fld id="{EFA61C74-108E-0C4F-9816-ECFFF63A0AC4}" type="slidenum">
              <a:rPr lang="en-US" smtClean="0"/>
              <a:pPr/>
              <a:t>‹#›</a:t>
            </a:fld>
            <a:endParaRPr lang="en-US"/>
          </a:p>
        </p:txBody>
      </p:sp>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Picture Placeholder 8"/>
          <p:cNvSpPr>
            <a:spLocks noGrp="1"/>
          </p:cNvSpPr>
          <p:nvPr>
            <p:ph type="pic" sz="quarter" idx="13"/>
          </p:nvPr>
        </p:nvSpPr>
        <p:spPr>
          <a:xfrm rot="5400000">
            <a:off x="4585448" y="1603786"/>
            <a:ext cx="3474720" cy="3474720"/>
          </a:xfrm>
          <a:prstGeom prst="round2SameRect">
            <a:avLst>
              <a:gd name="adj1" fmla="val 3096"/>
              <a:gd name="adj2" fmla="val 0"/>
            </a:avLst>
          </a:prstGeom>
          <a:blipFill dpi="0" rotWithShape="0">
            <a:blip r:embed="rId2" cstate="print"/>
            <a:srcRect/>
            <a:stretch>
              <a:fillRect/>
            </a:stretch>
          </a:blipFill>
          <a:ln>
            <a:noFill/>
          </a:ln>
        </p:spPr>
        <p:txBody>
          <a:bodyPr vert="vert270"/>
          <a:lstStyle>
            <a:lvl1pPr marL="0" indent="0">
              <a:buNone/>
              <a:defRPr/>
            </a:lvl1pPr>
          </a:lstStyle>
          <a:p>
            <a:r>
              <a:rPr lang="en-US" smtClean="0"/>
              <a:t>Click icon to add picture</a:t>
            </a:r>
            <a:endParaRPr/>
          </a:p>
        </p:txBody>
      </p:sp>
      <p:grpSp>
        <p:nvGrpSpPr>
          <p:cNvPr id="8" name="Group 25"/>
          <p:cNvGrpSpPr>
            <a:grpSpLocks noChangeAspect="1"/>
          </p:cNvGrpSpPr>
          <p:nvPr/>
        </p:nvGrpSpPr>
        <p:grpSpPr>
          <a:xfrm>
            <a:off x="2071048" y="1842448"/>
            <a:ext cx="1466879" cy="1676400"/>
            <a:chOff x="1230573" y="1890215"/>
            <a:chExt cx="1444388" cy="1650696"/>
          </a:xfrm>
        </p:grpSpPr>
        <p:sp>
          <p:nvSpPr>
            <p:cNvPr id="27" name="Oval 26"/>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8" name="Oval 27"/>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9" name="Oval 28"/>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0" name="Oval 29"/>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156447" y="3114115"/>
            <a:ext cx="3276600" cy="1162050"/>
          </a:xfrm>
        </p:spPr>
        <p:txBody>
          <a:bodyPr tIns="0" bIns="0" anchor="b" anchorCtr="0">
            <a:noAutofit/>
          </a:bodyPr>
          <a:lstStyle>
            <a:lvl1pPr algn="ctr">
              <a:lnSpc>
                <a:spcPts val="4000"/>
              </a:lnSpc>
              <a:defRPr sz="3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1156447" y="4343400"/>
            <a:ext cx="3276600" cy="533400"/>
          </a:xfrm>
        </p:spPr>
        <p:txBody>
          <a:bodyPr tIns="0" bIns="0">
            <a:normAutofit/>
          </a:bodyPr>
          <a:lstStyle>
            <a:lvl1pPr marL="0" indent="0" algn="ctr">
              <a:spcBef>
                <a:spcPct val="0"/>
              </a:spcBef>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p:cSld name="Section Header">
    <p:spTree>
      <p:nvGrpSpPr>
        <p:cNvPr id="1" name=""/>
        <p:cNvGrpSpPr/>
        <p:nvPr/>
      </p:nvGrpSpPr>
      <p:grpSpPr>
        <a:xfrm>
          <a:off x="0" y="0"/>
          <a:ext cx="0" cy="0"/>
          <a:chOff x="0" y="0"/>
          <a:chExt cx="0" cy="0"/>
        </a:xfrm>
      </p:grpSpPr>
      <p:grpSp>
        <p:nvGrpSpPr>
          <p:cNvPr id="8" name="Group 16"/>
          <p:cNvGrpSpPr/>
          <p:nvPr/>
        </p:nvGrpSpPr>
        <p:grpSpPr>
          <a:xfrm>
            <a:off x="222912" y="1254456"/>
            <a:ext cx="7892388" cy="3918778"/>
            <a:chOff x="222912" y="1254456"/>
            <a:chExt cx="7892388" cy="3918778"/>
          </a:xfrm>
        </p:grpSpPr>
        <p:sp>
          <p:nvSpPr>
            <p:cNvPr id="7" name="Rounded Rectangle 6"/>
            <p:cNvSpPr/>
            <p:nvPr/>
          </p:nvSpPr>
          <p:spPr>
            <a:xfrm>
              <a:off x="1028700" y="1600200"/>
              <a:ext cx="7086600" cy="3474720"/>
            </a:xfrm>
            <a:prstGeom prst="roundRect">
              <a:avLst>
                <a:gd name="adj" fmla="val 312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9"/>
            <p:cNvGrpSpPr/>
            <p:nvPr/>
          </p:nvGrpSpPr>
          <p:grpSpPr>
            <a:xfrm>
              <a:off x="222912" y="1254456"/>
              <a:ext cx="3429000" cy="3918778"/>
              <a:chOff x="1230573" y="1890215"/>
              <a:chExt cx="1444388" cy="1650696"/>
            </a:xfrm>
          </p:grpSpPr>
          <p:sp>
            <p:nvSpPr>
              <p:cNvPr id="11" name="Oval 10"/>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Oval 15"/>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3724182" y="2021541"/>
            <a:ext cx="4200618" cy="1362075"/>
          </a:xfrm>
        </p:spPr>
        <p:txBody>
          <a:bodyPr vert="horz" lIns="91440" tIns="0" rIns="91440" bIns="0" rtlCol="0" anchor="b" anchorCtr="0">
            <a:noAutofit/>
          </a:bodyPr>
          <a:lstStyle>
            <a:lvl1pPr algn="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3321424" y="3388659"/>
            <a:ext cx="4603376" cy="1083328"/>
          </a:xfrm>
        </p:spPr>
        <p:txBody>
          <a:bodyPr vert="horz" lIns="91440" tIns="0" rIns="91440" bIns="0" rtlCol="0">
            <a:normAutofit/>
          </a:bodyPr>
          <a:lstStyle>
            <a:lvl1pPr marL="0" indent="0" algn="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53200" y="6356350"/>
            <a:ext cx="2133600" cy="365125"/>
          </a:xfrm>
        </p:spPr>
        <p:txBody>
          <a:bodyPr/>
          <a:lstStyle/>
          <a:p>
            <a:fld id="{52F4AF45-1F97-1A4A-9D2A-3D5DB5162DE5}" type="datetimeFigureOut">
              <a:rPr lang="en-US" smtClean="0"/>
              <a:pPr/>
              <a:t>2/19/18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EFA61C74-108E-0C4F-9816-ECFFF63A0A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Obj" preserve="1">
  <p:cSld name="Two Content">
    <p:spTree>
      <p:nvGrpSpPr>
        <p:cNvPr id="1" name=""/>
        <p:cNvGrpSpPr/>
        <p:nvPr/>
      </p:nvGrpSpPr>
      <p:grpSpPr>
        <a:xfrm>
          <a:off x="0" y="0"/>
          <a:ext cx="0" cy="0"/>
          <a:chOff x="0" y="0"/>
          <a:chExt cx="0" cy="0"/>
        </a:xfrm>
      </p:grpSpPr>
      <p:grpSp>
        <p:nvGrpSpPr>
          <p:cNvPr id="8" name="Group 13"/>
          <p:cNvGrpSpPr/>
          <p:nvPr/>
        </p:nvGrpSpPr>
        <p:grpSpPr>
          <a:xfrm>
            <a:off x="7418696" y="457200"/>
            <a:ext cx="914400" cy="914400"/>
            <a:chOff x="842682" y="2971800"/>
            <a:chExt cx="914400" cy="914400"/>
          </a:xfrm>
        </p:grpSpPr>
        <p:sp>
          <p:nvSpPr>
            <p:cNvPr id="15" name="Rounded Rectangle 14"/>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10"/>
            <p:cNvGrpSpPr>
              <a:grpSpLocks noChangeAspect="1"/>
            </p:cNvGrpSpPr>
            <p:nvPr/>
          </p:nvGrpSpPr>
          <p:grpSpPr>
            <a:xfrm>
              <a:off x="948372" y="3034353"/>
              <a:ext cx="700732" cy="800823"/>
              <a:chOff x="1230573" y="1890215"/>
              <a:chExt cx="1444388" cy="1650696"/>
            </a:xfrm>
          </p:grpSpPr>
          <p:sp>
            <p:nvSpPr>
              <p:cNvPr id="17" name="Oval 16"/>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Oval 17"/>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Oval 18"/>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744070" y="224118"/>
            <a:ext cx="4800600" cy="886968"/>
          </a:xfrm>
        </p:spPr>
        <p:txBody>
          <a:bodyPr lIns="45720"/>
          <a:lstStyle/>
          <a:p>
            <a:r>
              <a:rPr lang="en-US" smtClean="0"/>
              <a:t>Click to edit Master title style</a:t>
            </a:r>
            <a:endParaRPr/>
          </a:p>
        </p:txBody>
      </p:sp>
      <p:sp>
        <p:nvSpPr>
          <p:cNvPr id="3" name="Content Placeholder 2"/>
          <p:cNvSpPr>
            <a:spLocks noGrp="1"/>
          </p:cNvSpPr>
          <p:nvPr>
            <p:ph sz="half" idx="1"/>
          </p:nvPr>
        </p:nvSpPr>
        <p:spPr>
          <a:xfrm>
            <a:off x="752474"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61647"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52F4AF45-1F97-1A4A-9D2A-3D5DB5162DE5}" type="datetimeFigureOut">
              <a:rPr lang="en-US" smtClean="0"/>
              <a:pPr/>
              <a:t>2/19/18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321040" y="363071"/>
            <a:ext cx="609600" cy="365125"/>
          </a:xfrm>
        </p:spPr>
        <p:txBody>
          <a:bodyPr/>
          <a:lstStyle/>
          <a:p>
            <a:fld id="{EFA61C74-108E-0C4F-9816-ECFFF63A0A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1212" y="1548761"/>
            <a:ext cx="3657600" cy="274320"/>
          </a:xfrm>
          <a:prstGeom prst="roundRect">
            <a:avLst>
              <a:gd name="adj" fmla="val 31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8352" y="2021456"/>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81533" y="1548761"/>
            <a:ext cx="3657600" cy="274320"/>
          </a:xfrm>
          <a:prstGeom prst="roundRect">
            <a:avLst>
              <a:gd name="adj" fmla="val 3405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58673" y="2019869"/>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52F4AF45-1F97-1A4A-9D2A-3D5DB5162DE5}" type="datetimeFigureOut">
              <a:rPr lang="en-US" smtClean="0"/>
              <a:pPr/>
              <a:t>2/19/18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321729" y="365760"/>
            <a:ext cx="609600" cy="365125"/>
          </a:xfrm>
        </p:spPr>
        <p:txBody>
          <a:bodyPr vert="horz" lIns="91440" tIns="45720" rIns="91440" bIns="45720" rtlCol="0" anchor="ctr"/>
          <a:lstStyle>
            <a:lvl1pPr marL="0" algn="l" defTabSz="914400" rtl="0" eaLnBrk="1" latinLnBrk="0" hangingPunct="1">
              <a:defRPr sz="1800" b="1" kern="1200">
                <a:solidFill>
                  <a:schemeClr val="accent1"/>
                </a:solidFill>
                <a:latin typeface="+mn-lt"/>
                <a:ea typeface="+mn-ea"/>
                <a:cs typeface="+mn-cs"/>
              </a:defRPr>
            </a:lvl1pPr>
          </a:lstStyle>
          <a:p>
            <a:fld id="{EFA61C74-108E-0C4F-9816-ECFFF63A0AC4}" type="slidenum">
              <a:rPr lang="en-US" smtClean="0"/>
              <a:pPr/>
              <a:t>‹#›</a:t>
            </a:fld>
            <a:endParaRPr lang="en-US"/>
          </a:p>
        </p:txBody>
      </p:sp>
      <p:grpSp>
        <p:nvGrpSpPr>
          <p:cNvPr id="10" name="Group 15"/>
          <p:cNvGrpSpPr/>
          <p:nvPr/>
        </p:nvGrpSpPr>
        <p:grpSpPr>
          <a:xfrm>
            <a:off x="7418696" y="457200"/>
            <a:ext cx="914400" cy="914400"/>
            <a:chOff x="842682" y="2971800"/>
            <a:chExt cx="914400" cy="914400"/>
          </a:xfrm>
        </p:grpSpPr>
        <p:sp>
          <p:nvSpPr>
            <p:cNvPr id="17" name="Rounded Rectangle 16"/>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a:grpSpLocks noChangeAspect="1"/>
            </p:cNvGrpSpPr>
            <p:nvPr/>
          </p:nvGrpSpPr>
          <p:grpSpPr>
            <a:xfrm>
              <a:off x="948372" y="3034353"/>
              <a:ext cx="700732" cy="800823"/>
              <a:chOff x="1230573" y="1890215"/>
              <a:chExt cx="1444388" cy="1650696"/>
            </a:xfrm>
          </p:grpSpPr>
          <p:sp>
            <p:nvSpPr>
              <p:cNvPr id="19" name="Oval 18"/>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Oval 21"/>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mtClean="0"/>
              <a:t>Click to edit Master title style</a:t>
            </a:r>
            <a:endParaRPr/>
          </a:p>
        </p:txBody>
      </p:sp>
      <p:sp>
        <p:nvSpPr>
          <p:cNvPr id="3" name="Date Placeholder 2"/>
          <p:cNvSpPr>
            <a:spLocks noGrp="1"/>
          </p:cNvSpPr>
          <p:nvPr>
            <p:ph type="dt" sz="half" idx="10"/>
          </p:nvPr>
        </p:nvSpPr>
        <p:spPr/>
        <p:txBody>
          <a:bodyPr/>
          <a:lstStyle/>
          <a:p>
            <a:fld id="{52F4AF45-1F97-1A4A-9D2A-3D5DB5162DE5}" type="datetimeFigureOut">
              <a:rPr lang="en-US" smtClean="0"/>
              <a:pPr/>
              <a:t>2/19/18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321040" y="365760"/>
            <a:ext cx="609600" cy="365125"/>
          </a:xfrm>
        </p:spPr>
        <p:txBody>
          <a:bodyPr/>
          <a:lstStyle/>
          <a:p>
            <a:fld id="{EFA61C74-108E-0C4F-9816-ECFFF63A0AC4}" type="slidenum">
              <a:rPr lang="en-US" smtClean="0"/>
              <a:pPr/>
              <a:t>‹#›</a:t>
            </a:fld>
            <a:endParaRPr lang="en-US"/>
          </a:p>
        </p:txBody>
      </p:sp>
      <p:grpSp>
        <p:nvGrpSpPr>
          <p:cNvPr id="6" name="Group 8"/>
          <p:cNvGrpSpPr/>
          <p:nvPr/>
        </p:nvGrpSpPr>
        <p:grpSpPr>
          <a:xfrm>
            <a:off x="7418696" y="457200"/>
            <a:ext cx="914400" cy="914400"/>
            <a:chOff x="842682" y="2971800"/>
            <a:chExt cx="914400" cy="914400"/>
          </a:xfrm>
        </p:grpSpPr>
        <p:sp>
          <p:nvSpPr>
            <p:cNvPr id="10" name="Rounded Rectangle 9"/>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10"/>
            <p:cNvGrpSpPr>
              <a:grpSpLocks noChangeAspect="1"/>
            </p:cNvGrpSpPr>
            <p:nvPr/>
          </p:nvGrpSpPr>
          <p:grpSpPr>
            <a:xfrm>
              <a:off x="948372" y="3034353"/>
              <a:ext cx="700732" cy="800823"/>
              <a:chOff x="1230573" y="1890215"/>
              <a:chExt cx="1444388" cy="1650696"/>
            </a:xfrm>
          </p:grpSpPr>
          <p:sp>
            <p:nvSpPr>
              <p:cNvPr id="12" name="Oval 11"/>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4AF45-1F97-1A4A-9D2A-3D5DB5162DE5}" type="datetimeFigureOut">
              <a:rPr lang="en-US" smtClean="0"/>
              <a:pPr/>
              <a:t>2/19/18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321040" y="365760"/>
            <a:ext cx="609600" cy="365125"/>
          </a:xfrm>
        </p:spPr>
        <p:txBody>
          <a:bodyPr/>
          <a:lstStyle/>
          <a:p>
            <a:fld id="{EFA61C74-108E-0C4F-9816-ECFFF63A0AC4}" type="slidenum">
              <a:rPr lang="en-US" smtClean="0"/>
              <a:pPr/>
              <a:t>‹#›</a:t>
            </a:fld>
            <a:endParaRPr lang="en-US"/>
          </a:p>
        </p:txBody>
      </p:sp>
      <p:grpSp>
        <p:nvGrpSpPr>
          <p:cNvPr id="5" name="Group 7"/>
          <p:cNvGrpSpPr/>
          <p:nvPr/>
        </p:nvGrpSpPr>
        <p:grpSpPr>
          <a:xfrm>
            <a:off x="7418696" y="457200"/>
            <a:ext cx="914400" cy="914400"/>
            <a:chOff x="842682" y="2971800"/>
            <a:chExt cx="914400" cy="914400"/>
          </a:xfrm>
        </p:grpSpPr>
        <p:sp>
          <p:nvSpPr>
            <p:cNvPr id="9" name="Rounded Rectangle 8"/>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6" name="Group 10"/>
            <p:cNvGrpSpPr>
              <a:grpSpLocks noChangeAspect="1"/>
            </p:cNvGrpSpPr>
            <p:nvPr/>
          </p:nvGrpSpPr>
          <p:grpSpPr>
            <a:xfrm>
              <a:off x="948372" y="3034353"/>
              <a:ext cx="700732" cy="800823"/>
              <a:chOff x="1230573" y="1890215"/>
              <a:chExt cx="1444388" cy="1650696"/>
            </a:xfrm>
          </p:grpSpPr>
          <p:sp>
            <p:nvSpPr>
              <p:cNvPr id="11" name="Oval 10"/>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Oval 11"/>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8999" y="304800"/>
            <a:ext cx="4948269" cy="719424"/>
          </a:xfrm>
        </p:spPr>
        <p:txBody>
          <a:bodyPr anchor="b"/>
          <a:lstStyle>
            <a:lvl1pPr algn="l">
              <a:defRPr sz="2200" b="0"/>
            </a:lvl1pPr>
          </a:lstStyle>
          <a:p>
            <a:r>
              <a:rPr lang="en-US" smtClean="0"/>
              <a:t>Click to edit Master title style</a:t>
            </a:r>
            <a:endParaRPr/>
          </a:p>
        </p:txBody>
      </p:sp>
      <p:sp>
        <p:nvSpPr>
          <p:cNvPr id="3" name="Content Placeholder 2"/>
          <p:cNvSpPr>
            <a:spLocks noGrp="1"/>
          </p:cNvSpPr>
          <p:nvPr>
            <p:ph idx="1"/>
          </p:nvPr>
        </p:nvSpPr>
        <p:spPr>
          <a:xfrm>
            <a:off x="3418113" y="2292824"/>
            <a:ext cx="4959126" cy="3833339"/>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429000" y="1160463"/>
            <a:ext cx="4948269" cy="9540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F4AF45-1F97-1A4A-9D2A-3D5DB5162DE5}" type="datetimeFigureOut">
              <a:rPr lang="en-US" smtClean="0"/>
              <a:pPr/>
              <a:t>2/19/18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61C74-108E-0C4F-9816-ECFFF63A0A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900" b="1">
                <a:solidFill>
                  <a:schemeClr val="bg1">
                    <a:lumMod val="75000"/>
                  </a:schemeClr>
                </a:solidFill>
              </a:defRPr>
            </a:lvl1pPr>
          </a:lstStyle>
          <a:p>
            <a:fld id="{52F4AF45-1F97-1A4A-9D2A-3D5DB5162DE5}" type="datetimeFigureOut">
              <a:rPr lang="en-US" smtClean="0"/>
              <a:pPr/>
              <a:t>2/19/18</a:t>
            </a:fld>
            <a:endParaRPr lang="en-US"/>
          </a:p>
        </p:txBody>
      </p:sp>
      <p:sp>
        <p:nvSpPr>
          <p:cNvPr id="2" name="Title Placeholder 1"/>
          <p:cNvSpPr>
            <a:spLocks noGrp="1"/>
          </p:cNvSpPr>
          <p:nvPr>
            <p:ph type="title"/>
          </p:nvPr>
        </p:nvSpPr>
        <p:spPr>
          <a:xfrm>
            <a:off x="3429000" y="685800"/>
            <a:ext cx="4948238" cy="88696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3429000" y="2020888"/>
            <a:ext cx="4946602" cy="41052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l">
              <a:defRPr sz="900" b="1">
                <a:solidFill>
                  <a:schemeClr val="bg1">
                    <a:lumMod val="75000"/>
                  </a:schemeClr>
                </a:solidFill>
              </a:defRPr>
            </a:lvl1pPr>
          </a:lstStyle>
          <a:p>
            <a:endParaRPr lang="en-US"/>
          </a:p>
        </p:txBody>
      </p:sp>
      <p:sp>
        <p:nvSpPr>
          <p:cNvPr id="6" name="Slide Number Placeholder 5"/>
          <p:cNvSpPr>
            <a:spLocks noGrp="1"/>
          </p:cNvSpPr>
          <p:nvPr>
            <p:ph type="sldNum" sz="quarter" idx="4"/>
          </p:nvPr>
        </p:nvSpPr>
        <p:spPr>
          <a:xfrm>
            <a:off x="1752600" y="2877671"/>
            <a:ext cx="609600" cy="365125"/>
          </a:xfrm>
          <a:prstGeom prst="rect">
            <a:avLst/>
          </a:prstGeom>
        </p:spPr>
        <p:txBody>
          <a:bodyPr vert="horz" lIns="91440" tIns="45720" rIns="91440" bIns="45720" rtlCol="0" anchor="ctr"/>
          <a:lstStyle>
            <a:lvl1pPr algn="l">
              <a:defRPr sz="1800" b="1">
                <a:solidFill>
                  <a:schemeClr val="accent1"/>
                </a:solidFill>
              </a:defRPr>
            </a:lvl1pPr>
          </a:lstStyle>
          <a:p>
            <a:fld id="{EFA61C74-108E-0C4F-9816-ECFFF63A0AC4}" type="slidenum">
              <a:rPr lang="en-US" smtClean="0"/>
              <a:pPr/>
              <a:t>‹#›</a:t>
            </a:fld>
            <a:endParaRPr lang="en-US"/>
          </a:p>
        </p:txBody>
      </p:sp>
      <p:grpSp>
        <p:nvGrpSpPr>
          <p:cNvPr id="7" name="Group 18"/>
          <p:cNvGrpSpPr/>
          <p:nvPr/>
        </p:nvGrpSpPr>
        <p:grpSpPr>
          <a:xfrm>
            <a:off x="842682" y="2971800"/>
            <a:ext cx="914400" cy="914400"/>
            <a:chOff x="842682" y="2971800"/>
            <a:chExt cx="914400" cy="914400"/>
          </a:xfrm>
        </p:grpSpPr>
        <p:sp>
          <p:nvSpPr>
            <p:cNvPr id="8" name="Rounded Rectangle 7"/>
            <p:cNvSpPr/>
            <p:nvPr userDrawn="1"/>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10"/>
            <p:cNvGrpSpPr>
              <a:grpSpLocks noChangeAspect="1"/>
            </p:cNvGrpSpPr>
            <p:nvPr userDrawn="1"/>
          </p:nvGrpSpPr>
          <p:grpSpPr>
            <a:xfrm>
              <a:off x="948372" y="3034352"/>
              <a:ext cx="700732" cy="800822"/>
              <a:chOff x="1230573" y="1890215"/>
              <a:chExt cx="1444388" cy="1650696"/>
            </a:xfrm>
          </p:grpSpPr>
          <p:sp>
            <p:nvSpPr>
              <p:cNvPr id="12" name="Oval 11"/>
              <p:cNvSpPr/>
              <p:nvPr userDrawn="1"/>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userDrawn="1"/>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userDrawn="1"/>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userDrawn="1"/>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png"/><Relationship Id="rId7" Type="http://schemas.openxmlformats.org/officeDocument/2006/relationships/image" Target="../media/image12.jpeg"/><Relationship Id="rId1" Type="http://schemas.openxmlformats.org/officeDocument/2006/relationships/slideLayout" Target="../slideLayouts/slideLayout8.xml"/><Relationship Id="rId2"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8.xml"/><Relationship Id="rId2"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8.xml"/><Relationship Id="rId2"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jpeg"/><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iiitn.jpg"/>
          <p:cNvPicPr>
            <a:picLocks noChangeAspect="1"/>
          </p:cNvPicPr>
          <p:nvPr/>
        </p:nvPicPr>
        <p:blipFill>
          <a:blip r:embed="rId2"/>
          <a:stretch>
            <a:fillRect/>
          </a:stretch>
        </p:blipFill>
        <p:spPr>
          <a:xfrm>
            <a:off x="571500" y="1860550"/>
            <a:ext cx="2540000" cy="2654300"/>
          </a:xfrm>
          <a:prstGeom prst="rect">
            <a:avLst/>
          </a:prstGeom>
        </p:spPr>
      </p:pic>
      <p:sp>
        <p:nvSpPr>
          <p:cNvPr id="3" name="TextBox 2"/>
          <p:cNvSpPr txBox="1"/>
          <p:nvPr/>
        </p:nvSpPr>
        <p:spPr>
          <a:xfrm>
            <a:off x="3810000" y="3136900"/>
            <a:ext cx="4889500" cy="584776"/>
          </a:xfrm>
          <a:prstGeom prst="rect">
            <a:avLst/>
          </a:prstGeom>
          <a:noFill/>
        </p:spPr>
        <p:txBody>
          <a:bodyPr wrap="square" rtlCol="0">
            <a:spAutoFit/>
          </a:bodyPr>
          <a:lstStyle/>
          <a:p>
            <a:r>
              <a:rPr lang="en-US" sz="3200" dirty="0" smtClean="0">
                <a:latin typeface="Arial Black"/>
              </a:rPr>
              <a:t>IT WORKSHOP - II</a:t>
            </a:r>
            <a:endParaRPr lang="en-US" sz="3200" dirty="0">
              <a:latin typeface="Arial Black"/>
            </a:endParaRPr>
          </a:p>
        </p:txBody>
      </p:sp>
      <p:sp>
        <p:nvSpPr>
          <p:cNvPr id="4" name="TextBox 3"/>
          <p:cNvSpPr txBox="1"/>
          <p:nvPr/>
        </p:nvSpPr>
        <p:spPr>
          <a:xfrm>
            <a:off x="3822700" y="3975100"/>
            <a:ext cx="4889500" cy="923330"/>
          </a:xfrm>
          <a:prstGeom prst="rect">
            <a:avLst/>
          </a:prstGeom>
          <a:noFill/>
        </p:spPr>
        <p:txBody>
          <a:bodyPr wrap="square" rtlCol="0">
            <a:spAutoFit/>
          </a:bodyPr>
          <a:lstStyle/>
          <a:p>
            <a:r>
              <a:rPr lang="en-US" dirty="0" smtClean="0"/>
              <a:t>TUSHITA SINGH(BT16CSE006)</a:t>
            </a:r>
          </a:p>
          <a:p>
            <a:r>
              <a:rPr lang="en-US" dirty="0" smtClean="0"/>
              <a:t>RINISHA GEDAM(BT16CSE012)</a:t>
            </a:r>
          </a:p>
          <a:p>
            <a:r>
              <a:rPr lang="en-US" dirty="0" smtClean="0"/>
              <a:t>PRACHITA KOTANGALE(BT16CSE018)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Placeholder 6" descr="prof.jpg"/>
          <p:cNvPicPr>
            <a:picLocks noGrp="1" noChangeAspect="1"/>
          </p:cNvPicPr>
          <p:nvPr>
            <p:ph type="pic" sz="quarter" idx="13"/>
          </p:nvPr>
        </p:nvPicPr>
        <p:blipFill>
          <a:blip r:embed="rId2"/>
          <a:srcRect/>
          <a:stretch>
            <a:fillRect/>
          </a:stretch>
        </p:blipFill>
        <p:spPr/>
      </p:pic>
      <p:sp>
        <p:nvSpPr>
          <p:cNvPr id="2" name="Title 1"/>
          <p:cNvSpPr>
            <a:spLocks noGrp="1"/>
          </p:cNvSpPr>
          <p:nvPr>
            <p:ph type="ctrTitle"/>
          </p:nvPr>
        </p:nvSpPr>
        <p:spPr/>
        <p:txBody>
          <a:bodyPr/>
          <a:lstStyle/>
          <a:p>
            <a:r>
              <a:rPr lang="en-US" sz="5400" dirty="0" smtClean="0"/>
              <a:t>Prof</a:t>
            </a:r>
            <a:r>
              <a:rPr lang="en-US" dirty="0" smtClean="0"/>
              <a:t> </a:t>
            </a:r>
            <a:endParaRPr lang="en-US" dirty="0"/>
          </a:p>
        </p:txBody>
      </p:sp>
      <p:sp>
        <p:nvSpPr>
          <p:cNvPr id="5" name="Subtitle 4"/>
          <p:cNvSpPr>
            <a:spLocks noGrp="1"/>
          </p:cNvSpPr>
          <p:nvPr>
            <p:ph type="subTitle" idx="1"/>
          </p:nvPr>
        </p:nvSpPr>
        <p:spPr/>
        <p:txBody>
          <a:bodyPr/>
          <a:lstStyle/>
          <a:p>
            <a:r>
              <a:rPr lang="en-US" dirty="0" smtClean="0"/>
              <a:t>Going digital</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Motive for the software:</a:t>
            </a:r>
            <a:endParaRPr lang="en-US" dirty="0"/>
          </a:p>
        </p:txBody>
      </p:sp>
      <p:graphicFrame>
        <p:nvGraphicFramePr>
          <p:cNvPr id="4" name="Diagram 3"/>
          <p:cNvGraphicFramePr/>
          <p:nvPr/>
        </p:nvGraphicFramePr>
        <p:xfrm>
          <a:off x="1524000" y="1397000"/>
          <a:ext cx="6096000" cy="406400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4" grpId="1">
        <p:bldAsOne/>
      </p:bldGraphic>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Oval 2"/>
          <p:cNvSpPr/>
          <p:nvPr/>
        </p:nvSpPr>
        <p:spPr>
          <a:xfrm>
            <a:off x="1638300" y="1066800"/>
            <a:ext cx="5257800" cy="52197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p:nvSpPr>
        <p:spPr>
          <a:xfrm rot="5400000">
            <a:off x="2692400" y="1079500"/>
            <a:ext cx="3130550" cy="4654550"/>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Action Button: Movie 7">
            <a:hlinkClick r:id="" action="ppaction://noaction" highlightClick="1"/>
          </p:cNvPr>
          <p:cNvSpPr/>
          <p:nvPr/>
        </p:nvSpPr>
        <p:spPr>
          <a:xfrm flipV="1">
            <a:off x="4140200" y="1841500"/>
            <a:ext cx="203200" cy="317500"/>
          </a:xfrm>
          <a:prstGeom prst="actionButtonMovie">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784600" y="4972050"/>
            <a:ext cx="1041400" cy="48895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2254250" y="5461000"/>
            <a:ext cx="4019550" cy="330200"/>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rot="5400000">
            <a:off x="2228850" y="1377950"/>
            <a:ext cx="927100" cy="1588"/>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10800000">
            <a:off x="1219200" y="914400"/>
            <a:ext cx="1498600" cy="1588"/>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31" name="Picture 30" descr="tb.jpg"/>
          <p:cNvPicPr>
            <a:picLocks noChangeAspect="1"/>
          </p:cNvPicPr>
          <p:nvPr/>
        </p:nvPicPr>
        <p:blipFill>
          <a:blip r:embed="rId2"/>
          <a:stretch>
            <a:fillRect/>
          </a:stretch>
        </p:blipFill>
        <p:spPr>
          <a:xfrm>
            <a:off x="215900" y="123824"/>
            <a:ext cx="1422400" cy="1422400"/>
          </a:xfrm>
          <a:prstGeom prst="rect">
            <a:avLst/>
          </a:prstGeom>
        </p:spPr>
      </p:pic>
      <p:cxnSp>
        <p:nvCxnSpPr>
          <p:cNvPr id="34" name="Straight Connector 33"/>
          <p:cNvCxnSpPr/>
          <p:nvPr/>
        </p:nvCxnSpPr>
        <p:spPr>
          <a:xfrm flipV="1">
            <a:off x="6584950" y="2781300"/>
            <a:ext cx="1174750" cy="3175"/>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35" name="Picture 34" descr="attendance2.jpg"/>
          <p:cNvPicPr>
            <a:picLocks noChangeAspect="1"/>
          </p:cNvPicPr>
          <p:nvPr/>
        </p:nvPicPr>
        <p:blipFill>
          <a:blip r:embed="rId3"/>
          <a:stretch>
            <a:fillRect/>
          </a:stretch>
        </p:blipFill>
        <p:spPr>
          <a:xfrm>
            <a:off x="7531100" y="2159000"/>
            <a:ext cx="1244600" cy="1244600"/>
          </a:xfrm>
          <a:prstGeom prst="rect">
            <a:avLst/>
          </a:prstGeom>
        </p:spPr>
      </p:pic>
      <p:cxnSp>
        <p:nvCxnSpPr>
          <p:cNvPr id="37" name="Elbow Connector 36"/>
          <p:cNvCxnSpPr/>
          <p:nvPr/>
        </p:nvCxnSpPr>
        <p:spPr>
          <a:xfrm rot="5400000">
            <a:off x="981075" y="4114800"/>
            <a:ext cx="1314450" cy="1079500"/>
          </a:xfrm>
          <a:prstGeom prst="bentConnector3">
            <a:avLst>
              <a:gd name="adj1" fmla="val 50000"/>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41" name="Picture 40" descr="grades2.jpg"/>
          <p:cNvPicPr>
            <a:picLocks noChangeAspect="1"/>
          </p:cNvPicPr>
          <p:nvPr/>
        </p:nvPicPr>
        <p:blipFill>
          <a:blip r:embed="rId4"/>
          <a:stretch>
            <a:fillRect/>
          </a:stretch>
        </p:blipFill>
        <p:spPr>
          <a:xfrm>
            <a:off x="247650" y="4972050"/>
            <a:ext cx="1682750" cy="1682750"/>
          </a:xfrm>
          <a:prstGeom prst="rect">
            <a:avLst/>
          </a:prstGeom>
        </p:spPr>
      </p:pic>
      <p:cxnSp>
        <p:nvCxnSpPr>
          <p:cNvPr id="43" name="Straight Connector 42"/>
          <p:cNvCxnSpPr/>
          <p:nvPr/>
        </p:nvCxnSpPr>
        <p:spPr>
          <a:xfrm rot="10800000">
            <a:off x="571500" y="2984500"/>
            <a:ext cx="1358900" cy="1270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44" name="Picture 43" descr="money2.jpg"/>
          <p:cNvPicPr>
            <a:picLocks noChangeAspect="1"/>
          </p:cNvPicPr>
          <p:nvPr/>
        </p:nvPicPr>
        <p:blipFill>
          <a:blip r:embed="rId5"/>
          <a:stretch>
            <a:fillRect/>
          </a:stretch>
        </p:blipFill>
        <p:spPr>
          <a:xfrm>
            <a:off x="0" y="2397126"/>
            <a:ext cx="1200150" cy="1200150"/>
          </a:xfrm>
          <a:prstGeom prst="rect">
            <a:avLst/>
          </a:prstGeom>
        </p:spPr>
      </p:pic>
      <p:cxnSp>
        <p:nvCxnSpPr>
          <p:cNvPr id="46" name="Straight Connector 45"/>
          <p:cNvCxnSpPr/>
          <p:nvPr/>
        </p:nvCxnSpPr>
        <p:spPr>
          <a:xfrm>
            <a:off x="7235825" y="4973638"/>
            <a:ext cx="841375" cy="1588"/>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47" name="Picture 46" descr="data2.png"/>
          <p:cNvPicPr>
            <a:picLocks noChangeAspect="1"/>
          </p:cNvPicPr>
          <p:nvPr/>
        </p:nvPicPr>
        <p:blipFill>
          <a:blip r:embed="rId6"/>
          <a:stretch>
            <a:fillRect/>
          </a:stretch>
        </p:blipFill>
        <p:spPr>
          <a:xfrm>
            <a:off x="5492750" y="123824"/>
            <a:ext cx="1092200" cy="1097076"/>
          </a:xfrm>
          <a:prstGeom prst="rect">
            <a:avLst/>
          </a:prstGeom>
        </p:spPr>
      </p:pic>
      <p:cxnSp>
        <p:nvCxnSpPr>
          <p:cNvPr id="49" name="Elbow Connector 48"/>
          <p:cNvCxnSpPr/>
          <p:nvPr/>
        </p:nvCxnSpPr>
        <p:spPr>
          <a:xfrm rot="10800000" flipV="1">
            <a:off x="3784600" y="750886"/>
            <a:ext cx="1708150" cy="1091408"/>
          </a:xfrm>
          <a:prstGeom prst="bentConnector3">
            <a:avLst>
              <a:gd name="adj1" fmla="val 50000"/>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58" name="Picture 57" descr="broad.jpg"/>
          <p:cNvPicPr>
            <a:picLocks noChangeAspect="1"/>
          </p:cNvPicPr>
          <p:nvPr/>
        </p:nvPicPr>
        <p:blipFill>
          <a:blip r:embed="rId7"/>
          <a:stretch>
            <a:fillRect/>
          </a:stretch>
        </p:blipFill>
        <p:spPr>
          <a:xfrm>
            <a:off x="7899400" y="4351338"/>
            <a:ext cx="1244600" cy="1244600"/>
          </a:xfrm>
          <a:prstGeom prst="rect">
            <a:avLst/>
          </a:prstGeom>
        </p:spPr>
      </p:pic>
      <p:sp>
        <p:nvSpPr>
          <p:cNvPr id="61" name="Rectangle 60"/>
          <p:cNvSpPr/>
          <p:nvPr/>
        </p:nvSpPr>
        <p:spPr>
          <a:xfrm>
            <a:off x="2254250" y="2159000"/>
            <a:ext cx="4019550" cy="2425700"/>
          </a:xfrm>
          <a:prstGeom prst="rect">
            <a:avLst/>
          </a:prstGeom>
          <a:solidFill>
            <a:srgbClr val="FFEC1F"/>
          </a:solidFill>
          <a:ln>
            <a:solidFill>
              <a:srgbClr val="FFEC1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ounded Rectangle 61"/>
          <p:cNvSpPr/>
          <p:nvPr/>
        </p:nvSpPr>
        <p:spPr>
          <a:xfrm>
            <a:off x="5181600" y="4210050"/>
            <a:ext cx="2184400" cy="1524000"/>
          </a:xfrm>
          <a:prstGeom prst="roundRect">
            <a:avLst/>
          </a:prstGeom>
          <a:solidFill>
            <a:schemeClr val="tx1">
              <a:lumMod val="75000"/>
              <a:lumOff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rapezoid 62"/>
          <p:cNvSpPr/>
          <p:nvPr/>
        </p:nvSpPr>
        <p:spPr>
          <a:xfrm>
            <a:off x="5181600" y="5734050"/>
            <a:ext cx="2184400" cy="234950"/>
          </a:xfrm>
          <a:prstGeom prst="trapezoid">
            <a:avLst>
              <a:gd name="adj" fmla="val 43462"/>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5311775" y="4432300"/>
            <a:ext cx="1924050" cy="1028700"/>
          </a:xfrm>
          <a:prstGeom prst="rect">
            <a:avLst/>
          </a:prstGeom>
          <a:solidFill>
            <a:srgbClr val="FF913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2254250" y="3141990"/>
            <a:ext cx="4016375" cy="523220"/>
          </a:xfrm>
          <a:prstGeom prst="rect">
            <a:avLst/>
          </a:prstGeom>
          <a:noFill/>
        </p:spPr>
        <p:txBody>
          <a:bodyPr wrap="square" rtlCol="0">
            <a:spAutoFit/>
          </a:bodyPr>
          <a:lstStyle/>
          <a:p>
            <a:pPr algn="ctr"/>
            <a:r>
              <a:rPr lang="en-US" sz="2800" b="1" dirty="0" smtClean="0">
                <a:latin typeface="Arial Black"/>
              </a:rPr>
              <a:t>TIME TABLE</a:t>
            </a:r>
            <a:endParaRPr lang="en-US" sz="2800" b="1" dirty="0">
              <a:latin typeface="Arial Black"/>
            </a:endParaRPr>
          </a:p>
        </p:txBody>
      </p:sp>
      <p:sp>
        <p:nvSpPr>
          <p:cNvPr id="66" name="TextBox 65"/>
          <p:cNvSpPr txBox="1"/>
          <p:nvPr/>
        </p:nvSpPr>
        <p:spPr>
          <a:xfrm>
            <a:off x="2251075" y="3141990"/>
            <a:ext cx="4019550" cy="584776"/>
          </a:xfrm>
          <a:prstGeom prst="rect">
            <a:avLst/>
          </a:prstGeom>
          <a:noFill/>
        </p:spPr>
        <p:txBody>
          <a:bodyPr wrap="square" rtlCol="0">
            <a:spAutoFit/>
          </a:bodyPr>
          <a:lstStyle/>
          <a:p>
            <a:pPr algn="ctr"/>
            <a:r>
              <a:rPr lang="en-US" sz="3200" b="1" dirty="0" smtClean="0">
                <a:latin typeface="Arial Black"/>
              </a:rPr>
              <a:t>DATABASE</a:t>
            </a:r>
            <a:endParaRPr lang="en-US" sz="3200" b="1" dirty="0">
              <a:latin typeface="Arial Black"/>
            </a:endParaRPr>
          </a:p>
        </p:txBody>
      </p:sp>
      <p:sp>
        <p:nvSpPr>
          <p:cNvPr id="67" name="TextBox 66"/>
          <p:cNvSpPr txBox="1"/>
          <p:nvPr/>
        </p:nvSpPr>
        <p:spPr>
          <a:xfrm>
            <a:off x="2254250" y="3141990"/>
            <a:ext cx="4019550" cy="584776"/>
          </a:xfrm>
          <a:prstGeom prst="rect">
            <a:avLst/>
          </a:prstGeom>
          <a:noFill/>
        </p:spPr>
        <p:txBody>
          <a:bodyPr wrap="square" rtlCol="0">
            <a:spAutoFit/>
          </a:bodyPr>
          <a:lstStyle/>
          <a:p>
            <a:pPr algn="ctr"/>
            <a:r>
              <a:rPr lang="en-US" sz="3200" b="1" dirty="0" smtClean="0">
                <a:latin typeface="Arial Black"/>
              </a:rPr>
              <a:t>ATTENDANCE</a:t>
            </a:r>
            <a:endParaRPr lang="en-US" sz="3200" b="1" dirty="0">
              <a:latin typeface="Arial Black"/>
            </a:endParaRPr>
          </a:p>
        </p:txBody>
      </p:sp>
      <p:sp>
        <p:nvSpPr>
          <p:cNvPr id="68" name="TextBox 67"/>
          <p:cNvSpPr txBox="1"/>
          <p:nvPr/>
        </p:nvSpPr>
        <p:spPr>
          <a:xfrm>
            <a:off x="2251075" y="3141990"/>
            <a:ext cx="4019550" cy="584776"/>
          </a:xfrm>
          <a:prstGeom prst="rect">
            <a:avLst/>
          </a:prstGeom>
          <a:noFill/>
        </p:spPr>
        <p:txBody>
          <a:bodyPr wrap="square" rtlCol="0">
            <a:spAutoFit/>
          </a:bodyPr>
          <a:lstStyle/>
          <a:p>
            <a:pPr algn="ctr"/>
            <a:r>
              <a:rPr lang="en-US" sz="3200" b="1" dirty="0" smtClean="0">
                <a:latin typeface="Arial Black"/>
              </a:rPr>
              <a:t>BROADCASTING</a:t>
            </a:r>
            <a:endParaRPr lang="en-US" sz="3200" b="1" dirty="0">
              <a:latin typeface="Arial Black"/>
            </a:endParaRPr>
          </a:p>
        </p:txBody>
      </p:sp>
      <p:sp>
        <p:nvSpPr>
          <p:cNvPr id="70" name="TextBox 69"/>
          <p:cNvSpPr txBox="1"/>
          <p:nvPr/>
        </p:nvSpPr>
        <p:spPr>
          <a:xfrm>
            <a:off x="2254250" y="3141990"/>
            <a:ext cx="4019550" cy="584776"/>
          </a:xfrm>
          <a:prstGeom prst="rect">
            <a:avLst/>
          </a:prstGeom>
          <a:noFill/>
        </p:spPr>
        <p:txBody>
          <a:bodyPr wrap="square" rtlCol="0">
            <a:spAutoFit/>
          </a:bodyPr>
          <a:lstStyle/>
          <a:p>
            <a:pPr algn="ctr"/>
            <a:r>
              <a:rPr lang="en-US" sz="3200" b="1" dirty="0" smtClean="0">
                <a:latin typeface="Arial Black"/>
              </a:rPr>
              <a:t>ACCOUNTS</a:t>
            </a:r>
            <a:endParaRPr lang="en-US" sz="3200" b="1" dirty="0">
              <a:latin typeface="Arial Black"/>
            </a:endParaRPr>
          </a:p>
        </p:txBody>
      </p:sp>
      <p:sp>
        <p:nvSpPr>
          <p:cNvPr id="71" name="TextBox 70"/>
          <p:cNvSpPr txBox="1"/>
          <p:nvPr/>
        </p:nvSpPr>
        <p:spPr>
          <a:xfrm>
            <a:off x="2254250" y="3141990"/>
            <a:ext cx="4019550" cy="584776"/>
          </a:xfrm>
          <a:prstGeom prst="rect">
            <a:avLst/>
          </a:prstGeom>
          <a:noFill/>
        </p:spPr>
        <p:txBody>
          <a:bodyPr wrap="square" rtlCol="0">
            <a:spAutoFit/>
          </a:bodyPr>
          <a:lstStyle/>
          <a:p>
            <a:pPr algn="ctr"/>
            <a:r>
              <a:rPr lang="en-US" sz="3200" b="1" dirty="0" smtClean="0">
                <a:latin typeface="Arial Black"/>
              </a:rPr>
              <a:t>GRADING</a:t>
            </a:r>
            <a:endParaRPr lang="en-US" sz="3200" b="1" dirty="0">
              <a:latin typeface="Arial Black"/>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2000"/>
                                        <p:tgtEl>
                                          <p:spTgt spid="65"/>
                                        </p:tgtEl>
                                      </p:cBhvr>
                                    </p:animEffect>
                                    <p:set>
                                      <p:cBhvr>
                                        <p:cTn id="15" dur="1" fill="hold">
                                          <p:stCondLst>
                                            <p:cond delay="1999"/>
                                          </p:stCondLst>
                                        </p:cTn>
                                        <p:tgtEl>
                                          <p:spTgt spid="6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2000"/>
                                        <p:tgtEl>
                                          <p:spTgt spid="66"/>
                                        </p:tgtEl>
                                      </p:cBhvr>
                                    </p:animEffect>
                                    <p:set>
                                      <p:cBhvr>
                                        <p:cTn id="28" dur="1" fill="hold">
                                          <p:stCondLst>
                                            <p:cond delay="1999"/>
                                          </p:stCondLst>
                                        </p:cTn>
                                        <p:tgtEl>
                                          <p:spTgt spid="6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2" nodeType="click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3" nodeType="clickEffect">
                                  <p:stCondLst>
                                    <p:cond delay="0"/>
                                  </p:stCondLst>
                                  <p:childTnLst>
                                    <p:animEffect transition="out" filter="fade">
                                      <p:cBhvr>
                                        <p:cTn id="40" dur="2000"/>
                                        <p:tgtEl>
                                          <p:spTgt spid="67"/>
                                        </p:tgtEl>
                                      </p:cBhvr>
                                    </p:animEffect>
                                    <p:set>
                                      <p:cBhvr>
                                        <p:cTn id="41" dur="1" fill="hold">
                                          <p:stCondLst>
                                            <p:cond delay="1999"/>
                                          </p:stCondLst>
                                        </p:cTn>
                                        <p:tgtEl>
                                          <p:spTgt spid="6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2000"/>
                                        <p:tgtEl>
                                          <p:spTgt spid="68"/>
                                        </p:tgtEl>
                                      </p:cBhvr>
                                    </p:animEffect>
                                    <p:set>
                                      <p:cBhvr>
                                        <p:cTn id="54" dur="1" fill="hold">
                                          <p:stCondLst>
                                            <p:cond delay="1999"/>
                                          </p:stCondLst>
                                        </p:cTn>
                                        <p:tgtEl>
                                          <p:spTgt spid="6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2000"/>
                                        <p:tgtEl>
                                          <p:spTgt spid="71"/>
                                        </p:tgtEl>
                                      </p:cBhvr>
                                    </p:animEffect>
                                    <p:set>
                                      <p:cBhvr>
                                        <p:cTn id="67" dur="1" fill="hold">
                                          <p:stCondLst>
                                            <p:cond delay="1999"/>
                                          </p:stCondLst>
                                        </p:cTn>
                                        <p:tgtEl>
                                          <p:spTgt spid="7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7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1" nodeType="clickEffect">
                                  <p:stCondLst>
                                    <p:cond delay="0"/>
                                  </p:stCondLst>
                                  <p:childTnLst>
                                    <p:animEffect transition="out" filter="fade">
                                      <p:cBhvr>
                                        <p:cTn id="79" dur="2000"/>
                                        <p:tgtEl>
                                          <p:spTgt spid="70"/>
                                        </p:tgtEl>
                                      </p:cBhvr>
                                    </p:animEffect>
                                    <p:set>
                                      <p:cBhvr>
                                        <p:cTn id="80" dur="1" fill="hold">
                                          <p:stCondLst>
                                            <p:cond delay="19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5" grpId="1"/>
      <p:bldP spid="66" grpId="0"/>
      <p:bldP spid="66" grpId="1"/>
      <p:bldP spid="67" grpId="2"/>
      <p:bldP spid="67" grpId="3"/>
      <p:bldP spid="68" grpId="0"/>
      <p:bldP spid="68" grpId="1"/>
      <p:bldP spid="70" grpId="0"/>
      <p:bldP spid="70" grpId="1"/>
      <p:bldP spid="71" grpId="0"/>
      <p:bldP spid="71" grpId="1"/>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TIMETABLE :</a:t>
            </a:r>
            <a:br>
              <a:rPr lang="en-US" dirty="0" smtClean="0"/>
            </a:br>
            <a:endParaRPr lang="en-US" dirty="0"/>
          </a:p>
        </p:txBody>
      </p:sp>
      <p:graphicFrame>
        <p:nvGraphicFramePr>
          <p:cNvPr id="8" name="Diagram 7"/>
          <p:cNvGraphicFramePr/>
          <p:nvPr/>
        </p:nvGraphicFramePr>
        <p:xfrm>
          <a:off x="1524000" y="1397000"/>
          <a:ext cx="6096000" cy="4064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 name="Diagram 2"/>
          <p:cNvGraphicFramePr/>
          <p:nvPr/>
        </p:nvGraphicFramePr>
        <p:xfrm>
          <a:off x="1104900" y="1333500"/>
          <a:ext cx="6692900" cy="495300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2" name="Diagram 1"/>
          <p:cNvGraphicFramePr/>
          <p:nvPr/>
        </p:nvGraphicFramePr>
        <p:xfrm>
          <a:off x="1524000" y="1397000"/>
          <a:ext cx="6096000" cy="4064000"/>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pic>
        <p:nvPicPr>
          <p:cNvPr id="3" name="Picture 2" descr="MANGO.jpg"/>
          <p:cNvPicPr>
            <a:picLocks noChangeAspect="1"/>
          </p:cNvPicPr>
          <p:nvPr/>
        </p:nvPicPr>
        <p:blipFill>
          <a:blip r:embed="rId2"/>
          <a:stretch>
            <a:fillRect/>
          </a:stretch>
        </p:blipFill>
        <p:spPr>
          <a:xfrm>
            <a:off x="1035050" y="2000250"/>
            <a:ext cx="2857500" cy="2857500"/>
          </a:xfrm>
          <a:prstGeom prst="rect">
            <a:avLst/>
          </a:prstGeom>
        </p:spPr>
      </p:pic>
      <p:pic>
        <p:nvPicPr>
          <p:cNvPr id="4" name="Picture 3" descr="netbeans.png"/>
          <p:cNvPicPr>
            <a:picLocks noChangeAspect="1"/>
          </p:cNvPicPr>
          <p:nvPr/>
        </p:nvPicPr>
        <p:blipFill>
          <a:blip r:embed="rId3"/>
          <a:stretch>
            <a:fillRect/>
          </a:stretch>
        </p:blipFill>
        <p:spPr>
          <a:xfrm>
            <a:off x="4495800" y="2622550"/>
            <a:ext cx="4102100" cy="16129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558800" y="685800"/>
            <a:ext cx="5969000" cy="646331"/>
          </a:xfrm>
          <a:prstGeom prst="rect">
            <a:avLst/>
          </a:prstGeom>
          <a:noFill/>
        </p:spPr>
        <p:txBody>
          <a:bodyPr wrap="square" rtlCol="0">
            <a:spAutoFit/>
          </a:bodyPr>
          <a:lstStyle/>
          <a:p>
            <a:r>
              <a:rPr lang="en-US" sz="3600" dirty="0" smtClean="0">
                <a:latin typeface="Arial Black"/>
              </a:rPr>
              <a:t>Any suggestions :</a:t>
            </a:r>
            <a:endParaRPr lang="en-US" sz="3600" dirty="0">
              <a:latin typeface="Arial Black"/>
            </a:endParaRPr>
          </a:p>
        </p:txBody>
      </p:sp>
      <p:pic>
        <p:nvPicPr>
          <p:cNvPr id="3" name="Picture 2" descr="suggest.png"/>
          <p:cNvPicPr>
            <a:picLocks noChangeAspect="1"/>
          </p:cNvPicPr>
          <p:nvPr/>
        </p:nvPicPr>
        <p:blipFill>
          <a:blip r:embed="rId2"/>
          <a:stretch>
            <a:fillRect/>
          </a:stretch>
        </p:blipFill>
        <p:spPr>
          <a:xfrm>
            <a:off x="2038350" y="2190750"/>
            <a:ext cx="5137744" cy="2978150"/>
          </a:xfrm>
          <a:prstGeom prst="rect">
            <a:avLst/>
          </a:prstGeom>
        </p:spPr>
      </p:pic>
    </p:spTree>
  </p:cSld>
  <p:clrMapOvr>
    <a:masterClrMapping/>
  </p:clrMapOvr>
</p:sld>
</file>

<file path=ppt/theme/theme1.xml><?xml version="1.0" encoding="utf-8"?>
<a:theme xmlns:a="http://schemas.openxmlformats.org/drawingml/2006/main" name="Inspiration">
  <a:themeElements>
    <a:clrScheme name="Inspiration">
      <a:dk1>
        <a:sysClr val="windowText" lastClr="000000"/>
      </a:dk1>
      <a:lt1>
        <a:sysClr val="window" lastClr="FFFFFF"/>
      </a:lt1>
      <a:dk2>
        <a:srgbClr val="2F2F26"/>
      </a:dk2>
      <a:lt2>
        <a:srgbClr val="9FA795"/>
      </a:lt2>
      <a:accent1>
        <a:srgbClr val="749805"/>
      </a:accent1>
      <a:accent2>
        <a:srgbClr val="BACC82"/>
      </a:accent2>
      <a:accent3>
        <a:srgbClr val="6E9EC2"/>
      </a:accent3>
      <a:accent4>
        <a:srgbClr val="2046A5"/>
      </a:accent4>
      <a:accent5>
        <a:srgbClr val="5039C6"/>
      </a:accent5>
      <a:accent6>
        <a:srgbClr val="7411D0"/>
      </a:accent6>
      <a:hlink>
        <a:srgbClr val="FFC000"/>
      </a:hlink>
      <a:folHlink>
        <a:srgbClr val="C0C000"/>
      </a:folHlink>
    </a:clrScheme>
    <a:fontScheme name="Inspiration">
      <a:majorFont>
        <a:latin typeface="News Gothic MT"/>
        <a:ea typeface=""/>
        <a:cs typeface=""/>
        <a:font script="Jpan" typeface="メイリオ"/>
      </a:majorFont>
      <a:minorFont>
        <a:latin typeface="News Gothic MT"/>
        <a:ea typeface=""/>
        <a:cs typeface=""/>
        <a:font script="Jpan" typeface="メイリオ"/>
      </a:minorFont>
    </a:fontScheme>
    <a:fmtScheme name="Inspiration">
      <a:fillStyleLst>
        <a:solidFill>
          <a:schemeClr val="phClr"/>
        </a:solidFill>
        <a:gradFill rotWithShape="1">
          <a:gsLst>
            <a:gs pos="25000">
              <a:schemeClr val="phClr">
                <a:tint val="90000"/>
                <a:shade val="100000"/>
                <a:alpha val="90000"/>
                <a:satMod val="150000"/>
              </a:schemeClr>
            </a:gs>
            <a:gs pos="100000">
              <a:schemeClr val="phClr">
                <a:tint val="100000"/>
                <a:shade val="60000"/>
                <a:satMod val="135000"/>
              </a:schemeClr>
            </a:gs>
          </a:gsLst>
          <a:path path="circle">
            <a:fillToRect l="50000" t="50000" r="50000" b="50000"/>
          </a:path>
        </a:gradFill>
        <a:gradFill rotWithShape="1">
          <a:gsLst>
            <a:gs pos="0">
              <a:schemeClr val="phClr">
                <a:tint val="90000"/>
                <a:shade val="100000"/>
                <a:alpha val="85000"/>
                <a:satMod val="150000"/>
              </a:schemeClr>
            </a:gs>
            <a:gs pos="33000">
              <a:schemeClr val="phClr">
                <a:tint val="90000"/>
                <a:shade val="100000"/>
                <a:alpha val="95000"/>
                <a:satMod val="130000"/>
              </a:schemeClr>
            </a:gs>
            <a:gs pos="67000">
              <a:schemeClr val="phClr">
                <a:shade val="70000"/>
                <a:satMod val="135000"/>
              </a:schemeClr>
            </a:gs>
            <a:gs pos="100000">
              <a:schemeClr val="phClr">
                <a:shade val="50000"/>
                <a:satMod val="135000"/>
              </a:schemeClr>
            </a:gs>
          </a:gsLst>
          <a:lin ang="13200000" scaled="1"/>
        </a:gradFill>
      </a:fillStyleLst>
      <a:lnStyleLst>
        <a:ln w="12700" cap="flat" cmpd="sng" algn="ctr">
          <a:solidFill>
            <a:schemeClr val="phClr">
              <a:shade val="95000"/>
              <a:satMod val="105000"/>
            </a:schemeClr>
          </a:solidFill>
          <a:prstDash val="solid"/>
        </a:ln>
        <a:ln w="38100" cap="flat" cmpd="thickThin" algn="ctr">
          <a:solidFill>
            <a:schemeClr val="phClr"/>
          </a:solidFill>
          <a:prstDash val="solid"/>
        </a:ln>
        <a:ln w="38100" cap="flat" cmpd="thinThick" algn="ctr">
          <a:solidFill>
            <a:schemeClr val="phClr"/>
          </a:solidFill>
          <a:prstDash val="solid"/>
        </a:ln>
      </a:lnStyleLst>
      <a:effectStyleLst>
        <a:effectStyle>
          <a:effectLst/>
        </a:effectStyle>
        <a:effectStyle>
          <a:effectLst/>
          <a:scene3d>
            <a:camera prst="orthographicFront">
              <a:rot lat="0" lon="0" rev="0"/>
            </a:camera>
            <a:lightRig rig="twoPt" dir="tl"/>
          </a:scene3d>
          <a:sp3d extrusionH="12700" prstMaterial="softEdge">
            <a:bevelT w="25400" h="50800"/>
          </a:sp3d>
        </a:effectStyle>
        <a:effectStyle>
          <a:effectLst>
            <a:innerShdw blurRad="50800" dist="25400" dir="2400000">
              <a:srgbClr val="808080">
                <a:alpha val="75000"/>
              </a:srgbClr>
            </a:innerShdw>
            <a:reflection blurRad="38100" stA="26000" endPos="35000" dist="12700" dir="5400000" fadeDir="48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Inspiration.thmx</Template>
  <TotalTime>4634</TotalTime>
  <Words>228</Words>
  <Application>Microsoft Macintosh PowerPoint</Application>
  <PresentationFormat>On-screen Show (4:3)</PresentationFormat>
  <Paragraphs>43</Paragraphs>
  <Slides>10</Slides>
  <Notes>1</Notes>
  <HiddenSlides>0</HiddenSlides>
  <MMClips>0</MMClips>
  <ScaleCrop>false</ScaleCrop>
  <HeadingPairs>
    <vt:vector size="4" baseType="variant">
      <vt:variant>
        <vt:lpstr>Design Template</vt:lpstr>
      </vt:variant>
      <vt:variant>
        <vt:i4>1</vt:i4>
      </vt:variant>
      <vt:variant>
        <vt:lpstr>Slide Titles</vt:lpstr>
      </vt:variant>
      <vt:variant>
        <vt:i4>10</vt:i4>
      </vt:variant>
    </vt:vector>
  </HeadingPairs>
  <TitlesOfParts>
    <vt:vector size="11" baseType="lpstr">
      <vt:lpstr>Inspiration</vt:lpstr>
      <vt:lpstr>Slide 1</vt:lpstr>
      <vt:lpstr>Prof </vt:lpstr>
      <vt:lpstr>Motive for the software:</vt:lpstr>
      <vt:lpstr>Slide 4</vt:lpstr>
      <vt:lpstr>DYNAMIC TIMETABLE : </vt:lpstr>
      <vt:lpstr>Slide 6</vt:lpstr>
      <vt:lpstr>Slide 7</vt:lpstr>
      <vt:lpstr>TOOLS USED:</vt:lpstr>
      <vt:lpstr>Slide 9</vt:lpstr>
      <vt:lpstr>Thank you</vt:lpstr>
    </vt:vector>
  </TitlesOfParts>
  <Company>RVNL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 </dc:title>
  <dc:creator>T G  Singh</dc:creator>
  <cp:lastModifiedBy>T G  Singh</cp:lastModifiedBy>
  <cp:revision>9</cp:revision>
  <dcterms:created xsi:type="dcterms:W3CDTF">2018-02-19T05:10:20Z</dcterms:created>
  <dcterms:modified xsi:type="dcterms:W3CDTF">2018-02-19T08:46:33Z</dcterms:modified>
</cp:coreProperties>
</file>